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32"/>
  </p:handoutMasterIdLst>
  <p:sldIdLst>
    <p:sldId id="256" r:id="rId3"/>
    <p:sldId id="274" r:id="rId4"/>
    <p:sldId id="276" r:id="rId5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73" r:id="rId30"/>
    <p:sldId id="25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35D"/>
    <a:srgbClr val="008000"/>
    <a:srgbClr val="CCC1D9"/>
    <a:srgbClr val="E9EFF7"/>
    <a:srgbClr val="D8E2F0"/>
    <a:srgbClr val="CCDAEC"/>
    <a:srgbClr val="ABC3DF"/>
    <a:srgbClr val="009900"/>
    <a:srgbClr val="B4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A1178-CCE7-42DC-98D6-71259D5EC55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377DB-9F27-498A-9C4E-308FC3D18F4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44963-81E1-4306-AA39-0ADE91555D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Кнопка «ООО» </a:t>
            </a:r>
            <a:r>
              <a:rPr lang="ru-RU" smtClean="0"/>
              <a:t>– завершить </a:t>
            </a:r>
            <a:r>
              <a:rPr lang="ru-RU" dirty="0" smtClean="0"/>
              <a:t>показ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6FC6B-D4CA-42CA-B54C-20C45500170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3.bp.blogspot.com/-gBAhTcKaZfI/WCXY731ntrI/AAAAAAAAARI/TdrGe2T3JjwTkRW3QAuEUQLfkxC4ceUSwCLcB/w1200-h630-p-k-no-nu/insideoutfamily-normal_e46cac6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r="30452" b="11770"/>
          <a:stretch>
            <a:fillRect/>
          </a:stretch>
        </p:blipFill>
        <p:spPr bwMode="auto">
          <a:xfrm>
            <a:off x="251518" y="260648"/>
            <a:ext cx="8693001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 rot="511488">
            <a:off x="5249411" y="577282"/>
            <a:ext cx="3384375" cy="648072"/>
          </a:xfrm>
          <a:prstGeom prst="rect">
            <a:avLst/>
          </a:prstGeom>
          <a:solidFill>
            <a:schemeClr val="tx2">
              <a:lumMod val="75000"/>
            </a:schemeClr>
          </a:solidFill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МАТЕМАТИКА</a:t>
            </a:r>
            <a:endParaRPr lang="ru-RU" sz="28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51520" y="6453336"/>
            <a:ext cx="8675990" cy="2880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Каратанова</a:t>
            </a:r>
            <a:r>
              <a:rPr lang="ru-RU" sz="1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М.Н. МБОУ СОШ №256 ГО ЗАТО Фокино Приморский край</a:t>
            </a:r>
            <a:endParaRPr lang="ru-RU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 rot="21149676">
            <a:off x="4416837" y="1523095"/>
            <a:ext cx="3936789" cy="648072"/>
          </a:xfrm>
          <a:prstGeom prst="rect">
            <a:avLst/>
          </a:prstGeom>
          <a:solidFill>
            <a:srgbClr val="FFC000"/>
          </a:solidFill>
          <a:ln w="793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УСТНЫЙ</a:t>
            </a:r>
            <a:r>
              <a:rPr lang="ru-RU" sz="2800" b="1" baseline="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СЧЁТ - 32</a:t>
            </a:r>
            <a:endParaRPr lang="ru-RU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 rot="21392462">
            <a:off x="745237" y="4579799"/>
            <a:ext cx="7797454" cy="1585383"/>
          </a:xfrm>
          <a:prstGeom prst="rect">
            <a:avLst/>
          </a:prstGeom>
          <a:solidFill>
            <a:schemeClr val="bg1"/>
          </a:solidFill>
          <a:ln w="793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НАХОЖДЕНИЕ НЕИЗВЕСТНОГО СЛАГАЕМОГО,</a:t>
            </a:r>
            <a:r>
              <a:rPr lang="ru-RU" sz="3000" b="1" baseline="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УМЕНЬШАЕМОГО И ВЫЧИТАЕМОГО.</a:t>
            </a:r>
            <a:r>
              <a:rPr lang="ru-RU" sz="3000" b="1" baseline="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Десятичные дроби.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 rot="21223681">
            <a:off x="538183" y="231828"/>
            <a:ext cx="864095" cy="1340532"/>
          </a:xfrm>
          <a:prstGeom prst="rect">
            <a:avLst/>
          </a:prstGeom>
          <a:solidFill>
            <a:srgbClr val="CCC1D9"/>
          </a:solidFill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ru-RU" sz="6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www.navolne.life/images/201806/317236-152908591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8" t="583" r="-6046" b="-583"/>
          <a:stretch>
            <a:fillRect/>
          </a:stretch>
        </p:blipFill>
        <p:spPr bwMode="auto">
          <a:xfrm>
            <a:off x="225737" y="188640"/>
            <a:ext cx="8811682" cy="54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>
          <a:xfrm>
            <a:off x="225737" y="5733256"/>
            <a:ext cx="4850319" cy="870408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слайды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220824" y="260648"/>
            <a:ext cx="3600400" cy="583264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5292832" y="332656"/>
            <a:ext cx="3456384" cy="56886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opstens.ru/wp-content/uploads/2016/01/INSIDE-OUT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5"/>
          <a:stretch>
            <a:fillRect/>
          </a:stretch>
        </p:blipFill>
        <p:spPr bwMode="auto">
          <a:xfrm>
            <a:off x="297626" y="225538"/>
            <a:ext cx="8509132" cy="9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.d-cd.net/ogAAAgEGxuA-960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" b="5767"/>
          <a:stretch>
            <a:fillRect/>
          </a:stretch>
        </p:blipFill>
        <p:spPr bwMode="auto">
          <a:xfrm>
            <a:off x="234445" y="2070918"/>
            <a:ext cx="8653029" cy="452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251664" y="407840"/>
            <a:ext cx="4107806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797780" y="407840"/>
            <a:ext cx="4089695" cy="792088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61595" y="335832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4723591" y="339799"/>
            <a:ext cx="3600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51983" y="1317803"/>
            <a:ext cx="2851285" cy="654400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6036189" y="1328563"/>
            <a:ext cx="2851285" cy="654400"/>
          </a:xfrm>
          <a:prstGeom prst="rect">
            <a:avLst/>
          </a:prstGeom>
          <a:solidFill>
            <a:srgbClr val="E9EFF7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89628" y="1298050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151538" y="1313715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.d-cd.net/ogAAAgEGxuA-96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3" y="1013391"/>
            <a:ext cx="8485150" cy="47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769751" y="5819343"/>
            <a:ext cx="690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Продолжение следует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 rot="1111594">
            <a:off x="4426859" y="417662"/>
            <a:ext cx="4404144" cy="1490661"/>
            <a:chOff x="353674" y="2758570"/>
            <a:chExt cx="4404144" cy="1490661"/>
          </a:xfrm>
        </p:grpSpPr>
        <p:sp>
          <p:nvSpPr>
            <p:cNvPr id="9" name="Прямоугольник 8"/>
            <p:cNvSpPr/>
            <p:nvPr userDrawn="1"/>
          </p:nvSpPr>
          <p:spPr>
            <a:xfrm rot="21053530">
              <a:off x="353674" y="2758570"/>
              <a:ext cx="4404144" cy="1490661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 rot="21018818">
              <a:off x="732228" y="3042233"/>
              <a:ext cx="382701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МОЛОДЦЫ!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4505868" y="1052736"/>
            <a:ext cx="3672408" cy="475252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>
            <a:off x="971600" y="1884344"/>
            <a:ext cx="4032448" cy="830997"/>
            <a:chOff x="1187624" y="1842261"/>
            <a:chExt cx="4032448" cy="83099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87624" y="1897720"/>
              <a:ext cx="4032448" cy="720080"/>
            </a:xfrm>
            <a:prstGeom prst="rect">
              <a:avLst/>
            </a:prstGeom>
            <a:solidFill>
              <a:srgbClr val="E9EFF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85804" y="1842261"/>
              <a:ext cx="303608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Источники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4860032" y="281863"/>
            <a:ext cx="2851395" cy="53036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647265" y="44870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652119" y="1320296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652119" y="2164613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652119" y="3000685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647265" y="3833081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647265" y="4697177"/>
            <a:ext cx="3256431" cy="792088"/>
          </a:xfrm>
          <a:prstGeom prst="rect">
            <a:avLst/>
          </a:prstGeom>
          <a:solidFill>
            <a:srgbClr val="E9EF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77160" y="5877272"/>
            <a:ext cx="7487328" cy="864096"/>
          </a:xfrm>
          <a:prstGeom prst="rect">
            <a:avLst/>
          </a:prstGeom>
          <a:solidFill>
            <a:srgbClr val="E9EFF7"/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2E79-C306-48F6-B471-09343DD2E12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EFC1-7AF8-47F2-B558-A25CCBCBC38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1.xml"/><Relationship Id="rId8" Type="http://schemas.openxmlformats.org/officeDocument/2006/relationships/slide" Target="slide10.xml"/><Relationship Id="rId7" Type="http://schemas.openxmlformats.org/officeDocument/2006/relationships/slide" Target="slide9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3" Type="http://schemas.openxmlformats.org/officeDocument/2006/relationships/slide" Target="slide5.xml"/><Relationship Id="rId26" Type="http://schemas.openxmlformats.org/officeDocument/2006/relationships/slideLayout" Target="../slideLayouts/slideLayout2.xml"/><Relationship Id="rId25" Type="http://schemas.openxmlformats.org/officeDocument/2006/relationships/slide" Target="slide26.xml"/><Relationship Id="rId24" Type="http://schemas.openxmlformats.org/officeDocument/2006/relationships/slide" Target="slide25.xml"/><Relationship Id="rId23" Type="http://schemas.openxmlformats.org/officeDocument/2006/relationships/slide" Target="slide24.xml"/><Relationship Id="rId22" Type="http://schemas.openxmlformats.org/officeDocument/2006/relationships/slide" Target="slide23.xml"/><Relationship Id="rId21" Type="http://schemas.openxmlformats.org/officeDocument/2006/relationships/slide" Target="slide22.xml"/><Relationship Id="rId20" Type="http://schemas.openxmlformats.org/officeDocument/2006/relationships/slide" Target="slide21.xml"/><Relationship Id="rId2" Type="http://schemas.openxmlformats.org/officeDocument/2006/relationships/slide" Target="slide4.xml"/><Relationship Id="rId19" Type="http://schemas.openxmlformats.org/officeDocument/2006/relationships/slide" Target="slide20.xml"/><Relationship Id="rId18" Type="http://schemas.openxmlformats.org/officeDocument/2006/relationships/slide" Target="slide19.xml"/><Relationship Id="rId17" Type="http://schemas.openxmlformats.org/officeDocument/2006/relationships/slide" Target="slide18.xml"/><Relationship Id="rId16" Type="http://schemas.openxmlformats.org/officeDocument/2006/relationships/slide" Target="slide17.xml"/><Relationship Id="rId15" Type="http://schemas.openxmlformats.org/officeDocument/2006/relationships/slide" Target="slide16.xml"/><Relationship Id="rId14" Type="http://schemas.openxmlformats.org/officeDocument/2006/relationships/slide" Target="slide15.xml"/><Relationship Id="rId13" Type="http://schemas.openxmlformats.org/officeDocument/2006/relationships/slide" Target="slide27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1.jpe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hyperlink" Target="https://a.d-cd.net/ogAAAgEGxuA-960.jpg" TargetMode="External"/><Relationship Id="rId1" Type="http://schemas.openxmlformats.org/officeDocument/2006/relationships/hyperlink" Target="https://3.bp.blogspot.com/-gBAhTcKaZfI/WCXY731ntrI/AAAAAAAAARI/TdrGe2T3JjwTkRW3QAuEUQLfkxC4ceUSwCLcB/w1200-h630-p-k-no-nu/insideoutfamily-normal_e46cac6d.jpg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slide" Target="slide2.xml"/><Relationship Id="rId1" Type="http://schemas.openxmlformats.org/officeDocument/2006/relationships/slide" Target="slide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6453505"/>
            <a:ext cx="8774430" cy="390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49672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5489" y="48377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0,03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483775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4,28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621" y="483775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483774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0,27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0,17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496724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483775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0,025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6724" y="483775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3,42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3,02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5,175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6557" y="2099159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72383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0,02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2184" y="285964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2184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3055" y="472383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+ 1,4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1744" y="493817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3,27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в конец 5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83774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1,04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1,37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3055" y="48377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0,07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1125" y="483775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4,4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4,36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в конец 30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621" y="483775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8104" y="483774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4,8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7785" y="494961"/>
            <a:ext cx="3102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0,75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9,25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4,3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2184" y="285964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2184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настраиваемая 16">
            <a:hlinkClick r:id="rId1" action="ppaction://hlinksldjump" highlightClick="1"/>
          </p:cNvPr>
          <p:cNvSpPr/>
          <p:nvPr/>
        </p:nvSpPr>
        <p:spPr>
          <a:xfrm>
            <a:off x="5373072" y="4286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2" action="ppaction://hlinksldjump" highlightClick="1"/>
          </p:cNvPr>
          <p:cNvSpPr/>
          <p:nvPr/>
        </p:nvSpPr>
        <p:spPr>
          <a:xfrm>
            <a:off x="6490192" y="42869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Управляющая кнопка: настраиваемая 18">
            <a:hlinkClick r:id="rId3" action="ppaction://hlinksldjump" highlightClick="1"/>
          </p:cNvPr>
          <p:cNvSpPr/>
          <p:nvPr/>
        </p:nvSpPr>
        <p:spPr>
          <a:xfrm>
            <a:off x="7605320" y="4287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настраиваемая 19">
            <a:hlinkClick r:id="rId4" action="ppaction://hlinksldjump" highlightClick="1"/>
          </p:cNvPr>
          <p:cNvSpPr/>
          <p:nvPr/>
        </p:nvSpPr>
        <p:spPr>
          <a:xfrm>
            <a:off x="5373072" y="11389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Управляющая кнопка: настраиваемая 20">
            <a:hlinkClick r:id="rId5" action="ppaction://hlinksldjump" highlightClick="1"/>
          </p:cNvPr>
          <p:cNvSpPr/>
          <p:nvPr/>
        </p:nvSpPr>
        <p:spPr>
          <a:xfrm>
            <a:off x="6490192" y="11389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7605320" y="11389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настраиваемая 22">
            <a:hlinkClick r:id="rId7" action="ppaction://hlinksldjump" highlightClick="1"/>
          </p:cNvPr>
          <p:cNvSpPr/>
          <p:nvPr/>
        </p:nvSpPr>
        <p:spPr>
          <a:xfrm>
            <a:off x="5373072" y="183343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Управляющая кнопка: настраиваемая 23">
            <a:hlinkClick r:id="rId8" action="ppaction://hlinksldjump" highlightClick="1"/>
          </p:cNvPr>
          <p:cNvSpPr/>
          <p:nvPr/>
        </p:nvSpPr>
        <p:spPr>
          <a:xfrm>
            <a:off x="6490192" y="1833432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Управляющая кнопка: настраиваемая 24">
            <a:hlinkClick r:id="rId9" action="ppaction://hlinksldjump" highlightClick="1"/>
          </p:cNvPr>
          <p:cNvSpPr/>
          <p:nvPr/>
        </p:nvSpPr>
        <p:spPr>
          <a:xfrm>
            <a:off x="7605320" y="183345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Управляющая кнопка: настраиваемая 25">
            <a:hlinkClick r:id="rId10" action="ppaction://hlinksldjump" highlightClick="1"/>
          </p:cNvPr>
          <p:cNvSpPr/>
          <p:nvPr/>
        </p:nvSpPr>
        <p:spPr>
          <a:xfrm>
            <a:off x="5373072" y="252841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Управляющая кнопка: настраиваемая 26">
            <a:hlinkClick r:id="rId11" action="ppaction://hlinksldjump" highlightClick="1"/>
          </p:cNvPr>
          <p:cNvSpPr/>
          <p:nvPr/>
        </p:nvSpPr>
        <p:spPr>
          <a:xfrm>
            <a:off x="6490192" y="252841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Управляющая кнопка: настраиваемая 27">
            <a:hlinkClick r:id="rId12" action="ppaction://hlinksldjump" highlightClick="1"/>
          </p:cNvPr>
          <p:cNvSpPr/>
          <p:nvPr/>
        </p:nvSpPr>
        <p:spPr>
          <a:xfrm>
            <a:off x="7605320" y="252844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Управляющая кнопка: в конец 31">
            <a:hlinkClick r:id="rId13" action="ppaction://hlinksldjump" highlightClick="1"/>
          </p:cNvPr>
          <p:cNvSpPr/>
          <p:nvPr/>
        </p:nvSpPr>
        <p:spPr>
          <a:xfrm>
            <a:off x="8100392" y="6309320"/>
            <a:ext cx="720080" cy="4559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rId14" action="ppaction://hlinksldjump" highlightClick="1"/>
          </p:cNvPr>
          <p:cNvSpPr/>
          <p:nvPr/>
        </p:nvSpPr>
        <p:spPr>
          <a:xfrm>
            <a:off x="5373072" y="32432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5" action="ppaction://hlinksldjump" highlightClick="1"/>
          </p:cNvPr>
          <p:cNvSpPr/>
          <p:nvPr/>
        </p:nvSpPr>
        <p:spPr>
          <a:xfrm>
            <a:off x="6490192" y="32432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настраиваемая 28">
            <a:hlinkClick r:id="rId16" action="ppaction://hlinksldjump" highlightClick="1"/>
          </p:cNvPr>
          <p:cNvSpPr/>
          <p:nvPr/>
        </p:nvSpPr>
        <p:spPr>
          <a:xfrm>
            <a:off x="7605320" y="324328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настраиваемая 29">
            <a:hlinkClick r:id="rId17" action="ppaction://hlinksldjump" highlightClick="1"/>
          </p:cNvPr>
          <p:cNvSpPr/>
          <p:nvPr/>
        </p:nvSpPr>
        <p:spPr>
          <a:xfrm>
            <a:off x="5370728" y="39365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настраиваемая 30">
            <a:hlinkClick r:id="rId18" action="ppaction://hlinksldjump" highlightClick="1"/>
          </p:cNvPr>
          <p:cNvSpPr/>
          <p:nvPr/>
        </p:nvSpPr>
        <p:spPr>
          <a:xfrm>
            <a:off x="6487848" y="3936536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настраиваемая 32">
            <a:hlinkClick r:id="rId19" action="ppaction://hlinksldjump" highlightClick="1"/>
          </p:cNvPr>
          <p:cNvSpPr/>
          <p:nvPr/>
        </p:nvSpPr>
        <p:spPr>
          <a:xfrm>
            <a:off x="7602976" y="393656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Управляющая кнопка: настраиваемая 33">
            <a:hlinkClick r:id="rId20" action="ppaction://hlinksldjump" highlightClick="1"/>
          </p:cNvPr>
          <p:cNvSpPr/>
          <p:nvPr/>
        </p:nvSpPr>
        <p:spPr>
          <a:xfrm>
            <a:off x="5370728" y="46315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Управляющая кнопка: настраиваемая 34">
            <a:hlinkClick r:id="rId21" action="ppaction://hlinksldjump" highlightClick="1"/>
          </p:cNvPr>
          <p:cNvSpPr/>
          <p:nvPr/>
        </p:nvSpPr>
        <p:spPr>
          <a:xfrm>
            <a:off x="6487848" y="4631520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Управляющая кнопка: настраиваемая 35">
            <a:hlinkClick r:id="rId22" action="ppaction://hlinksldjump" highlightClick="1"/>
          </p:cNvPr>
          <p:cNvSpPr/>
          <p:nvPr/>
        </p:nvSpPr>
        <p:spPr>
          <a:xfrm>
            <a:off x="7602976" y="463154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Управляющая кнопка: настраиваемая 36">
            <a:hlinkClick r:id="rId23" action="ppaction://hlinksldjump" highlightClick="1"/>
          </p:cNvPr>
          <p:cNvSpPr/>
          <p:nvPr/>
        </p:nvSpPr>
        <p:spPr>
          <a:xfrm>
            <a:off x="5370728" y="53463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Управляющая кнопка: настраиваемая 37">
            <a:hlinkClick r:id="rId24" action="ppaction://hlinksldjump" highlightClick="1"/>
          </p:cNvPr>
          <p:cNvSpPr/>
          <p:nvPr/>
        </p:nvSpPr>
        <p:spPr>
          <a:xfrm>
            <a:off x="6487848" y="5346364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Управляющая кнопка: настраиваемая 38">
            <a:hlinkClick r:id="rId25" action="ppaction://hlinksldjump" highlightClick="1"/>
          </p:cNvPr>
          <p:cNvSpPr/>
          <p:nvPr/>
        </p:nvSpPr>
        <p:spPr>
          <a:xfrm>
            <a:off x="7602976" y="5346388"/>
            <a:ext cx="1080120" cy="648072"/>
          </a:xfrm>
          <a:prstGeom prst="actionButtonBlank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165100"/>
            <a:bevelB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15" grpId="0" animBg="1"/>
      <p:bldP spid="16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549672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5489" y="48377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483774"/>
            <a:ext cx="25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6,7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83774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1,04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72383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1,7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0,05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409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6,85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1,85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2184" y="285964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2184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5496724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9350" y="4837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1,05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6724" y="483775"/>
            <a:ext cx="2986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,42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6557" y="2099159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72383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+ 0,02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83774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3,05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96724" y="483773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3,35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5,45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5,55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8100392" y="5157192"/>
            <a:ext cx="720080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ООО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8393" y="1196752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Титульный слайд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18319" y="1586676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Фон слайдов</a:t>
            </a:r>
            <a:endParaRPr lang="ru-RU" dirty="0"/>
          </a:p>
        </p:txBody>
      </p:sp>
      <p:pic>
        <p:nvPicPr>
          <p:cNvPr id="1026" name="Picture 2" descr="https://i.pinimg.com/736x/57/cb/2d/57cb2d511b8a4e8235d4dfa8559ecf3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91456"/>
            <a:ext cx="17067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42/50/f6/4250f6304a4c2911c27137773b1147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527" y="3140968"/>
            <a:ext cx="1706720" cy="238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736x/64/99/3a/64993a342f2688197dca306844c9e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1685779" cy="21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bookree.org/loader/img.php?dir=340c3daddc982eb4c16074cf5905883d&amp;file=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792" y="3284984"/>
            <a:ext cx="1720835" cy="22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ook.minemshop.ru/image/10234448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5672"/>
            <a:ext cx="1685779" cy="22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" name="AutoShape 14" descr="https://xn----gtbbearpc0e1cxd.xn--p1ai/wp-content/uploads/2017/11/%D0%93%D0%94%D0%97-%D0%BF%D0%BE-%D0%BC%D0%B0%D1%82%D0%B5%D0%BC%D0%B0%D1%82%D0%B8%D0%BA%D0%B5-5-%D0%BA%D0%BB%D0%B0%D1%81%D1%81-%D0%B0%D0%B2%D1%82%D0%BE%D1%80%D1%8B-%D0%94%D0%BE%D1%80%D0%BE%D1%84%D0%B5%D0%B5%D0%B2-%D0%B8-%D0%A8%D0%B0%D1%80%D1%8B%D0%B3%D0%B8%D0%B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40" name="Picture 16" descr="https://elib.pnzgu.ru/files/eb/image/7HQtIuQ83hS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169529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74621" y="48377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4,2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2" grpId="0" animBg="1"/>
      <p:bldP spid="32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549672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5489" y="483774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1,21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Управляющая кнопка: в конец 76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Управляющая кнопка: домой 77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далее 78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75" grpId="0" animBg="1"/>
      <p:bldP spid="80" grpId="0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483775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0,08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4,28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5,4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Управляющая кнопка: в конец 28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правляющая кнопка: домой 29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алее 30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99088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5672" y="210872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3055" y="483774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0,25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Управляющая кнопка: в конец 32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домой 33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96724" y="210802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7255672" y="210802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4621" y="48377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262920" y="287994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96724" y="211003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967" y="483773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5,1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52120" y="483775"/>
            <a:ext cx="2755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Управляющая кнопка: в конец 30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0,85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10592" y="211003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251072" y="2110032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9" grpId="0" animBg="1"/>
      <p:bldP spid="34" grpId="0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4015312" y="1309294"/>
            <a:ext cx="1152128" cy="56689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3055" y="472383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+ 0,02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94922" y="130929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11125" y="48377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6,3 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Управляющая кнопка: в конец 29">
            <a:hlinkClick r:id="rId1" action="ppaction://hlinksldjump" highlightClick="1"/>
          </p:cNvPr>
          <p:cNvSpPr/>
          <p:nvPr/>
        </p:nvSpPr>
        <p:spPr>
          <a:xfrm>
            <a:off x="4227416" y="6382752"/>
            <a:ext cx="792088" cy="36004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домой 30">
            <a:hlinkClick r:id="rId2" action="ppaction://hlinksldjump" highlightClick="1"/>
          </p:cNvPr>
          <p:cNvSpPr/>
          <p:nvPr/>
        </p:nvSpPr>
        <p:spPr>
          <a:xfrm>
            <a:off x="3363320" y="6382752"/>
            <a:ext cx="792088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5091512" y="6382752"/>
            <a:ext cx="810424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96629" y="1308101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2920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0,28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62920" y="285964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9088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55672" y="2108024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508104" y="2108025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5672" y="2859643"/>
            <a:ext cx="1640270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E3B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D6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WPS Presentation</Application>
  <PresentationFormat>Экран (4:3)</PresentationFormat>
  <Paragraphs>582</Paragraphs>
  <Slides>28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296</cp:revision>
  <dcterms:created xsi:type="dcterms:W3CDTF">2020-03-10T07:50:00Z</dcterms:created>
  <dcterms:modified xsi:type="dcterms:W3CDTF">2024-11-01T15:25:51Z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D468FE7E91864B5983DF49F72A04DD38_12</vt:lpwstr>
  </property>
  <property fmtid="{D5CDD505-2E9C-101B-9397-08002B2CF9AE}" pid="3" name="KSOProductBuildVer">
    <vt:lpwstr>1049-12.2.0.18607</vt:lpwstr>
  </property>
</Properties>
</file>