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3" r:id="rId5"/>
    <p:sldId id="264" r:id="rId6"/>
    <p:sldId id="265" r:id="rId7"/>
    <p:sldId id="266" r:id="rId8"/>
    <p:sldId id="267" r:id="rId9"/>
    <p:sldId id="262" r:id="rId10"/>
    <p:sldId id="268" r:id="rId11"/>
    <p:sldId id="261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4D79C-ECDB-42BE-8DC7-27029FA95C72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B9B44-DD8C-41D6-B297-6D0D917334D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audio" Target="../media/audio1.wav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1.png"/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audio" Target="../media/audio1.wav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5.png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1.wav"/><Relationship Id="rId2" Type="http://schemas.openxmlformats.org/officeDocument/2006/relationships/image" Target="../media/image4.GIF"/><Relationship Id="rId1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1.wav"/><Relationship Id="rId2" Type="http://schemas.openxmlformats.org/officeDocument/2006/relationships/image" Target="../media/image4.GIF"/><Relationship Id="rId1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audio" Target="../media/audio1.wav"/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audio" Target="../media/audio1.wav"/><Relationship Id="rId5" Type="http://schemas.openxmlformats.org/officeDocument/2006/relationships/image" Target="../media/image4.GIF"/><Relationship Id="rId4" Type="http://schemas.openxmlformats.org/officeDocument/2006/relationships/image" Target="../media/image3.GIF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1.wav"/><Relationship Id="rId2" Type="http://schemas.openxmlformats.org/officeDocument/2006/relationships/image" Target="../media/image4.GIF"/><Relationship Id="rId1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audio" Target="../media/audio1.wav"/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audio" Target="../media/audio1.wav"/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audio" Target="../media/audio1.wav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13.png"/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1.wav"/><Relationship Id="rId2" Type="http://schemas.openxmlformats.org/officeDocument/2006/relationships/image" Target="../media/image4.GIF"/><Relationship Id="rId1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audio" Target="../media/audio1.wav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17.png"/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28164" y="2132856"/>
            <a:ext cx="7772400" cy="1470025"/>
          </a:xfrm>
        </p:spPr>
        <p:txBody>
          <a:bodyPr>
            <a:noAutofit/>
          </a:bodyPr>
          <a:lstStyle/>
          <a:p>
            <a:r>
              <a:rPr lang="ru-RU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Impact" panose="020B0806030902050204" pitchFamily="34" charset="0"/>
              </a:rPr>
              <a:t>Устный счет.</a:t>
            </a:r>
            <a:endParaRPr lang="ru-RU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286776" y="6215082"/>
            <a:ext cx="613788" cy="428628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650310" y="526800"/>
                <a:ext cx="6234058" cy="18295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Возведите в степень</a:t>
                </a:r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4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4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  <m:sSup>
                                <m:sSupPr>
                                  <m:ctrlPr>
                                    <a:rPr lang="ru-RU" sz="48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310" y="526800"/>
                <a:ext cx="6234058" cy="1829540"/>
              </a:xfrm>
              <a:prstGeom prst="rect">
                <a:avLst/>
              </a:prstGeom>
              <a:blipFill rotWithShape="1">
                <a:blip r:embed="rId1"/>
                <a:stretch>
                  <a:fillRect l="-9" t="-21" r="3" b="27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718027" y="713183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Скругленный прямоугольник 4"/>
              <p:cNvSpPr/>
              <p:nvPr/>
            </p:nvSpPr>
            <p:spPr>
              <a:xfrm>
                <a:off x="1785918" y="2643182"/>
                <a:ext cx="278608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8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48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Скругленный 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918" y="2643182"/>
                <a:ext cx="2786082" cy="771524"/>
              </a:xfrm>
              <a:prstGeom prst="roundRect">
                <a:avLst/>
              </a:prstGeom>
              <a:blipFill rotWithShape="1">
                <a:blip r:embed="rId2"/>
                <a:stretch>
                  <a:fillRect l="-1401" t="-2427" r="-1368" b="-7532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Скругленный прямоугольник 5"/>
              <p:cNvSpPr/>
              <p:nvPr/>
            </p:nvSpPr>
            <p:spPr>
              <a:xfrm>
                <a:off x="5429256" y="4857760"/>
                <a:ext cx="278608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Скругленный 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9256" y="4857760"/>
                <a:ext cx="2786082" cy="771524"/>
              </a:xfrm>
              <a:prstGeom prst="roundRect">
                <a:avLst/>
              </a:prstGeom>
              <a:blipFill rotWithShape="1">
                <a:blip r:embed="rId3"/>
                <a:stretch>
                  <a:fillRect l="-1391" t="-2470" r="-1378" b="-7571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3607587" y="3750471"/>
                <a:ext cx="278608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1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ru-RU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7587" y="3750471"/>
                <a:ext cx="2786082" cy="771524"/>
              </a:xfrm>
              <a:prstGeom prst="roundRect">
                <a:avLst/>
              </a:prstGeom>
              <a:blipFill rotWithShape="1">
                <a:blip r:embed="rId4"/>
                <a:stretch>
                  <a:fillRect l="-1396" t="-2408" r="-1373" b="-7551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929190" y="2285992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7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19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L -0.08854 -0.54814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-274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650310" y="526800"/>
                <a:ext cx="6234058" cy="1880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Возведите в степень</a:t>
                </a:r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4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4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48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𝟑</m:t>
                                  </m:r>
                                </m:e>
                              </m:rad>
                              <m:sSup>
                                <m:sSupPr>
                                  <m:ctrlPr>
                                    <a:rPr lang="ru-RU" sz="48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sz="4800" b="1" i="1" smtClean="0"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0310" y="526800"/>
                <a:ext cx="6234058" cy="1880579"/>
              </a:xfrm>
              <a:prstGeom prst="rect">
                <a:avLst/>
              </a:prstGeom>
              <a:blipFill rotWithShape="1">
                <a:blip r:embed="rId1"/>
                <a:stretch>
                  <a:fillRect l="-9" t="-20" r="3" b="5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718027" y="713183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Скругленный прямоугольник 4"/>
              <p:cNvSpPr/>
              <p:nvPr/>
            </p:nvSpPr>
            <p:spPr>
              <a:xfrm>
                <a:off x="1785918" y="2643182"/>
                <a:ext cx="278608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e>
                      </m:rad>
                      <m:sSup>
                        <m:sSupPr>
                          <m:ctrlPr>
                            <a:rPr lang="ru-RU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Скругленный 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918" y="2643182"/>
                <a:ext cx="2786082" cy="771524"/>
              </a:xfrm>
              <a:prstGeom prst="roundRect">
                <a:avLst/>
              </a:prstGeom>
              <a:blipFill rotWithShape="1">
                <a:blip r:embed="rId2"/>
                <a:stretch>
                  <a:fillRect l="-1401" t="-3744" r="-1368" b="-8931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Скругленный прямоугольник 5"/>
              <p:cNvSpPr/>
              <p:nvPr/>
            </p:nvSpPr>
            <p:spPr>
              <a:xfrm>
                <a:off x="4139952" y="3648488"/>
                <a:ext cx="278608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Скругленный 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3648488"/>
                <a:ext cx="2786082" cy="771524"/>
              </a:xfrm>
              <a:prstGeom prst="roundRect">
                <a:avLst/>
              </a:prstGeom>
              <a:blipFill rotWithShape="1">
                <a:blip r:embed="rId3"/>
                <a:stretch>
                  <a:fillRect l="-1381" t="-2440" r="-1364" b="-7519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5796136" y="4947098"/>
                <a:ext cx="278608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4947098"/>
                <a:ext cx="2786082" cy="771524"/>
              </a:xfrm>
              <a:prstGeom prst="roundRect">
                <a:avLst/>
              </a:prstGeom>
              <a:blipFill rotWithShape="1">
                <a:blip r:embed="rId4"/>
                <a:stretch>
                  <a:fillRect l="-1385" t="-2445" r="-1361" b="-7679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929190" y="2285992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7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2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39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L -0.08854 -0.54814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-274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0310" y="526800"/>
            <a:ext cx="62340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Найти</a:t>
            </a:r>
            <a:r>
              <a:rPr lang="ru-RU" sz="3600" b="1" baseline="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значение выражения </a:t>
            </a:r>
            <a:endParaRPr lang="ru-RU" sz="3600" b="1" baseline="0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baseline="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38х-18х  , если  х=25</a:t>
            </a:r>
            <a:endParaRPr lang="ru-RU" sz="3600" b="1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18027" y="713183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00694" y="4928876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79804" y="2476430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cs typeface="Times New Roman" panose="02020603050405020304" pitchFamily="18" charset="0"/>
              </a:rPr>
              <a:t>500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893339" y="3526842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cs typeface="Times New Roman" panose="02020603050405020304" pitchFamily="18" charset="0"/>
              </a:rPr>
              <a:t>250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929190" y="2285992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6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L -0.08854 -0.54814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-274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0310" y="526800"/>
            <a:ext cx="623405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Найти</a:t>
            </a:r>
            <a:r>
              <a:rPr lang="ru-RU" sz="3600" b="1" baseline="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значение выражения </a:t>
            </a:r>
            <a:endParaRPr lang="ru-RU" sz="3600" b="1" baseline="0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3600" b="1" baseline="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38х+38у  , если  </a:t>
            </a:r>
            <a:r>
              <a:rPr lang="ru-RU" sz="3600" b="1" baseline="0" dirty="0" err="1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х+у</a:t>
            </a:r>
            <a:r>
              <a:rPr lang="ru-RU" sz="3600" b="1" baseline="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=10</a:t>
            </a:r>
            <a:endParaRPr lang="ru-RU" sz="3600" b="1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718027" y="713183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85918" y="2643182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760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96136" y="5152186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cs typeface="Times New Roman" panose="02020603050405020304" pitchFamily="18" charset="0"/>
              </a:rPr>
              <a:t>380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50529" y="3714753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cs typeface="Times New Roman" panose="02020603050405020304" pitchFamily="18" charset="0"/>
              </a:rPr>
              <a:t>76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929190" y="2285992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4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19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33333E-6 L -0.08854 -0.54814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00" y="-274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1065" y="142852"/>
            <a:ext cx="6816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Буквенное выражение -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80227" y="198009"/>
            <a:ext cx="4723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Скругленный прямоугольник 4"/>
              <p:cNvSpPr/>
              <p:nvPr/>
            </p:nvSpPr>
            <p:spPr>
              <a:xfrm>
                <a:off x="1785918" y="2643182"/>
                <a:ext cx="278608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17+2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ru-RU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</m:rad>
                  </m:oMath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Скругленный 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918" y="2643182"/>
                <a:ext cx="2786082" cy="771524"/>
              </a:xfrm>
              <a:prstGeom prst="roundRect">
                <a:avLst/>
              </a:prstGeom>
              <a:blipFill rotWithShape="1">
                <a:blip r:embed="rId1"/>
                <a:stretch>
                  <a:fillRect l="-1401" t="-2427" r="-1368" b="-7532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Скругленный прямоугольник 5"/>
          <p:cNvSpPr/>
          <p:nvPr/>
        </p:nvSpPr>
        <p:spPr>
          <a:xfrm>
            <a:off x="3893339" y="3857628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13х-12а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00760" y="5072074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929190" y="2285992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4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6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022E-16 L 0.08733 -0.40231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00" y="-201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428728" y="285728"/>
                <a:ext cx="7429552" cy="16466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Коэффициент буквенного выражения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ru-RU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e>
                    </m:rad>
                  </m:oMath>
                </a14:m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48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у</m:t>
                        </m:r>
                      </m:e>
                      <m:sup>
                        <m:r>
                          <a:rPr lang="ru-RU" sz="4800" b="1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728" y="285728"/>
                <a:ext cx="7429552" cy="1646669"/>
              </a:xfrm>
              <a:prstGeom prst="rect">
                <a:avLst/>
              </a:prstGeom>
              <a:blipFill rotWithShape="1">
                <a:blip r:embed="rId1"/>
                <a:stretch>
                  <a:fillRect l="-8" t="-37" b="6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кругленный прямоугольник 4"/>
          <p:cNvSpPr/>
          <p:nvPr/>
        </p:nvSpPr>
        <p:spPr>
          <a:xfrm>
            <a:off x="1785918" y="2643182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Скругленный прямоугольник 5"/>
              <p:cNvSpPr/>
              <p:nvPr/>
            </p:nvSpPr>
            <p:spPr>
              <a:xfrm>
                <a:off x="3893339" y="3857628"/>
                <a:ext cx="278608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Скругленный 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93339" y="3857628"/>
                <a:ext cx="2786082" cy="771524"/>
              </a:xfrm>
              <a:prstGeom prst="roundRect">
                <a:avLst/>
              </a:prstGeom>
              <a:blipFill rotWithShape="1">
                <a:blip r:embed="rId2"/>
                <a:stretch>
                  <a:fillRect l="-1396" t="-2470" r="-1373" b="-7572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6000760" y="5072074"/>
                <a:ext cx="278608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800" b="1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ru-RU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0760" y="5072074"/>
                <a:ext cx="2786082" cy="771524"/>
              </a:xfrm>
              <a:prstGeom prst="roundRect">
                <a:avLst/>
              </a:prstGeom>
              <a:blipFill rotWithShape="1">
                <a:blip r:embed="rId3"/>
                <a:stretch>
                  <a:fillRect l="-1391" t="-2429" r="-1378" b="-7530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857752" y="2143116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6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2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85728"/>
            <a:ext cx="74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сложение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5а-14в-10а+14в?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75656" y="2857496"/>
            <a:ext cx="2381964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-5а+28в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56176" y="4986221"/>
            <a:ext cx="1821669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-5а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68388" y="3800254"/>
            <a:ext cx="2319836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5а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Группа 9"/>
          <p:cNvGrpSpPr/>
          <p:nvPr/>
        </p:nvGrpSpPr>
        <p:grpSpPr>
          <a:xfrm>
            <a:off x="1428728" y="4357694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Группа 12"/>
          <p:cNvGrpSpPr/>
          <p:nvPr/>
        </p:nvGrpSpPr>
        <p:grpSpPr>
          <a:xfrm>
            <a:off x="4857752" y="2571744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2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19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85728"/>
            <a:ext cx="74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истинное высказывание?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7663" y="2857496"/>
            <a:ext cx="2738585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5t+1=6t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62421" y="4929198"/>
            <a:ext cx="307694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-3x-3x=-6x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3829548" y="3789726"/>
                <a:ext cx="2946627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x+x+x=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548" y="3789726"/>
                <a:ext cx="2946627" cy="771524"/>
              </a:xfrm>
              <a:prstGeom prst="roundRect">
                <a:avLst/>
              </a:prstGeom>
              <a:blipFill rotWithShape="1">
                <a:blip r:embed="rId1"/>
                <a:stretch>
                  <a:fillRect l="-1310" t="-2969" r="-1290" b="-8060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Группа 9"/>
          <p:cNvGrpSpPr/>
          <p:nvPr/>
        </p:nvGrpSpPr>
        <p:grpSpPr>
          <a:xfrm>
            <a:off x="1428728" y="4357694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Группа 12"/>
          <p:cNvGrpSpPr/>
          <p:nvPr/>
        </p:nvGrpSpPr>
        <p:grpSpPr>
          <a:xfrm>
            <a:off x="4857752" y="2571744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4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20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4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85728"/>
            <a:ext cx="74295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умножение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2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x*(-3x)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72198" y="5072074"/>
            <a:ext cx="1500198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Скругленный прямоугольник 5"/>
              <p:cNvSpPr/>
              <p:nvPr/>
            </p:nvSpPr>
            <p:spPr>
              <a:xfrm>
                <a:off x="1928794" y="2857496"/>
                <a:ext cx="1821669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-6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Скругленный 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8794" y="2857496"/>
                <a:ext cx="1821669" cy="771524"/>
              </a:xfrm>
              <a:prstGeom prst="roundRect">
                <a:avLst/>
              </a:prstGeom>
              <a:blipFill rotWithShape="1">
                <a:blip r:embed="rId1"/>
                <a:stretch>
                  <a:fillRect l="-2143" t="-2962" r="-2083" b="-8067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Скругленный прямоугольник 6"/>
          <p:cNvSpPr/>
          <p:nvPr/>
        </p:nvSpPr>
        <p:spPr>
          <a:xfrm>
            <a:off x="4179091" y="3964104"/>
            <a:ext cx="1500198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-6x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Группа 9"/>
          <p:cNvGrpSpPr/>
          <p:nvPr/>
        </p:nvGrpSpPr>
        <p:grpSpPr>
          <a:xfrm>
            <a:off x="1428728" y="4357694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Группа 12"/>
          <p:cNvGrpSpPr/>
          <p:nvPr/>
        </p:nvGrpSpPr>
        <p:grpSpPr>
          <a:xfrm>
            <a:off x="4857752" y="2571744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4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19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4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428728" y="285728"/>
                <a:ext cx="7429552" cy="15863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Выполните умножение</a:t>
                </a:r>
                <a:endPara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800" b="1" dirty="0">
                    <a:cs typeface="Times New Roman" panose="02020603050405020304" pitchFamily="18" charset="0"/>
                  </a:rPr>
                  <a:t> 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en-US" sz="4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𝐲</m:t>
                    </m:r>
                    <m:r>
                      <a:rPr lang="en-US" sz="4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∗(−</m:t>
                    </m:r>
                    <m:r>
                      <a:rPr lang="en-US" sz="4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𝐱𝐲</m:t>
                    </m:r>
                    <m:r>
                      <a:rPr lang="en-US" sz="48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728" y="285728"/>
                <a:ext cx="7429552" cy="1586396"/>
              </a:xfrm>
              <a:prstGeom prst="rect">
                <a:avLst/>
              </a:prstGeom>
              <a:blipFill rotWithShape="1">
                <a:blip r:embed="rId1"/>
                <a:stretch>
                  <a:fillRect l="-8" t="-39" b="9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Скругленный прямоугольник 4"/>
              <p:cNvSpPr/>
              <p:nvPr/>
            </p:nvSpPr>
            <p:spPr>
              <a:xfrm>
                <a:off x="6072198" y="5072074"/>
                <a:ext cx="2357454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4800" b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n-US" sz="4800" b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m:rPr>
                              <m:nor/>
                            </m:rPr>
                            <a:rPr lang="en-US" sz="4800" b="1" dirty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48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Скругленный 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2198" y="5072074"/>
                <a:ext cx="2357454" cy="771524"/>
              </a:xfrm>
              <a:prstGeom prst="roundRect">
                <a:avLst/>
              </a:prstGeom>
              <a:blipFill rotWithShape="1">
                <a:blip r:embed="rId2"/>
                <a:stretch>
                  <a:fillRect l="-1657" t="-2429" r="-1615" b="-7530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Скругленный прямоугольник 5"/>
              <p:cNvSpPr/>
              <p:nvPr/>
            </p:nvSpPr>
            <p:spPr>
              <a:xfrm>
                <a:off x="4071934" y="3685776"/>
                <a:ext cx="2228258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4800" b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m:rPr>
                              <m:nor/>
                            </m:rPr>
                            <a:rPr lang="en-US" sz="4800" b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m:rPr>
                              <m:nor/>
                            </m:rPr>
                            <a:rPr lang="en-US" sz="4800" b="1" dirty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48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800" b="1" i="1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4800" b="1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𝒚</m:t>
                          </m:r>
                        </m:e>
                        <m:sup>
                          <m:r>
                            <a:rPr lang="en-US" sz="48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Скругленный 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1934" y="3685776"/>
                <a:ext cx="2228258" cy="771524"/>
              </a:xfrm>
              <a:prstGeom prst="roundRect">
                <a:avLst/>
              </a:prstGeom>
              <a:blipFill rotWithShape="1">
                <a:blip r:embed="rId3"/>
                <a:stretch>
                  <a:fillRect l="-1752" t="-2417" r="-1722" b="-7542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2285984" y="2614379"/>
                <a:ext cx="206999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-2</a:t>
                </a:r>
                <a:r>
                  <a:rPr lang="en-US" sz="4800" b="1" dirty="0"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984" y="2614379"/>
                <a:ext cx="2069992" cy="771524"/>
              </a:xfrm>
              <a:prstGeom prst="roundRect">
                <a:avLst/>
              </a:prstGeom>
              <a:blipFill rotWithShape="1">
                <a:blip r:embed="rId4"/>
                <a:stretch>
                  <a:fillRect l="-1870" t="-2974" r="-1847" b="-8137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Группа 9"/>
          <p:cNvGrpSpPr/>
          <p:nvPr/>
        </p:nvGrpSpPr>
        <p:grpSpPr>
          <a:xfrm>
            <a:off x="1428728" y="4357694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Группа 12"/>
          <p:cNvGrpSpPr/>
          <p:nvPr/>
        </p:nvGrpSpPr>
        <p:grpSpPr>
          <a:xfrm>
            <a:off x="4857752" y="2571744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7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19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99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4766" y="474730"/>
            <a:ext cx="63316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деление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-80х:(-16х)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28384" y="656047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29058" y="3857628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38037" y="2643182"/>
            <a:ext cx="207170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000760" y="5072074"/>
            <a:ext cx="2786082" cy="7715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5х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929190" y="2285992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19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19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33333E-6 L 0.29427 -0.2252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0" y="-113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624766" y="474730"/>
                <a:ext cx="6331609" cy="16328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Выполните деление</a:t>
                </a:r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ru-RU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:(- 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RU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4766" y="474730"/>
                <a:ext cx="6331609" cy="1632883"/>
              </a:xfrm>
              <a:prstGeom prst="rect">
                <a:avLst/>
              </a:prstGeom>
              <a:blipFill rotWithShape="1">
                <a:blip r:embed="rId1"/>
                <a:stretch>
                  <a:fillRect l="-7" t="-24" r="7" b="3"/>
                </a:stretch>
              </a:blipFill>
            </p:spPr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8028384" y="656047"/>
            <a:ext cx="4924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Скругленный прямоугольник 4"/>
              <p:cNvSpPr/>
              <p:nvPr/>
            </p:nvSpPr>
            <p:spPr>
              <a:xfrm>
                <a:off x="1932344" y="2502695"/>
                <a:ext cx="278608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ru-RU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Скругленный 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2344" y="2502695"/>
                <a:ext cx="2786082" cy="771524"/>
              </a:xfrm>
              <a:prstGeom prst="roundRect">
                <a:avLst/>
              </a:prstGeom>
              <a:blipFill rotWithShape="1">
                <a:blip r:embed="rId2"/>
                <a:stretch>
                  <a:fillRect l="-1392" t="-2490" r="-1377" b="-7716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Скругленный прямоугольник 5"/>
              <p:cNvSpPr/>
              <p:nvPr/>
            </p:nvSpPr>
            <p:spPr>
              <a:xfrm>
                <a:off x="4221909" y="3714753"/>
                <a:ext cx="242889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r>
                  <a:rPr lang="en-US" sz="4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Скругленный 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1909" y="3714753"/>
                <a:ext cx="2428892" cy="771524"/>
              </a:xfrm>
              <a:prstGeom prst="roundRect">
                <a:avLst/>
              </a:prstGeom>
              <a:blipFill rotWithShape="1">
                <a:blip r:embed="rId3"/>
                <a:stretch>
                  <a:fillRect l="-1586" t="-97284" r="-1576" b="-102469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Скругленный прямоугольник 6"/>
              <p:cNvSpPr/>
              <p:nvPr/>
            </p:nvSpPr>
            <p:spPr>
              <a:xfrm>
                <a:off x="6000760" y="5072074"/>
                <a:ext cx="2786082" cy="771524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4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16</a:t>
                </a:r>
                <a:r>
                  <a:rPr lang="en-US" sz="4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  <m:sup>
                        <m:r>
                          <a:rPr lang="en-US" sz="4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8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Скругленный 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0760" y="5072074"/>
                <a:ext cx="2786082" cy="771524"/>
              </a:xfrm>
              <a:prstGeom prst="roundRect">
                <a:avLst/>
              </a:prstGeom>
              <a:blipFill rotWithShape="1">
                <a:blip r:embed="rId4"/>
                <a:stretch>
                  <a:fillRect l="-1391" t="-2429" r="-1378" b="-7694"/>
                </a:stretch>
              </a:blipFill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/>
              <a:lstStyle/>
              <a:p>
                <a:r>
                  <a:rPr lang="ru-RU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Группа 9"/>
          <p:cNvGrpSpPr/>
          <p:nvPr/>
        </p:nvGrpSpPr>
        <p:grpSpPr>
          <a:xfrm>
            <a:off x="1428728" y="4286256"/>
            <a:ext cx="3857652" cy="2333642"/>
            <a:chOff x="1428728" y="4286256"/>
            <a:chExt cx="3857652" cy="2333642"/>
          </a:xfrm>
        </p:grpSpPr>
        <p:pic>
          <p:nvPicPr>
            <p:cNvPr id="8" name="Рисунок 7" descr="milash161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71934" y="4595821"/>
              <a:ext cx="1214446" cy="2024077"/>
            </a:xfrm>
            <a:prstGeom prst="rect">
              <a:avLst/>
            </a:prstGeom>
          </p:spPr>
        </p:pic>
        <p:sp>
          <p:nvSpPr>
            <p:cNvPr id="9" name="Выноска-облако 8"/>
            <p:cNvSpPr/>
            <p:nvPr/>
          </p:nvSpPr>
          <p:spPr>
            <a:xfrm>
              <a:off x="1428728" y="4286256"/>
              <a:ext cx="2428892" cy="1143008"/>
            </a:xfrm>
            <a:prstGeom prst="cloudCallout">
              <a:avLst>
                <a:gd name="adj1" fmla="val 70595"/>
                <a:gd name="adj2" fmla="val 3631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Подумай ещё!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Группа 12"/>
          <p:cNvGrpSpPr/>
          <p:nvPr/>
        </p:nvGrpSpPr>
        <p:grpSpPr>
          <a:xfrm>
            <a:off x="4929190" y="2285992"/>
            <a:ext cx="3799302" cy="2619380"/>
            <a:chOff x="4929190" y="2285992"/>
            <a:chExt cx="3799302" cy="2619380"/>
          </a:xfrm>
        </p:grpSpPr>
        <p:sp>
          <p:nvSpPr>
            <p:cNvPr id="12" name="Выноска-облако 11"/>
            <p:cNvSpPr/>
            <p:nvPr/>
          </p:nvSpPr>
          <p:spPr>
            <a:xfrm>
              <a:off x="4929190" y="2285992"/>
              <a:ext cx="2428892" cy="857256"/>
            </a:xfrm>
            <a:prstGeom prst="cloudCallout">
              <a:avLst>
                <a:gd name="adj1" fmla="val 53064"/>
                <a:gd name="adj2" fmla="val 59268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Молодец!</a:t>
              </a:r>
              <a:endPara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" name="Рисунок 10" descr="milash15.gif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72330" y="2357430"/>
              <a:ext cx="1656162" cy="2547942"/>
            </a:xfrm>
            <a:prstGeom prst="rect">
              <a:avLst/>
            </a:prstGeom>
          </p:spPr>
        </p:pic>
      </p:grp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429652" y="6143644"/>
            <a:ext cx="542350" cy="500042"/>
          </a:xfrm>
          <a:prstGeom prst="actionButtonForwardNex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>
    <p:sndAc>
      <p:stSnd>
        <p:snd r:embed="rId7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819"/>
                            </p:stCondLst>
                            <p:childTnLst>
                              <p:par>
                                <p:cTn id="14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20"/>
                            </p:stCondLst>
                            <p:childTnLst>
                              <p:par>
                                <p:cTn id="32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33333E-6 L 0.29427 -0.22523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0" y="-1130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988</Words>
  <Application>WPS Presentation</Application>
  <PresentationFormat>Экран (4:3)</PresentationFormat>
  <Paragraphs>172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Impact</vt:lpstr>
      <vt:lpstr>Times New Roman</vt:lpstr>
      <vt:lpstr>Cambria Math</vt:lpstr>
      <vt:lpstr>Calibri</vt:lpstr>
      <vt:lpstr>Microsoft YaHei</vt:lpstr>
      <vt:lpstr>Arial Unicode MS</vt:lpstr>
      <vt:lpstr>Тема Office</vt:lpstr>
      <vt:lpstr>Устный счет.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Людмила Мороз</cp:lastModifiedBy>
  <cp:revision>14</cp:revision>
  <dcterms:created xsi:type="dcterms:W3CDTF">2012-08-30T01:22:00Z</dcterms:created>
  <dcterms:modified xsi:type="dcterms:W3CDTF">2024-10-30T11:37:05Z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166336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  <property fmtid="{D5CDD505-2E9C-101B-9397-08002B2CF9AE}" pid="5" name="ICV">
    <vt:lpwstr>06A4BF65AB4544A8B5B6C78F3FA4C7F6_13</vt:lpwstr>
  </property>
  <property fmtid="{D5CDD505-2E9C-101B-9397-08002B2CF9AE}" pid="6" name="KSOProductBuildVer">
    <vt:lpwstr>1049-12.2.0.18607</vt:lpwstr>
  </property>
</Properties>
</file>