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48"/>
  </p:handoutMasterIdLst>
  <p:sldIdLst>
    <p:sldId id="256" r:id="rId3"/>
    <p:sldId id="259" r:id="rId4"/>
    <p:sldId id="258" r:id="rId5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4" r:id="rId21"/>
    <p:sldId id="326" r:id="rId22"/>
    <p:sldId id="325" r:id="rId23"/>
    <p:sldId id="328" r:id="rId24"/>
    <p:sldId id="329" r:id="rId25"/>
    <p:sldId id="330" r:id="rId26"/>
    <p:sldId id="331" r:id="rId27"/>
    <p:sldId id="332" r:id="rId28"/>
    <p:sldId id="333" r:id="rId29"/>
    <p:sldId id="327" r:id="rId30"/>
    <p:sldId id="335" r:id="rId31"/>
    <p:sldId id="336" r:id="rId32"/>
    <p:sldId id="338" r:id="rId33"/>
    <p:sldId id="337" r:id="rId34"/>
    <p:sldId id="339" r:id="rId35"/>
    <p:sldId id="340" r:id="rId36"/>
    <p:sldId id="341" r:id="rId37"/>
    <p:sldId id="342" r:id="rId38"/>
    <p:sldId id="343" r:id="rId39"/>
    <p:sldId id="344" r:id="rId40"/>
    <p:sldId id="345" r:id="rId41"/>
    <p:sldId id="346" r:id="rId42"/>
    <p:sldId id="347" r:id="rId43"/>
    <p:sldId id="348" r:id="rId44"/>
    <p:sldId id="349" r:id="rId45"/>
    <p:sldId id="350" r:id="rId46"/>
    <p:sldId id="257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8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1" autoAdjust="0"/>
    <p:restoredTop sz="90046" autoAdjust="0"/>
  </p:normalViewPr>
  <p:slideViewPr>
    <p:cSldViewPr>
      <p:cViewPr varScale="1">
        <p:scale>
          <a:sx n="90" d="100"/>
          <a:sy n="90" d="100"/>
        </p:scale>
        <p:origin x="-196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7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slide" Target="slides/slide3.xml"/><Relationship Id="rId49" Type="http://schemas.openxmlformats.org/officeDocument/2006/relationships/presProps" Target="presProps.xml"/><Relationship Id="rId48" Type="http://schemas.openxmlformats.org/officeDocument/2006/relationships/handoutMaster" Target="handoutMasters/handoutMaster1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6.wmf"/><Relationship Id="rId1" Type="http://schemas.openxmlformats.org/officeDocument/2006/relationships/image" Target="../media/image5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6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7" Type="http://schemas.openxmlformats.org/officeDocument/2006/relationships/image" Target="../media/image27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0.vml.rels><?xml version="1.0" encoding="UTF-8" standalone="yes"?>
<Relationships xmlns="http://schemas.openxmlformats.org/package/2006/relationships"><Relationship Id="rId4" Type="http://schemas.openxmlformats.org/officeDocument/2006/relationships/image" Target="../media/image68.wmf"/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1.vml.rels><?xml version="1.0" encoding="UTF-8" standalone="yes"?>
<Relationships xmlns="http://schemas.openxmlformats.org/package/2006/relationships"><Relationship Id="rId4" Type="http://schemas.openxmlformats.org/officeDocument/2006/relationships/image" Target="../media/image70.wmf"/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9.wmf"/></Relationships>
</file>

<file path=ppt/drawings/_rels/vmlDrawing22.vml.rels><?xml version="1.0" encoding="UTF-8" standalone="yes"?>
<Relationships xmlns="http://schemas.openxmlformats.org/package/2006/relationships"><Relationship Id="rId4" Type="http://schemas.openxmlformats.org/officeDocument/2006/relationships/image" Target="../media/image72.wmf"/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71.wmf"/></Relationships>
</file>

<file path=ppt/drawings/_rels/vmlDrawing23.vml.rels><?xml version="1.0" encoding="UTF-8" standalone="yes"?>
<Relationships xmlns="http://schemas.openxmlformats.org/package/2006/relationships"><Relationship Id="rId4" Type="http://schemas.openxmlformats.org/officeDocument/2006/relationships/image" Target="../media/image76.wmf"/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24.vml.rels><?xml version="1.0" encoding="UTF-8" standalone="yes"?>
<Relationships xmlns="http://schemas.openxmlformats.org/package/2006/relationships"><Relationship Id="rId4" Type="http://schemas.openxmlformats.org/officeDocument/2006/relationships/image" Target="../media/image78.wmf"/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7.wmf"/></Relationships>
</file>

<file path=ppt/drawings/_rels/vmlDrawing25.vml.rels><?xml version="1.0" encoding="UTF-8" standalone="yes"?>
<Relationships xmlns="http://schemas.openxmlformats.org/package/2006/relationships"><Relationship Id="rId4" Type="http://schemas.openxmlformats.org/officeDocument/2006/relationships/image" Target="../media/image80.wmf"/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9.wmf"/></Relationships>
</file>

<file path=ppt/drawings/_rels/vmlDrawing26.vml.rels><?xml version="1.0" encoding="UTF-8" standalone="yes"?>
<Relationships xmlns="http://schemas.openxmlformats.org/package/2006/relationships"><Relationship Id="rId5" Type="http://schemas.openxmlformats.org/officeDocument/2006/relationships/image" Target="../media/image85.wmf"/><Relationship Id="rId4" Type="http://schemas.openxmlformats.org/officeDocument/2006/relationships/image" Target="../media/image84.wmf"/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7.vml.rels><?xml version="1.0" encoding="UTF-8" standalone="yes"?>
<Relationships xmlns="http://schemas.openxmlformats.org/package/2006/relationships"><Relationship Id="rId5" Type="http://schemas.openxmlformats.org/officeDocument/2006/relationships/image" Target="../media/image85.wmf"/><Relationship Id="rId4" Type="http://schemas.openxmlformats.org/officeDocument/2006/relationships/image" Target="../media/image87.wmf"/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6.wmf"/></Relationships>
</file>

<file path=ppt/drawings/_rels/vmlDrawing28.vml.rels><?xml version="1.0" encoding="UTF-8" standalone="yes"?>
<Relationships xmlns="http://schemas.openxmlformats.org/package/2006/relationships"><Relationship Id="rId5" Type="http://schemas.openxmlformats.org/officeDocument/2006/relationships/image" Target="../media/image85.wmf"/><Relationship Id="rId4" Type="http://schemas.openxmlformats.org/officeDocument/2006/relationships/image" Target="../media/image89.wmf"/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8.wmf"/></Relationships>
</file>

<file path=ppt/drawings/_rels/vmlDrawing3.vml.rels><?xml version="1.0" encoding="UTF-8" standalone="yes"?>
<Relationships xmlns="http://schemas.openxmlformats.org/package/2006/relationships"><Relationship Id="rId7" Type="http://schemas.openxmlformats.org/officeDocument/2006/relationships/image" Target="../media/image35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E9FBD-2989-4FAB-B7B1-30211F2409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7A442-42CF-4E8D-A5E5-B61187F2FEB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6962B-BF58-4387-BE77-0273E85E5939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сладе использован технологический</a:t>
            </a:r>
            <a:r>
              <a:rPr lang="ru-RU" baseline="0" dirty="0" smtClean="0"/>
              <a:t> приём «Анимированная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 Для визуализации правильного ответа необходимо нажать на прямоугольник с предполагаемым ответом.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сладе использован технологический</a:t>
            </a:r>
            <a:r>
              <a:rPr lang="ru-RU" baseline="0" dirty="0" smtClean="0"/>
              <a:t> приём «Анимированная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 Для визуализации правильного ответа необходимо нажать на прямоугольник с предполагаемым ответом.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сладе использован технологический</a:t>
            </a:r>
            <a:r>
              <a:rPr lang="ru-RU" baseline="0" dirty="0" smtClean="0"/>
              <a:t> приём «Анимированная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 Для визуализации правильного ответа необходимо нажать на прямоугольник с предполагаемым ответом.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сладе использован технологический</a:t>
            </a:r>
            <a:r>
              <a:rPr lang="ru-RU" baseline="0" dirty="0" smtClean="0"/>
              <a:t> приём «Анимированная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 Для визуализации правильного ответа необходимо нажать на прямоугольник с предполагаемым ответом.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проверки</a:t>
            </a:r>
            <a:r>
              <a:rPr lang="ru-RU" baseline="0" dirty="0" smtClean="0"/>
              <a:t> правильности ответа учащимися необходимо нажимать на прямоугольники с записью функций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на прямоугольник </a:t>
            </a:r>
            <a:r>
              <a:rPr lang="ru-RU" baseline="0" dirty="0" err="1" smtClean="0"/>
              <a:t>сословом</a:t>
            </a:r>
            <a:r>
              <a:rPr lang="ru-RU" baseline="0" dirty="0" smtClean="0"/>
              <a:t> «Ответ».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на прямоугольник со словом «Ответ».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построения графика функции дважды последовательно нажимаем на прямоугольник я формулой функции.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построения графика функции дважды последовательно нажимаем на прямоугольник я формулой функции.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построения графика функции дважды последовательно нажимаем на прямоугольник я формулой функции.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на прямоугольник с функцией. На этом слайде примеры необходимо решать в строгой последовательности задания  1-2-3 </a:t>
            </a: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сладе использован технологический</a:t>
            </a:r>
            <a:r>
              <a:rPr lang="ru-RU" baseline="0" dirty="0" smtClean="0"/>
              <a:t> приём «Анимированная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 Для визуализации правильного ответа необходимо нажать на прямоугольник с предполагаемым ответом.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Для визуализации правильного ответа необходимо нажать на прямоугольник с функцией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Для визуализации правильного ответа необходимо нажать на прямоугольник с функцией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Для визуализации правильного ответа необходимо нажать два раза на прямоугольник с функцией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два раза на прямоугольник с функцией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два раза на прямоугольник с функцией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два раза на прямоугольник с функцией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два раза на прямоугольник с функцией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 на прямоугольник с функцией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 на прямоугольник с функцией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 на прямоугольник с функцией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сладе использован технологический</a:t>
            </a:r>
            <a:r>
              <a:rPr lang="ru-RU" baseline="0" dirty="0" smtClean="0"/>
              <a:t> приём «Анимированная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 Для визуализации правильного ответа необходимо нажать на прямоугольник с предполагаемым ответом.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на прямоугольник с функцией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два раза на прямоугольник с функцией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два раза на прямоугольник с функцией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два раза на прямоугольник с функцией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два раза на прямоугольник с функцией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два раза на прямоугольник с функцией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два раза на прямоугольник с функцией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два раза на прямоугольник с функцией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два раза на прямоугольник с функцией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два раза на прямоугольник с функцией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сладе использован технологический</a:t>
            </a:r>
            <a:r>
              <a:rPr lang="ru-RU" baseline="0" dirty="0" smtClean="0"/>
              <a:t> приём «Анимированная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 Для визуализации правильного ответа необходимо нажать на прямоугольник с предполагаемым ответом.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сладе использован технологический</a:t>
            </a:r>
            <a:r>
              <a:rPr lang="ru-RU" baseline="0" dirty="0" smtClean="0"/>
              <a:t> приём «Анимированная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 Для визуализации правильного ответа необходимо нажать на прямоугольник с предполагаемым ответом.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сладе использован технологический</a:t>
            </a:r>
            <a:r>
              <a:rPr lang="ru-RU" baseline="0" dirty="0" smtClean="0"/>
              <a:t> приём «Анимированная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 Для визуализации правильного ответа необходимо нажать на прямоугольник с предполагаемым ответом.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сладе использован технологический</a:t>
            </a:r>
            <a:r>
              <a:rPr lang="ru-RU" baseline="0" dirty="0" smtClean="0"/>
              <a:t> приём «Анимированная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 Для визуализации правильного ответа необходимо нажать на прямоугольник с предполагаемым ответом.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сладе использован технологический</a:t>
            </a:r>
            <a:r>
              <a:rPr lang="ru-RU" baseline="0" dirty="0" smtClean="0"/>
              <a:t> приём «Анимированная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 Для визуализации правильного ответа необходимо нажать на прямоугольник с предполагаемым ответом.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сладе использован технологический</a:t>
            </a:r>
            <a:r>
              <a:rPr lang="ru-RU" baseline="0" dirty="0" smtClean="0"/>
              <a:t> приём «Анимированная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 Для визуализации правильного ответа необходимо нажать на прямоугольник с предполагаемым ответом.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jpeg"/><Relationship Id="rId4" Type="http://schemas.openxmlformats.org/officeDocument/2006/relationships/image" Target="../media/image7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441580" y="1268760"/>
            <a:ext cx="46085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 – 9 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67544" y="332656"/>
            <a:ext cx="8247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804248" y="1988840"/>
            <a:ext cx="16001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927105" y="6211669"/>
            <a:ext cx="6216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СОШ №256 ГО ЗАТО г.Фокино Приморский край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 rot="20987135">
            <a:off x="3765441" y="3364676"/>
            <a:ext cx="519046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-1" y="2492896"/>
            <a:ext cx="3397909" cy="4365104"/>
            <a:chOff x="-1" y="2492896"/>
            <a:chExt cx="3397909" cy="4365104"/>
          </a:xfrm>
        </p:grpSpPr>
        <p:sp>
          <p:nvSpPr>
            <p:cNvPr id="14" name="Равнобедренный треугольник 13"/>
            <p:cNvSpPr/>
            <p:nvPr/>
          </p:nvSpPr>
          <p:spPr>
            <a:xfrm rot="10800000">
              <a:off x="1187624" y="4077072"/>
              <a:ext cx="648072" cy="9144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259632" y="3356992"/>
              <a:ext cx="720080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39552" y="3717032"/>
              <a:ext cx="21602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8" descr="https://sch629u.mskobr.ru/images/picture%202017-18/%D1%83%D1%87%D0%B5%D0%BD%D0%B8%D0%BA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-1" y="2492896"/>
              <a:ext cx="3397909" cy="43651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grpSp>
        <p:nvGrpSpPr>
          <p:cNvPr id="2" name="Группа 12"/>
          <p:cNvGrpSpPr/>
          <p:nvPr userDrawn="1"/>
        </p:nvGrpSpPr>
        <p:grpSpPr>
          <a:xfrm>
            <a:off x="-1" y="2492896"/>
            <a:ext cx="3397909" cy="4365104"/>
            <a:chOff x="-1" y="2492896"/>
            <a:chExt cx="3397909" cy="4365104"/>
          </a:xfrm>
        </p:grpSpPr>
        <p:sp>
          <p:nvSpPr>
            <p:cNvPr id="14" name="Равнобедренный треугольник 13"/>
            <p:cNvSpPr/>
            <p:nvPr/>
          </p:nvSpPr>
          <p:spPr>
            <a:xfrm rot="10800000">
              <a:off x="1187624" y="4077072"/>
              <a:ext cx="648072" cy="9144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259632" y="3356992"/>
              <a:ext cx="720080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39552" y="3717032"/>
              <a:ext cx="21602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8" descr="https://sch629u.mskobr.ru/images/picture%202017-18/%D1%83%D1%87%D0%B5%D0%BD%D0%B8%D0%BA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-1" y="2492896"/>
              <a:ext cx="3397909" cy="43651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s://i.pinimg.com/236x/1f/1a/9e/1f1a9e2ce3fe6be65acc651df927bfc8--graduation-cupcakes-graduation-day.jpg?b=t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16632"/>
            <a:ext cx="2247900" cy="1476375"/>
          </a:xfrm>
          <a:prstGeom prst="rect">
            <a:avLst/>
          </a:prstGeom>
          <a:noFill/>
        </p:spPr>
      </p:pic>
      <p:pic>
        <p:nvPicPr>
          <p:cNvPr id="11" name="Picture 4" descr="http://imaginewal.com/imagenes/images/863Bookworm_Book_02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00834" y="4249451"/>
            <a:ext cx="5543166" cy="2608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s://i.pinimg.com/236x/1f/1a/9e/1f1a9e2ce3fe6be65acc651df927bfc8--graduation-cupcakes-graduation-day.jpg?b=t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16632"/>
            <a:ext cx="2247900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http://imaginewal.com/imagenes/images/863Bookworm_Book_02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00834" y="4249451"/>
            <a:ext cx="5543166" cy="2608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i.pinimg.com/originals/ab/3c/b0/ab3cb090b4bc43ed16ac88c18fbed530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64160" y="116632"/>
            <a:ext cx="6179840" cy="3530234"/>
          </a:xfrm>
          <a:prstGeom prst="rect">
            <a:avLst/>
          </a:prstGeom>
          <a:noFill/>
        </p:spPr>
      </p:pic>
      <p:pic>
        <p:nvPicPr>
          <p:cNvPr id="12" name="Picture 2" descr="https://i.pinimg.com/236x/1f/1a/9e/1f1a9e2ce3fe6be65acc651df927bfc8--graduation-cupcakes-graduation-day.jpg?b=t"/>
          <p:cNvPicPr>
            <a:picLocks noChangeAspect="1" noChangeArrowheads="1"/>
          </p:cNvPicPr>
          <p:nvPr userDrawn="1"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81625"/>
            <a:ext cx="2247900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https://i.pinimg.com/236x/1f/1a/9e/1f1a9e2ce3fe6be65acc651df927bfc8--graduation-cupcakes-graduation-day.jpg?b=t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16632"/>
            <a:ext cx="2247900" cy="1476375"/>
          </a:xfrm>
          <a:prstGeom prst="rect">
            <a:avLst/>
          </a:prstGeom>
          <a:noFill/>
        </p:spPr>
      </p:pic>
      <p:pic>
        <p:nvPicPr>
          <p:cNvPr id="1026" name="Picture 2" descr="https://techflourish.com/images/book-library-clipart-15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0" y="2021377"/>
            <a:ext cx="3203848" cy="4836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techflourish.com/images/book-library-clipart-15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2021377"/>
            <a:ext cx="3203848" cy="4836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http://imaginewal.com/imagenes/images/863Bookworm_Book_02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00834" y="4249451"/>
            <a:ext cx="5543166" cy="2608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5.xml"/><Relationship Id="rId5" Type="http://schemas.openxmlformats.org/officeDocument/2006/relationships/slide" Target="slide2.xml"/><Relationship Id="rId4" Type="http://schemas.openxmlformats.org/officeDocument/2006/relationships/image" Target="../media/image14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5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5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5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18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Relationship Id="rId3" Type="http://schemas.openxmlformats.org/officeDocument/2006/relationships/slide" Target="slide2.xml"/><Relationship Id="rId2" Type="http://schemas.openxmlformats.org/officeDocument/2006/relationships/image" Target="../media/image16.wmf"/><Relationship Id="rId14" Type="http://schemas.openxmlformats.org/officeDocument/2006/relationships/notesSlide" Target="../notesSlides/notesSlide13.xml"/><Relationship Id="rId13" Type="http://schemas.openxmlformats.org/officeDocument/2006/relationships/vmlDrawing" Target="../drawings/vmlDrawing1.vml"/><Relationship Id="rId12" Type="http://schemas.openxmlformats.org/officeDocument/2006/relationships/slideLayout" Target="../slideLayouts/slideLayout3.xml"/><Relationship Id="rId11" Type="http://schemas.openxmlformats.org/officeDocument/2006/relationships/image" Target="../media/image20.wmf"/><Relationship Id="rId10" Type="http://schemas.openxmlformats.org/officeDocument/2006/relationships/oleObject" Target="../embeddings/oleObject5.bin"/><Relationship Id="rId1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.bin"/><Relationship Id="rId8" Type="http://schemas.openxmlformats.org/officeDocument/2006/relationships/image" Target="../media/image24.wmf"/><Relationship Id="rId7" Type="http://schemas.openxmlformats.org/officeDocument/2006/relationships/oleObject" Target="../embeddings/oleObject9.bin"/><Relationship Id="rId6" Type="http://schemas.openxmlformats.org/officeDocument/2006/relationships/image" Target="../media/image2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2.wmf"/><Relationship Id="rId3" Type="http://schemas.openxmlformats.org/officeDocument/2006/relationships/oleObject" Target="../embeddings/oleObject7.bin"/><Relationship Id="rId2" Type="http://schemas.openxmlformats.org/officeDocument/2006/relationships/image" Target="../media/image21.wmf"/><Relationship Id="rId18" Type="http://schemas.openxmlformats.org/officeDocument/2006/relationships/vmlDrawing" Target="../drawings/vmlDrawing2.vml"/><Relationship Id="rId17" Type="http://schemas.openxmlformats.org/officeDocument/2006/relationships/slideLayout" Target="../slideLayouts/slideLayout3.xml"/><Relationship Id="rId16" Type="http://schemas.openxmlformats.org/officeDocument/2006/relationships/image" Target="../media/image28.wmf"/><Relationship Id="rId15" Type="http://schemas.openxmlformats.org/officeDocument/2006/relationships/oleObject" Target="../embeddings/oleObject13.bin"/><Relationship Id="rId14" Type="http://schemas.openxmlformats.org/officeDocument/2006/relationships/image" Target="../media/image27.wmf"/><Relationship Id="rId13" Type="http://schemas.openxmlformats.org/officeDocument/2006/relationships/oleObject" Target="../embeddings/oleObject12.bin"/><Relationship Id="rId12" Type="http://schemas.openxmlformats.org/officeDocument/2006/relationships/image" Target="../media/image26.wmf"/><Relationship Id="rId11" Type="http://schemas.openxmlformats.org/officeDocument/2006/relationships/oleObject" Target="../embeddings/oleObject11.bin"/><Relationship Id="rId10" Type="http://schemas.openxmlformats.org/officeDocument/2006/relationships/image" Target="../media/image25.wmf"/><Relationship Id="rId1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wmf"/><Relationship Id="rId8" Type="http://schemas.openxmlformats.org/officeDocument/2006/relationships/oleObject" Target="../embeddings/oleObject17.bin"/><Relationship Id="rId7" Type="http://schemas.openxmlformats.org/officeDocument/2006/relationships/image" Target="../media/image31.wmf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5.bin"/><Relationship Id="rId3" Type="http://schemas.openxmlformats.org/officeDocument/2006/relationships/image" Target="../media/image29.wmf"/><Relationship Id="rId2" Type="http://schemas.openxmlformats.org/officeDocument/2006/relationships/oleObject" Target="../embeddings/oleObject14.bin"/><Relationship Id="rId17" Type="http://schemas.openxmlformats.org/officeDocument/2006/relationships/vmlDrawing" Target="../drawings/vmlDrawing3.vml"/><Relationship Id="rId16" Type="http://schemas.openxmlformats.org/officeDocument/2006/relationships/slideLayout" Target="../slideLayouts/slideLayout3.xml"/><Relationship Id="rId15" Type="http://schemas.openxmlformats.org/officeDocument/2006/relationships/image" Target="../media/image35.wmf"/><Relationship Id="rId14" Type="http://schemas.openxmlformats.org/officeDocument/2006/relationships/oleObject" Target="../embeddings/oleObject20.bin"/><Relationship Id="rId13" Type="http://schemas.openxmlformats.org/officeDocument/2006/relationships/image" Target="../media/image34.wmf"/><Relationship Id="rId12" Type="http://schemas.openxmlformats.org/officeDocument/2006/relationships/oleObject" Target="../embeddings/oleObject19.bin"/><Relationship Id="rId11" Type="http://schemas.openxmlformats.org/officeDocument/2006/relationships/image" Target="../media/image33.wmf"/><Relationship Id="rId10" Type="http://schemas.openxmlformats.org/officeDocument/2006/relationships/oleObject" Target="../embeddings/oleObject18.bin"/><Relationship Id="rId1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vmlDrawing" Target="../drawings/vmlDrawing4.v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2.bin"/><Relationship Id="rId3" Type="http://schemas.openxmlformats.org/officeDocument/2006/relationships/image" Target="../media/image36.wmf"/><Relationship Id="rId2" Type="http://schemas.openxmlformats.org/officeDocument/2006/relationships/oleObject" Target="../embeddings/oleObject21.bin"/><Relationship Id="rId1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27.xml"/><Relationship Id="rId8" Type="http://schemas.openxmlformats.org/officeDocument/2006/relationships/slide" Target="slide24.xml"/><Relationship Id="rId7" Type="http://schemas.openxmlformats.org/officeDocument/2006/relationships/slide" Target="slide23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18.xml"/><Relationship Id="rId3" Type="http://schemas.openxmlformats.org/officeDocument/2006/relationships/slide" Target="slide11.xml"/><Relationship Id="rId2" Type="http://schemas.openxmlformats.org/officeDocument/2006/relationships/slide" Target="slide7.xml"/><Relationship Id="rId18" Type="http://schemas.openxmlformats.org/officeDocument/2006/relationships/slideLayout" Target="../slideLayouts/slideLayout2.xml"/><Relationship Id="rId17" Type="http://schemas.openxmlformats.org/officeDocument/2006/relationships/slide" Target="slide41.xml"/><Relationship Id="rId16" Type="http://schemas.openxmlformats.org/officeDocument/2006/relationships/slide" Target="slide38.xml"/><Relationship Id="rId15" Type="http://schemas.openxmlformats.org/officeDocument/2006/relationships/slide" Target="slide35.xml"/><Relationship Id="rId14" Type="http://schemas.openxmlformats.org/officeDocument/2006/relationships/slide" Target="slide30.xml"/><Relationship Id="rId13" Type="http://schemas.openxmlformats.org/officeDocument/2006/relationships/slide" Target="slide22.xml"/><Relationship Id="rId12" Type="http://schemas.openxmlformats.org/officeDocument/2006/relationships/slide" Target="slide16.xml"/><Relationship Id="rId11" Type="http://schemas.openxmlformats.org/officeDocument/2006/relationships/slide" Target="slide21.xml"/><Relationship Id="rId10" Type="http://schemas.openxmlformats.org/officeDocument/2006/relationships/slide" Target="slide15.xml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5.vml"/><Relationship Id="rId8" Type="http://schemas.openxmlformats.org/officeDocument/2006/relationships/slideLayout" Target="../slideLayouts/slideLayout6.xml"/><Relationship Id="rId7" Type="http://schemas.openxmlformats.org/officeDocument/2006/relationships/slide" Target="slide2.x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9.wmf"/><Relationship Id="rId3" Type="http://schemas.openxmlformats.org/officeDocument/2006/relationships/oleObject" Target="../embeddings/oleObject24.bin"/><Relationship Id="rId2" Type="http://schemas.openxmlformats.org/officeDocument/2006/relationships/image" Target="../media/image38.wmf"/><Relationship Id="rId10" Type="http://schemas.openxmlformats.org/officeDocument/2006/relationships/notesSlide" Target="../notesSlides/notesSlide16.xml"/><Relationship Id="rId1" Type="http://schemas.openxmlformats.org/officeDocument/2006/relationships/oleObject" Target="../embeddings/oleObject23.bin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6.vml"/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41.wmf"/><Relationship Id="rId6" Type="http://schemas.openxmlformats.org/officeDocument/2006/relationships/oleObject" Target="../embeddings/oleObject28.bin"/><Relationship Id="rId5" Type="http://schemas.openxmlformats.org/officeDocument/2006/relationships/slide" Target="slide2.xml"/><Relationship Id="rId4" Type="http://schemas.openxmlformats.org/officeDocument/2006/relationships/image" Target="../media/image39.wmf"/><Relationship Id="rId3" Type="http://schemas.openxmlformats.org/officeDocument/2006/relationships/oleObject" Target="../embeddings/oleObject27.bin"/><Relationship Id="rId2" Type="http://schemas.openxmlformats.org/officeDocument/2006/relationships/image" Target="../media/image38.wmf"/><Relationship Id="rId10" Type="http://schemas.openxmlformats.org/officeDocument/2006/relationships/notesSlide" Target="../notesSlides/notesSlide17.xml"/><Relationship Id="rId1" Type="http://schemas.openxmlformats.org/officeDocument/2006/relationships/oleObject" Target="../embeddings/oleObject26.bin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7.vml"/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44.wmf"/><Relationship Id="rId6" Type="http://schemas.openxmlformats.org/officeDocument/2006/relationships/oleObject" Target="../embeddings/oleObject31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0.bin"/><Relationship Id="rId3" Type="http://schemas.openxmlformats.org/officeDocument/2006/relationships/image" Target="../media/image42.wmf"/><Relationship Id="rId2" Type="http://schemas.openxmlformats.org/officeDocument/2006/relationships/oleObject" Target="../embeddings/oleObject29.bin"/><Relationship Id="rId10" Type="http://schemas.openxmlformats.org/officeDocument/2006/relationships/notesSlide" Target="../notesSlides/notesSlide18.xml"/><Relationship Id="rId1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wmf"/><Relationship Id="rId8" Type="http://schemas.openxmlformats.org/officeDocument/2006/relationships/oleObject" Target="../embeddings/oleObject35.bin"/><Relationship Id="rId7" Type="http://schemas.openxmlformats.org/officeDocument/2006/relationships/image" Target="../media/image47.wmf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3.bin"/><Relationship Id="rId3" Type="http://schemas.openxmlformats.org/officeDocument/2006/relationships/image" Target="../media/image45.wmf"/><Relationship Id="rId2" Type="http://schemas.openxmlformats.org/officeDocument/2006/relationships/oleObject" Target="../embeddings/oleObject32.bin"/><Relationship Id="rId16" Type="http://schemas.openxmlformats.org/officeDocument/2006/relationships/notesSlide" Target="../notesSlides/notesSlide19.xml"/><Relationship Id="rId15" Type="http://schemas.openxmlformats.org/officeDocument/2006/relationships/vmlDrawing" Target="../drawings/vmlDrawing8.v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50.wmf"/><Relationship Id="rId12" Type="http://schemas.openxmlformats.org/officeDocument/2006/relationships/oleObject" Target="../embeddings/oleObject37.bin"/><Relationship Id="rId11" Type="http://schemas.openxmlformats.org/officeDocument/2006/relationships/image" Target="../media/image49.wmf"/><Relationship Id="rId10" Type="http://schemas.openxmlformats.org/officeDocument/2006/relationships/oleObject" Target="../embeddings/oleObject36.bin"/><Relationship Id="rId1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vmlDrawing" Target="../drawings/vmlDrawing9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2.wmf"/><Relationship Id="rId3" Type="http://schemas.openxmlformats.org/officeDocument/2006/relationships/oleObject" Target="../embeddings/oleObject39.bin"/><Relationship Id="rId2" Type="http://schemas.openxmlformats.org/officeDocument/2006/relationships/image" Target="../media/image51.wmf"/><Relationship Id="rId1" Type="http://schemas.openxmlformats.org/officeDocument/2006/relationships/oleObject" Target="../embeddings/oleObject38.bin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vmlDrawing" Target="../drawings/vmlDrawing10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2.wmf"/><Relationship Id="rId3" Type="http://schemas.openxmlformats.org/officeDocument/2006/relationships/oleObject" Target="../embeddings/oleObject41.bin"/><Relationship Id="rId2" Type="http://schemas.openxmlformats.org/officeDocument/2006/relationships/image" Target="../media/image53.wmf"/><Relationship Id="rId1" Type="http://schemas.openxmlformats.org/officeDocument/2006/relationships/oleObject" Target="../embeddings/oleObject40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7" Type="http://schemas.openxmlformats.org/officeDocument/2006/relationships/vmlDrawing" Target="../drawings/vmlDrawing11.vml"/><Relationship Id="rId6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52.wmf"/><Relationship Id="rId3" Type="http://schemas.openxmlformats.org/officeDocument/2006/relationships/oleObject" Target="../embeddings/oleObject43.bin"/><Relationship Id="rId2" Type="http://schemas.openxmlformats.org/officeDocument/2006/relationships/image" Target="../media/image54.wmf"/><Relationship Id="rId1" Type="http://schemas.openxmlformats.org/officeDocument/2006/relationships/oleObject" Target="../embeddings/oleObject42.bin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3.xml"/><Relationship Id="rId8" Type="http://schemas.openxmlformats.org/officeDocument/2006/relationships/vmlDrawing" Target="../drawings/vmlDrawing12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6.wmf"/><Relationship Id="rId3" Type="http://schemas.openxmlformats.org/officeDocument/2006/relationships/oleObject" Target="../embeddings/oleObject45.bin"/><Relationship Id="rId2" Type="http://schemas.openxmlformats.org/officeDocument/2006/relationships/image" Target="../media/image55.wmf"/><Relationship Id="rId1" Type="http://schemas.openxmlformats.org/officeDocument/2006/relationships/oleObject" Target="../embeddings/oleObject44.bin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4.xml"/><Relationship Id="rId8" Type="http://schemas.openxmlformats.org/officeDocument/2006/relationships/vmlDrawing" Target="../drawings/vmlDrawing13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6.wmf"/><Relationship Id="rId3" Type="http://schemas.openxmlformats.org/officeDocument/2006/relationships/oleObject" Target="../embeddings/oleObject48.bin"/><Relationship Id="rId2" Type="http://schemas.openxmlformats.org/officeDocument/2006/relationships/image" Target="../media/image58.wmf"/><Relationship Id="rId1" Type="http://schemas.openxmlformats.org/officeDocument/2006/relationships/oleObject" Target="../embeddings/oleObject47.bin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4.v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61.wmf"/><Relationship Id="rId6" Type="http://schemas.openxmlformats.org/officeDocument/2006/relationships/oleObject" Target="../embeddings/oleObject52.bin"/><Relationship Id="rId5" Type="http://schemas.openxmlformats.org/officeDocument/2006/relationships/slide" Target="slide2.xml"/><Relationship Id="rId4" Type="http://schemas.openxmlformats.org/officeDocument/2006/relationships/image" Target="../media/image56.wmf"/><Relationship Id="rId3" Type="http://schemas.openxmlformats.org/officeDocument/2006/relationships/oleObject" Target="../embeddings/oleObject51.bin"/><Relationship Id="rId2" Type="http://schemas.openxmlformats.org/officeDocument/2006/relationships/image" Target="../media/image60.wmf"/><Relationship Id="rId10" Type="http://schemas.openxmlformats.org/officeDocument/2006/relationships/notesSlide" Target="../notesSlides/notesSlide25.xml"/><Relationship Id="rId1" Type="http://schemas.openxmlformats.org/officeDocument/2006/relationships/oleObject" Target="../embeddings/oleObject50.bin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6.xml"/><Relationship Id="rId8" Type="http://schemas.openxmlformats.org/officeDocument/2006/relationships/vmlDrawing" Target="../drawings/vmlDrawing15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63.wmf"/><Relationship Id="rId3" Type="http://schemas.openxmlformats.org/officeDocument/2006/relationships/oleObject" Target="../embeddings/oleObject54.bin"/><Relationship Id="rId2" Type="http://schemas.openxmlformats.org/officeDocument/2006/relationships/image" Target="../media/image62.wmf"/><Relationship Id="rId1" Type="http://schemas.openxmlformats.org/officeDocument/2006/relationships/oleObject" Target="../embeddings/oleObject53.bin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7.xml"/><Relationship Id="rId8" Type="http://schemas.openxmlformats.org/officeDocument/2006/relationships/vmlDrawing" Target="../drawings/vmlDrawing16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63.wmf"/><Relationship Id="rId3" Type="http://schemas.openxmlformats.org/officeDocument/2006/relationships/oleObject" Target="../embeddings/oleObject57.bin"/><Relationship Id="rId2" Type="http://schemas.openxmlformats.org/officeDocument/2006/relationships/image" Target="../media/image62.wmf"/><Relationship Id="rId1" Type="http://schemas.openxmlformats.org/officeDocument/2006/relationships/oleObject" Target="../embeddings/oleObject56.bin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8.xml"/><Relationship Id="rId8" Type="http://schemas.openxmlformats.org/officeDocument/2006/relationships/vmlDrawing" Target="../drawings/vmlDrawing17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63.wmf"/><Relationship Id="rId3" Type="http://schemas.openxmlformats.org/officeDocument/2006/relationships/oleObject" Target="../embeddings/oleObject60.bin"/><Relationship Id="rId2" Type="http://schemas.openxmlformats.org/officeDocument/2006/relationships/image" Target="../media/image62.wmf"/><Relationship Id="rId1" Type="http://schemas.openxmlformats.org/officeDocument/2006/relationships/oleObject" Target="../embeddings/oleObject59.bin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9.xml"/><Relationship Id="rId8" Type="http://schemas.openxmlformats.org/officeDocument/2006/relationships/vmlDrawing" Target="../drawings/vmlDrawing18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63.wmf"/><Relationship Id="rId3" Type="http://schemas.openxmlformats.org/officeDocument/2006/relationships/oleObject" Target="../embeddings/oleObject63.bin"/><Relationship Id="rId2" Type="http://schemas.openxmlformats.org/officeDocument/2006/relationships/image" Target="../media/image62.wmf"/><Relationship Id="rId1" Type="http://schemas.openxmlformats.org/officeDocument/2006/relationships/oleObject" Target="../embeddings/oleObject62.bin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9.v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64.wmf"/><Relationship Id="rId6" Type="http://schemas.openxmlformats.org/officeDocument/2006/relationships/oleObject" Target="../embeddings/oleObject67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66.bin"/><Relationship Id="rId3" Type="http://schemas.openxmlformats.org/officeDocument/2006/relationships/slide" Target="slide2.xml"/><Relationship Id="rId2" Type="http://schemas.openxmlformats.org/officeDocument/2006/relationships/image" Target="../media/image62.wmf"/><Relationship Id="rId10" Type="http://schemas.openxmlformats.org/officeDocument/2006/relationships/notesSlide" Target="../notesSlides/notesSlide30.xml"/><Relationship Id="rId1" Type="http://schemas.openxmlformats.org/officeDocument/2006/relationships/oleObject" Target="../embeddings/oleObject65.bin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68.wmf"/><Relationship Id="rId7" Type="http://schemas.openxmlformats.org/officeDocument/2006/relationships/oleObject" Target="../embeddings/oleObject71.bin"/><Relationship Id="rId6" Type="http://schemas.openxmlformats.org/officeDocument/2006/relationships/image" Target="../media/image67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66.wmf"/><Relationship Id="rId3" Type="http://schemas.openxmlformats.org/officeDocument/2006/relationships/oleObject" Target="../embeddings/oleObject69.bin"/><Relationship Id="rId2" Type="http://schemas.openxmlformats.org/officeDocument/2006/relationships/image" Target="../media/image65.wmf"/><Relationship Id="rId11" Type="http://schemas.openxmlformats.org/officeDocument/2006/relationships/notesSlide" Target="../notesSlides/notesSlide31.xml"/><Relationship Id="rId10" Type="http://schemas.openxmlformats.org/officeDocument/2006/relationships/vmlDrawing" Target="../drawings/vmlDrawing20.vml"/><Relationship Id="rId1" Type="http://schemas.openxmlformats.org/officeDocument/2006/relationships/oleObject" Target="../embeddings/oleObject68.bin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70.wmf"/><Relationship Id="rId7" Type="http://schemas.openxmlformats.org/officeDocument/2006/relationships/oleObject" Target="../embeddings/oleObject75.bin"/><Relationship Id="rId6" Type="http://schemas.openxmlformats.org/officeDocument/2006/relationships/image" Target="../media/image67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66.wmf"/><Relationship Id="rId3" Type="http://schemas.openxmlformats.org/officeDocument/2006/relationships/oleObject" Target="../embeddings/oleObject73.bin"/><Relationship Id="rId2" Type="http://schemas.openxmlformats.org/officeDocument/2006/relationships/image" Target="../media/image69.wmf"/><Relationship Id="rId11" Type="http://schemas.openxmlformats.org/officeDocument/2006/relationships/notesSlide" Target="../notesSlides/notesSlide32.xml"/><Relationship Id="rId10" Type="http://schemas.openxmlformats.org/officeDocument/2006/relationships/vmlDrawing" Target="../drawings/vmlDrawing21.vml"/><Relationship Id="rId1" Type="http://schemas.openxmlformats.org/officeDocument/2006/relationships/oleObject" Target="../embeddings/oleObject72.bin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72.wmf"/><Relationship Id="rId7" Type="http://schemas.openxmlformats.org/officeDocument/2006/relationships/oleObject" Target="../embeddings/oleObject79.bin"/><Relationship Id="rId6" Type="http://schemas.openxmlformats.org/officeDocument/2006/relationships/image" Target="../media/image67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66.wmf"/><Relationship Id="rId3" Type="http://schemas.openxmlformats.org/officeDocument/2006/relationships/oleObject" Target="../embeddings/oleObject77.bin"/><Relationship Id="rId2" Type="http://schemas.openxmlformats.org/officeDocument/2006/relationships/image" Target="../media/image71.wmf"/><Relationship Id="rId12" Type="http://schemas.openxmlformats.org/officeDocument/2006/relationships/notesSlide" Target="../notesSlides/notesSlide33.xml"/><Relationship Id="rId11" Type="http://schemas.openxmlformats.org/officeDocument/2006/relationships/vmlDrawing" Target="../drawings/vmlDrawing22.vml"/><Relationship Id="rId10" Type="http://schemas.openxmlformats.org/officeDocument/2006/relationships/slideLayout" Target="../slideLayouts/slideLayout7.xml"/><Relationship Id="rId1" Type="http://schemas.openxmlformats.org/officeDocument/2006/relationships/oleObject" Target="../embeddings/oleObject76.bin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76.wmf"/><Relationship Id="rId7" Type="http://schemas.openxmlformats.org/officeDocument/2006/relationships/oleObject" Target="../embeddings/oleObject83.bin"/><Relationship Id="rId6" Type="http://schemas.openxmlformats.org/officeDocument/2006/relationships/image" Target="../media/image75.w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74.wmf"/><Relationship Id="rId3" Type="http://schemas.openxmlformats.org/officeDocument/2006/relationships/oleObject" Target="../embeddings/oleObject81.bin"/><Relationship Id="rId2" Type="http://schemas.openxmlformats.org/officeDocument/2006/relationships/image" Target="../media/image73.wmf"/><Relationship Id="rId11" Type="http://schemas.openxmlformats.org/officeDocument/2006/relationships/notesSlide" Target="../notesSlides/notesSlide34.xml"/><Relationship Id="rId10" Type="http://schemas.openxmlformats.org/officeDocument/2006/relationships/vmlDrawing" Target="../drawings/vmlDrawing23.vml"/><Relationship Id="rId1" Type="http://schemas.openxmlformats.org/officeDocument/2006/relationships/oleObject" Target="../embeddings/oleObject80.bin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78.wmf"/><Relationship Id="rId7" Type="http://schemas.openxmlformats.org/officeDocument/2006/relationships/oleObject" Target="../embeddings/oleObject87.bin"/><Relationship Id="rId6" Type="http://schemas.openxmlformats.org/officeDocument/2006/relationships/image" Target="../media/image75.wmf"/><Relationship Id="rId5" Type="http://schemas.openxmlformats.org/officeDocument/2006/relationships/oleObject" Target="../embeddings/oleObject86.bin"/><Relationship Id="rId4" Type="http://schemas.openxmlformats.org/officeDocument/2006/relationships/image" Target="../media/image74.wmf"/><Relationship Id="rId3" Type="http://schemas.openxmlformats.org/officeDocument/2006/relationships/oleObject" Target="../embeddings/oleObject85.bin"/><Relationship Id="rId2" Type="http://schemas.openxmlformats.org/officeDocument/2006/relationships/image" Target="../media/image77.wmf"/><Relationship Id="rId11" Type="http://schemas.openxmlformats.org/officeDocument/2006/relationships/notesSlide" Target="../notesSlides/notesSlide35.xml"/><Relationship Id="rId10" Type="http://schemas.openxmlformats.org/officeDocument/2006/relationships/vmlDrawing" Target="../drawings/vmlDrawing24.vml"/><Relationship Id="rId1" Type="http://schemas.openxmlformats.org/officeDocument/2006/relationships/oleObject" Target="../embeddings/oleObject84.bin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2.png"/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80.wmf"/><Relationship Id="rId7" Type="http://schemas.openxmlformats.org/officeDocument/2006/relationships/oleObject" Target="../embeddings/oleObject91.bin"/><Relationship Id="rId6" Type="http://schemas.openxmlformats.org/officeDocument/2006/relationships/image" Target="../media/image75.w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74.wmf"/><Relationship Id="rId3" Type="http://schemas.openxmlformats.org/officeDocument/2006/relationships/oleObject" Target="../embeddings/oleObject89.bin"/><Relationship Id="rId2" Type="http://schemas.openxmlformats.org/officeDocument/2006/relationships/image" Target="../media/image79.wmf"/><Relationship Id="rId12" Type="http://schemas.openxmlformats.org/officeDocument/2006/relationships/notesSlide" Target="../notesSlides/notesSlide36.xml"/><Relationship Id="rId11" Type="http://schemas.openxmlformats.org/officeDocument/2006/relationships/vmlDrawing" Target="../drawings/vmlDrawing25.vml"/><Relationship Id="rId10" Type="http://schemas.openxmlformats.org/officeDocument/2006/relationships/slideLayout" Target="../slideLayouts/slideLayout7.xml"/><Relationship Id="rId1" Type="http://schemas.openxmlformats.org/officeDocument/2006/relationships/oleObject" Target="../embeddings/oleObject88.bin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6.bin"/><Relationship Id="rId8" Type="http://schemas.openxmlformats.org/officeDocument/2006/relationships/image" Target="../media/image84.wmf"/><Relationship Id="rId7" Type="http://schemas.openxmlformats.org/officeDocument/2006/relationships/oleObject" Target="../embeddings/oleObject95.bin"/><Relationship Id="rId6" Type="http://schemas.openxmlformats.org/officeDocument/2006/relationships/image" Target="../media/image83.wmf"/><Relationship Id="rId5" Type="http://schemas.openxmlformats.org/officeDocument/2006/relationships/oleObject" Target="../embeddings/oleObject94.bin"/><Relationship Id="rId4" Type="http://schemas.openxmlformats.org/officeDocument/2006/relationships/image" Target="../media/image82.wmf"/><Relationship Id="rId3" Type="http://schemas.openxmlformats.org/officeDocument/2006/relationships/oleObject" Target="../embeddings/oleObject93.bin"/><Relationship Id="rId2" Type="http://schemas.openxmlformats.org/officeDocument/2006/relationships/image" Target="../media/image81.wmf"/><Relationship Id="rId13" Type="http://schemas.openxmlformats.org/officeDocument/2006/relationships/notesSlide" Target="../notesSlides/notesSlide37.xml"/><Relationship Id="rId12" Type="http://schemas.openxmlformats.org/officeDocument/2006/relationships/vmlDrawing" Target="../drawings/vmlDrawing26.v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85.wmf"/><Relationship Id="rId1" Type="http://schemas.openxmlformats.org/officeDocument/2006/relationships/oleObject" Target="../embeddings/oleObject92.bin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1.bin"/><Relationship Id="rId8" Type="http://schemas.openxmlformats.org/officeDocument/2006/relationships/image" Target="../media/image87.wmf"/><Relationship Id="rId7" Type="http://schemas.openxmlformats.org/officeDocument/2006/relationships/oleObject" Target="../embeddings/oleObject100.bin"/><Relationship Id="rId6" Type="http://schemas.openxmlformats.org/officeDocument/2006/relationships/image" Target="../media/image83.w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82.wmf"/><Relationship Id="rId3" Type="http://schemas.openxmlformats.org/officeDocument/2006/relationships/oleObject" Target="../embeddings/oleObject98.bin"/><Relationship Id="rId2" Type="http://schemas.openxmlformats.org/officeDocument/2006/relationships/image" Target="../media/image86.wmf"/><Relationship Id="rId13" Type="http://schemas.openxmlformats.org/officeDocument/2006/relationships/notesSlide" Target="../notesSlides/notesSlide38.xml"/><Relationship Id="rId12" Type="http://schemas.openxmlformats.org/officeDocument/2006/relationships/vmlDrawing" Target="../drawings/vmlDrawing27.v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85.wmf"/><Relationship Id="rId1" Type="http://schemas.openxmlformats.org/officeDocument/2006/relationships/oleObject" Target="../embeddings/oleObject97.bin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6.bin"/><Relationship Id="rId8" Type="http://schemas.openxmlformats.org/officeDocument/2006/relationships/image" Target="../media/image89.wmf"/><Relationship Id="rId7" Type="http://schemas.openxmlformats.org/officeDocument/2006/relationships/oleObject" Target="../embeddings/oleObject105.bin"/><Relationship Id="rId6" Type="http://schemas.openxmlformats.org/officeDocument/2006/relationships/image" Target="../media/image83.wmf"/><Relationship Id="rId5" Type="http://schemas.openxmlformats.org/officeDocument/2006/relationships/oleObject" Target="../embeddings/oleObject104.bin"/><Relationship Id="rId4" Type="http://schemas.openxmlformats.org/officeDocument/2006/relationships/image" Target="../media/image82.wmf"/><Relationship Id="rId3" Type="http://schemas.openxmlformats.org/officeDocument/2006/relationships/oleObject" Target="../embeddings/oleObject103.bin"/><Relationship Id="rId2" Type="http://schemas.openxmlformats.org/officeDocument/2006/relationships/image" Target="../media/image88.wmf"/><Relationship Id="rId14" Type="http://schemas.openxmlformats.org/officeDocument/2006/relationships/notesSlide" Target="../notesSlides/notesSlide39.xml"/><Relationship Id="rId13" Type="http://schemas.openxmlformats.org/officeDocument/2006/relationships/vmlDrawing" Target="../drawings/vmlDrawing28.vml"/><Relationship Id="rId12" Type="http://schemas.openxmlformats.org/officeDocument/2006/relationships/slideLayout" Target="../slideLayouts/slideLayout7.xml"/><Relationship Id="rId11" Type="http://schemas.openxmlformats.org/officeDocument/2006/relationships/slide" Target="slide2.xml"/><Relationship Id="rId10" Type="http://schemas.openxmlformats.org/officeDocument/2006/relationships/image" Target="../media/image85.wmf"/><Relationship Id="rId1" Type="http://schemas.openxmlformats.org/officeDocument/2006/relationships/oleObject" Target="../embeddings/oleObject102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7" Type="http://schemas.openxmlformats.org/officeDocument/2006/relationships/image" Target="../media/image90.jpeg"/><Relationship Id="rId6" Type="http://schemas.openxmlformats.org/officeDocument/2006/relationships/hyperlink" Target="https://techflourish.com/images/book-library-clipart-15.png" TargetMode="External"/><Relationship Id="rId5" Type="http://schemas.openxmlformats.org/officeDocument/2006/relationships/hyperlink" Target="https://i.pinimg.com/originals/ab/3c/b0/ab3cb090b4bc43ed16ac88c18fbed530.png" TargetMode="External"/><Relationship Id="rId4" Type="http://schemas.openxmlformats.org/officeDocument/2006/relationships/hyperlink" Target="http://imaginewal.com/imagenes/images/863Bookworm_Book_02.png" TargetMode="External"/><Relationship Id="rId3" Type="http://schemas.openxmlformats.org/officeDocument/2006/relationships/hyperlink" Target="https://i.pinimg.com/236x/1f/1a/9e/1f1a9e2ce3fe6be65acc651df927bfc8--graduation-cupcakes-graduation-day.jpg?b=t" TargetMode="External"/><Relationship Id="rId2" Type="http://schemas.openxmlformats.org/officeDocument/2006/relationships/hyperlink" Target="https://sch629u.mskobr.ru/images/picture%202017-18/%D1%83%D1%87%D0%B5%D0%BD%D0%B8%D0%BA.jpg" TargetMode="External"/><Relationship Id="rId1" Type="http://schemas.openxmlformats.org/officeDocument/2006/relationships/hyperlink" Target="https://im0-tub-ru.yandex.net/i?id=a79d7521c3eb7091d42c88106a271ad4&amp;n=13&amp;exp=1" TargetMode="Externa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2.png"/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5.xml"/><Relationship Id="rId5" Type="http://schemas.openxmlformats.org/officeDocument/2006/relationships/slide" Target="slide2.xml"/><Relationship Id="rId4" Type="http://schemas.openxmlformats.org/officeDocument/2006/relationships/image" Target="../media/image12.png"/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4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1650" y="6290945"/>
            <a:ext cx="5990590" cy="530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5940152" y="2348880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012160" y="2473188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9"/>
          <p:cNvGrpSpPr/>
          <p:nvPr/>
        </p:nvGrpSpPr>
        <p:grpSpPr>
          <a:xfrm>
            <a:off x="6804248" y="2420888"/>
            <a:ext cx="1152128" cy="908441"/>
            <a:chOff x="1835696" y="908720"/>
            <a:chExt cx="1440160" cy="1196473"/>
          </a:xfrm>
        </p:grpSpPr>
        <p:sp>
          <p:nvSpPr>
            <p:cNvPr id="41" name="Овал 40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43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sp>
        <p:nvSpPr>
          <p:cNvPr id="3" name="Прямоугольник 2"/>
          <p:cNvSpPr/>
          <p:nvPr/>
        </p:nvSpPr>
        <p:spPr>
          <a:xfrm>
            <a:off x="251520" y="332656"/>
            <a:ext cx="864096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рис. изображён график функции определённой на множестве действительных чисел.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график, найдите: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628800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836712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40152" y="2348880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∞; 2 ]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700808"/>
            <a:ext cx="792088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промежутки убывания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далее 65">
            <a:hlinkClick r:id="" action="ppaction://hlinkshowjump?jump=nextslide" highlightClick="1"/>
          </p:cNvPr>
          <p:cNvSpPr/>
          <p:nvPr/>
        </p:nvSpPr>
        <p:spPr>
          <a:xfrm>
            <a:off x="2699792" y="6309320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940152" y="2348880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940152" y="3645024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444208" y="3697324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" descr="http://www.i2symbol.com/pictures/emojis/7/f/d/d/7fdd853b32a40e80734857274f79c89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654878"/>
            <a:ext cx="1118782" cy="1118782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5940152" y="3645024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∞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940152" y="3645024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331640" y="2348880"/>
            <a:ext cx="3528392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5541" y="2420888"/>
            <a:ext cx="321150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Прямоугольник 44"/>
          <p:cNvSpPr/>
          <p:nvPr/>
        </p:nvSpPr>
        <p:spPr>
          <a:xfrm>
            <a:off x="3131840" y="2420888"/>
            <a:ext cx="1584176" cy="3744416"/>
          </a:xfrm>
          <a:prstGeom prst="rect">
            <a:avLst/>
          </a:prstGeom>
          <a:solidFill>
            <a:srgbClr val="00B05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940152" y="4941168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012160" y="5065476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9"/>
          <p:cNvGrpSpPr/>
          <p:nvPr/>
        </p:nvGrpSpPr>
        <p:grpSpPr>
          <a:xfrm>
            <a:off x="6804248" y="5013176"/>
            <a:ext cx="1152128" cy="908441"/>
            <a:chOff x="1835696" y="908720"/>
            <a:chExt cx="1440160" cy="1196473"/>
          </a:xfrm>
        </p:grpSpPr>
        <p:sp>
          <p:nvSpPr>
            <p:cNvPr id="36" name="Овал 35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48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sp>
        <p:nvSpPr>
          <p:cNvPr id="49" name="Прямоугольник 48"/>
          <p:cNvSpPr/>
          <p:nvPr/>
        </p:nvSpPr>
        <p:spPr>
          <a:xfrm>
            <a:off x="5940152" y="4941168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]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940152" y="4941168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Управляющая кнопка: домой 31">
            <a:hlinkClick r:id="rId5" action="ppaction://hlinksldjump" highlightClick="1"/>
          </p:cNvPr>
          <p:cNvSpPr/>
          <p:nvPr/>
        </p:nvSpPr>
        <p:spPr>
          <a:xfrm>
            <a:off x="1763688" y="6309320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40" grpId="0" animBg="1"/>
      <p:bldP spid="40" grpId="1" animBg="1"/>
      <p:bldP spid="45" grpId="0" animBg="1"/>
      <p:bldP spid="49" grpId="0" animBg="1"/>
      <p:bldP spid="4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971600" y="2348880"/>
            <a:ext cx="4032448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6444208" y="4993468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444208" y="3717032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9"/>
          <p:cNvGrpSpPr/>
          <p:nvPr/>
        </p:nvGrpSpPr>
        <p:grpSpPr>
          <a:xfrm>
            <a:off x="6444208" y="4989684"/>
            <a:ext cx="1152128" cy="908441"/>
            <a:chOff x="1835696" y="908720"/>
            <a:chExt cx="1440160" cy="1196473"/>
          </a:xfrm>
        </p:grpSpPr>
        <p:sp>
          <p:nvSpPr>
            <p:cNvPr id="41" name="Овал 40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43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pic>
        <p:nvPicPr>
          <p:cNvPr id="39" name="Picture 2" descr="http://www.i2symbol.com/pictures/emojis/7/f/d/d/7fdd853b32a40e80734857274f79c89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674586"/>
            <a:ext cx="1118782" cy="11187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864096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рис. изображён график функции определённой на множестве действительных чисел.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график, найдите: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628800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72200" y="3664732"/>
            <a:ext cx="1212766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,5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72200" y="3645024"/>
            <a:ext cx="1212766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836712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72200" y="4941168"/>
            <a:ext cx="1212766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700808"/>
            <a:ext cx="388843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нули функции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372200" y="4941168"/>
            <a:ext cx="1212766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далее 65">
            <a:hlinkClick r:id="" action="ppaction://hlinkshowjump?jump=nextslide" highlightClick="1"/>
          </p:cNvPr>
          <p:cNvSpPr/>
          <p:nvPr/>
        </p:nvSpPr>
        <p:spPr>
          <a:xfrm>
            <a:off x="2699792" y="6309320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5004048" y="1700808"/>
            <a:ext cx="388843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0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…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444208" y="2401180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Picture 2" descr="http://www.i2symbol.com/pictures/emojis/7/f/d/d/7fdd853b32a40e80734857274f79c89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358734"/>
            <a:ext cx="1118782" cy="1118782"/>
          </a:xfrm>
          <a:prstGeom prst="rect">
            <a:avLst/>
          </a:prstGeom>
          <a:noFill/>
        </p:spPr>
      </p:pic>
      <p:sp>
        <p:nvSpPr>
          <p:cNvPr id="78" name="Прямоугольник 77"/>
          <p:cNvSpPr/>
          <p:nvPr/>
        </p:nvSpPr>
        <p:spPr>
          <a:xfrm>
            <a:off x="6372200" y="2348880"/>
            <a:ext cx="1212766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372200" y="2348880"/>
            <a:ext cx="1212766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420888"/>
            <a:ext cx="3888432" cy="366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Овал 80"/>
          <p:cNvSpPr/>
          <p:nvPr/>
        </p:nvSpPr>
        <p:spPr>
          <a:xfrm>
            <a:off x="3419872" y="494116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4" grpId="0" animBg="1"/>
      <p:bldP spid="24" grpId="1" animBg="1"/>
      <p:bldP spid="78" grpId="0" animBg="1"/>
      <p:bldP spid="78" grpId="1" animBg="1"/>
      <p:bldP spid="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5940152" y="3645024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940152" y="4941168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012160" y="3769332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9"/>
          <p:cNvGrpSpPr/>
          <p:nvPr/>
        </p:nvGrpSpPr>
        <p:grpSpPr>
          <a:xfrm>
            <a:off x="6804248" y="3717032"/>
            <a:ext cx="1152128" cy="908441"/>
            <a:chOff x="1835696" y="908720"/>
            <a:chExt cx="1440160" cy="1196473"/>
          </a:xfrm>
        </p:grpSpPr>
        <p:sp>
          <p:nvSpPr>
            <p:cNvPr id="41" name="Овал 40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43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sp>
        <p:nvSpPr>
          <p:cNvPr id="3" name="Прямоугольник 2"/>
          <p:cNvSpPr/>
          <p:nvPr/>
        </p:nvSpPr>
        <p:spPr>
          <a:xfrm>
            <a:off x="251520" y="332656"/>
            <a:ext cx="864096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рис. изображён график функции определённой на множестве действительных чисел.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график, найдите: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628800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836712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40152" y="3645024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&gt;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700808"/>
            <a:ext cx="388843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аргумента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далее 65">
            <a:hlinkClick r:id="" action="ppaction://hlinkshowjump?jump=nextslide" highlightClick="1"/>
          </p:cNvPr>
          <p:cNvSpPr/>
          <p:nvPr/>
        </p:nvSpPr>
        <p:spPr>
          <a:xfrm>
            <a:off x="2699792" y="6309320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5004048" y="1700808"/>
            <a:ext cx="388843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&gt; 0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…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444208" y="4993468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Picture 2" descr="http://www.i2symbol.com/pictures/emojis/7/f/d/d/7fdd853b32a40e80734857274f79c89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951022"/>
            <a:ext cx="1118782" cy="1118782"/>
          </a:xfrm>
          <a:prstGeom prst="rect">
            <a:avLst/>
          </a:prstGeom>
          <a:noFill/>
        </p:spPr>
      </p:pic>
      <p:sp>
        <p:nvSpPr>
          <p:cNvPr id="78" name="Прямоугольник 77"/>
          <p:cNvSpPr/>
          <p:nvPr/>
        </p:nvSpPr>
        <p:spPr>
          <a:xfrm>
            <a:off x="5940152" y="4941168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2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940152" y="4941168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40152" y="3645024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71600" y="2348880"/>
            <a:ext cx="4032448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420888"/>
            <a:ext cx="3888432" cy="366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1043608" y="2420888"/>
            <a:ext cx="2268760" cy="2520280"/>
          </a:xfrm>
          <a:prstGeom prst="rect">
            <a:avLst/>
          </a:prstGeom>
          <a:solidFill>
            <a:schemeClr val="accent4">
              <a:lumMod val="60000"/>
              <a:lumOff val="4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563888" y="2420888"/>
            <a:ext cx="1368152" cy="2520280"/>
          </a:xfrm>
          <a:prstGeom prst="rect">
            <a:avLst/>
          </a:prstGeom>
          <a:solidFill>
            <a:schemeClr val="accent4">
              <a:lumMod val="60000"/>
              <a:lumOff val="4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940152" y="2348880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444208" y="2401180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Picture 2" descr="http://www.i2symbol.com/pictures/emojis/7/f/d/d/7fdd853b32a40e80734857274f79c89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358734"/>
            <a:ext cx="1118782" cy="1118782"/>
          </a:xfrm>
          <a:prstGeom prst="rect">
            <a:avLst/>
          </a:prstGeom>
          <a:noFill/>
        </p:spPr>
      </p:pic>
      <p:sp>
        <p:nvSpPr>
          <p:cNvPr id="48" name="Прямоугольник 47"/>
          <p:cNvSpPr/>
          <p:nvPr/>
        </p:nvSpPr>
        <p:spPr>
          <a:xfrm>
            <a:off x="5940152" y="2348880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2,5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940152" y="2348880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78" grpId="0" animBg="1"/>
      <p:bldP spid="78" grpId="1" animBg="1"/>
      <p:bldP spid="37" grpId="0" animBg="1"/>
      <p:bldP spid="44" grpId="0" animBg="1"/>
      <p:bldP spid="48" grpId="0" animBg="1"/>
      <p:bldP spid="4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5940152" y="4941168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012160" y="5065476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9"/>
          <p:cNvGrpSpPr/>
          <p:nvPr/>
        </p:nvGrpSpPr>
        <p:grpSpPr>
          <a:xfrm>
            <a:off x="6804248" y="5013176"/>
            <a:ext cx="1152128" cy="908441"/>
            <a:chOff x="1835696" y="908720"/>
            <a:chExt cx="1440160" cy="1196473"/>
          </a:xfrm>
        </p:grpSpPr>
        <p:sp>
          <p:nvSpPr>
            <p:cNvPr id="41" name="Овал 40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43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sp>
        <p:nvSpPr>
          <p:cNvPr id="3" name="Прямоугольник 2"/>
          <p:cNvSpPr/>
          <p:nvPr/>
        </p:nvSpPr>
        <p:spPr>
          <a:xfrm>
            <a:off x="251520" y="332656"/>
            <a:ext cx="864096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рис. изображён график функции определённой на множестве действительных чисел.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график, найдите: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628800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836712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40152" y="4941168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[ 0; +∞ )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700808"/>
            <a:ext cx="792088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промежутки возрастания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далее 65">
            <a:hlinkClick r:id="" action="ppaction://hlinkshowjump?jump=nextslide" highlightClick="1"/>
          </p:cNvPr>
          <p:cNvSpPr/>
          <p:nvPr/>
        </p:nvSpPr>
        <p:spPr>
          <a:xfrm>
            <a:off x="2699792" y="6309320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5940152" y="2348880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40152" y="4941168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940152" y="2348880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444208" y="2401180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" descr="http://www.i2symbol.com/pictures/emojis/7/f/d/d/7fdd853b32a40e80734857274f79c89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358734"/>
            <a:ext cx="1118782" cy="1118782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5940152" y="2348880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2 )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940152" y="2348880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71600" y="2348880"/>
            <a:ext cx="4032448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420888"/>
            <a:ext cx="3888432" cy="366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Прямоугольник 45"/>
          <p:cNvSpPr/>
          <p:nvPr/>
        </p:nvSpPr>
        <p:spPr>
          <a:xfrm>
            <a:off x="3347864" y="2420888"/>
            <a:ext cx="360040" cy="3672408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043608" y="2420888"/>
            <a:ext cx="2304256" cy="3672408"/>
          </a:xfrm>
          <a:prstGeom prst="rect">
            <a:avLst/>
          </a:prstGeom>
          <a:solidFill>
            <a:schemeClr val="accent6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940152" y="3645024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444208" y="3697324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2" descr="http://www.i2symbol.com/pictures/emojis/7/f/d/d/7fdd853b32a40e80734857274f79c89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654878"/>
            <a:ext cx="1118782" cy="1118782"/>
          </a:xfrm>
          <a:prstGeom prst="rect">
            <a:avLst/>
          </a:prstGeom>
          <a:noFill/>
        </p:spPr>
      </p:pic>
      <p:sp>
        <p:nvSpPr>
          <p:cNvPr id="47" name="Прямоугольник 46"/>
          <p:cNvSpPr/>
          <p:nvPr/>
        </p:nvSpPr>
        <p:spPr>
          <a:xfrm>
            <a:off x="5940152" y="3645024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3 ]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940152" y="3645024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40" grpId="0" animBg="1"/>
      <p:bldP spid="40" grpId="1" animBg="1"/>
      <p:bldP spid="46" grpId="0" animBg="1"/>
      <p:bldP spid="45" grpId="0" animBg="1"/>
      <p:bldP spid="47" grpId="0" animBg="1"/>
      <p:bldP spid="4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5940152" y="2348880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940152" y="4941168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012160" y="2473188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9"/>
          <p:cNvGrpSpPr/>
          <p:nvPr/>
        </p:nvGrpSpPr>
        <p:grpSpPr>
          <a:xfrm>
            <a:off x="6804248" y="2420888"/>
            <a:ext cx="1152128" cy="908441"/>
            <a:chOff x="1835696" y="908720"/>
            <a:chExt cx="1440160" cy="1196473"/>
          </a:xfrm>
        </p:grpSpPr>
        <p:sp>
          <p:nvSpPr>
            <p:cNvPr id="41" name="Овал 40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43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sp>
        <p:nvSpPr>
          <p:cNvPr id="3" name="Прямоугольник 2"/>
          <p:cNvSpPr/>
          <p:nvPr/>
        </p:nvSpPr>
        <p:spPr>
          <a:xfrm>
            <a:off x="251520" y="332656"/>
            <a:ext cx="864096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рис. изображён график функции определённой на множестве действительных чисел.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график, найдите: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628800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836712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40152" y="2348880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∞; 2 )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700808"/>
            <a:ext cx="792088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промежутки убывания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далее 65">
            <a:hlinkClick r:id="" action="ppaction://hlinkshowjump?jump=nextslide" highlightClick="1"/>
          </p:cNvPr>
          <p:cNvSpPr/>
          <p:nvPr/>
        </p:nvSpPr>
        <p:spPr>
          <a:xfrm>
            <a:off x="2699792" y="6309320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Управляющая кнопка: домой 66">
            <a:hlinkClick r:id="rId3" action="ppaction://hlinksldjump" highlightClick="1"/>
          </p:cNvPr>
          <p:cNvSpPr/>
          <p:nvPr/>
        </p:nvSpPr>
        <p:spPr>
          <a:xfrm>
            <a:off x="1763688" y="6309320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6444208" y="4993468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Picture 2" descr="http://www.i2symbol.com/pictures/emojis/7/f/d/d/7fdd853b32a40e80734857274f79c89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951022"/>
            <a:ext cx="1118782" cy="1118782"/>
          </a:xfrm>
          <a:prstGeom prst="rect">
            <a:avLst/>
          </a:prstGeom>
          <a:noFill/>
        </p:spPr>
      </p:pic>
      <p:sp>
        <p:nvSpPr>
          <p:cNvPr id="78" name="Прямоугольник 77"/>
          <p:cNvSpPr/>
          <p:nvPr/>
        </p:nvSpPr>
        <p:spPr>
          <a:xfrm>
            <a:off x="5940152" y="4941168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[ 3; +∞ ]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940152" y="4941168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40152" y="2348880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71600" y="2348880"/>
            <a:ext cx="4032448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2420888"/>
            <a:ext cx="3888432" cy="366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Прямоугольник 45"/>
          <p:cNvSpPr/>
          <p:nvPr/>
        </p:nvSpPr>
        <p:spPr>
          <a:xfrm>
            <a:off x="3707904" y="2348880"/>
            <a:ext cx="1224136" cy="3744416"/>
          </a:xfrm>
          <a:prstGeom prst="rect">
            <a:avLst/>
          </a:prstGeom>
          <a:solidFill>
            <a:srgbClr val="00B05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940152" y="3645024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012160" y="3769332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9"/>
          <p:cNvGrpSpPr/>
          <p:nvPr/>
        </p:nvGrpSpPr>
        <p:grpSpPr>
          <a:xfrm>
            <a:off x="6804248" y="3717032"/>
            <a:ext cx="1152128" cy="908441"/>
            <a:chOff x="1835696" y="908720"/>
            <a:chExt cx="1440160" cy="1196473"/>
          </a:xfrm>
        </p:grpSpPr>
        <p:sp>
          <p:nvSpPr>
            <p:cNvPr id="47" name="Овал 46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49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sp>
        <p:nvSpPr>
          <p:cNvPr id="50" name="Прямоугольник 49"/>
          <p:cNvSpPr/>
          <p:nvPr/>
        </p:nvSpPr>
        <p:spPr>
          <a:xfrm>
            <a:off x="5940152" y="3645024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[ 0; 3 ]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940152" y="3645024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78" grpId="0" animBg="1"/>
      <p:bldP spid="78" grpId="1" animBg="1"/>
      <p:bldP spid="46" grpId="0" animBg="1"/>
      <p:bldP spid="50" grpId="0" animBg="1"/>
      <p:bldP spid="5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из линейных функций: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412776"/>
            <a:ext cx="396044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возрастающие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31"/>
          <p:cNvGrpSpPr/>
          <p:nvPr/>
        </p:nvGrpSpPr>
        <p:grpSpPr>
          <a:xfrm>
            <a:off x="2483768" y="2204864"/>
            <a:ext cx="3600400" cy="593725"/>
            <a:chOff x="827584" y="4787578"/>
            <a:chExt cx="3600400" cy="59372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827584" y="4797152"/>
              <a:ext cx="3600400" cy="5760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21" name="Object 1"/>
            <p:cNvGraphicFramePr>
              <a:graphicFrameLocks noChangeAspect="1"/>
            </p:cNvGraphicFramePr>
            <p:nvPr/>
          </p:nvGraphicFramePr>
          <p:xfrm>
            <a:off x="1259632" y="4787578"/>
            <a:ext cx="2805113" cy="593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Формула" r:id="rId1" imgW="21031200" imgH="4876800" progId="Equation.3">
                    <p:embed/>
                  </p:oleObj>
                </mc:Choice>
                <mc:Fallback>
                  <p:oleObj name="Формула" r:id="rId1" imgW="21031200" imgH="4876800" progId="Equation.3">
                    <p:embed/>
                    <p:pic>
                      <p:nvPicPr>
                        <p:cNvPr id="0" name="Изображение 10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259632" y="4787578"/>
                          <a:ext cx="2805113" cy="5937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3" name="Управляющая кнопка: далее 162">
            <a:hlinkClick r:id="" action="ppaction://hlinkshowjump?jump=nextslide" highlightClick="1"/>
          </p:cNvPr>
          <p:cNvSpPr/>
          <p:nvPr/>
        </p:nvSpPr>
        <p:spPr>
          <a:xfrm>
            <a:off x="2699792" y="6309320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Управляющая кнопка: домой 163">
            <a:hlinkClick r:id="rId3" action="ppaction://hlinksldjump" highlightClick="1"/>
          </p:cNvPr>
          <p:cNvSpPr/>
          <p:nvPr/>
        </p:nvSpPr>
        <p:spPr>
          <a:xfrm>
            <a:off x="1763688" y="6309320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4427984" y="1412776"/>
            <a:ext cx="396044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убывающие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9" name="Группа 31"/>
          <p:cNvGrpSpPr/>
          <p:nvPr/>
        </p:nvGrpSpPr>
        <p:grpSpPr>
          <a:xfrm>
            <a:off x="2483768" y="2924944"/>
            <a:ext cx="3600400" cy="593725"/>
            <a:chOff x="827584" y="4787578"/>
            <a:chExt cx="3600400" cy="593725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827584" y="4797152"/>
              <a:ext cx="3600400" cy="5760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3" name="Object 1"/>
            <p:cNvGraphicFramePr>
              <a:graphicFrameLocks noChangeAspect="1"/>
            </p:cNvGraphicFramePr>
            <p:nvPr/>
          </p:nvGraphicFramePr>
          <p:xfrm>
            <a:off x="1187624" y="4787578"/>
            <a:ext cx="2886075" cy="593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Формула" r:id="rId4" imgW="21640800" imgH="4876800" progId="Equation.3">
                    <p:embed/>
                  </p:oleObj>
                </mc:Choice>
                <mc:Fallback>
                  <p:oleObj name="Формула" r:id="rId4" imgW="21640800" imgH="4876800" progId="Equation.3">
                    <p:embed/>
                    <p:pic>
                      <p:nvPicPr>
                        <p:cNvPr id="0" name="Изображение 10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187624" y="4787578"/>
                          <a:ext cx="2886075" cy="5937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4" name="Группа 31"/>
          <p:cNvGrpSpPr/>
          <p:nvPr/>
        </p:nvGrpSpPr>
        <p:grpSpPr>
          <a:xfrm>
            <a:off x="2483768" y="3644900"/>
            <a:ext cx="3600400" cy="593725"/>
            <a:chOff x="827584" y="4787454"/>
            <a:chExt cx="3600400" cy="593725"/>
          </a:xfrm>
        </p:grpSpPr>
        <p:sp>
          <p:nvSpPr>
            <p:cNvPr id="95" name="Прямоугольник 94"/>
            <p:cNvSpPr/>
            <p:nvPr/>
          </p:nvSpPr>
          <p:spPr>
            <a:xfrm>
              <a:off x="827584" y="4797152"/>
              <a:ext cx="3600400" cy="5760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6" name="Object 1"/>
            <p:cNvGraphicFramePr>
              <a:graphicFrameLocks noChangeAspect="1"/>
            </p:cNvGraphicFramePr>
            <p:nvPr/>
          </p:nvGraphicFramePr>
          <p:xfrm>
            <a:off x="1492275" y="4787454"/>
            <a:ext cx="2276475" cy="593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Формула" r:id="rId6" imgW="17068800" imgH="4876800" progId="Equation.3">
                    <p:embed/>
                  </p:oleObj>
                </mc:Choice>
                <mc:Fallback>
                  <p:oleObj name="Формула" r:id="rId6" imgW="17068800" imgH="4876800" progId="Equation.3">
                    <p:embed/>
                    <p:pic>
                      <p:nvPicPr>
                        <p:cNvPr id="0" name="Изображение 10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492275" y="4787454"/>
                          <a:ext cx="2276475" cy="5937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7" name="Группа 31"/>
          <p:cNvGrpSpPr/>
          <p:nvPr/>
        </p:nvGrpSpPr>
        <p:grpSpPr>
          <a:xfrm>
            <a:off x="2483768" y="5085184"/>
            <a:ext cx="3600400" cy="593725"/>
            <a:chOff x="827584" y="4788099"/>
            <a:chExt cx="3600400" cy="593725"/>
          </a:xfrm>
        </p:grpSpPr>
        <p:sp>
          <p:nvSpPr>
            <p:cNvPr id="98" name="Прямоугольник 97"/>
            <p:cNvSpPr/>
            <p:nvPr/>
          </p:nvSpPr>
          <p:spPr>
            <a:xfrm>
              <a:off x="827584" y="4797152"/>
              <a:ext cx="3600400" cy="5760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9" name="Object 1"/>
            <p:cNvGraphicFramePr>
              <a:graphicFrameLocks noChangeAspect="1"/>
            </p:cNvGraphicFramePr>
            <p:nvPr/>
          </p:nvGraphicFramePr>
          <p:xfrm>
            <a:off x="1247800" y="4788099"/>
            <a:ext cx="2765425" cy="593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Формула" r:id="rId8" imgW="20726400" imgH="4876800" progId="Equation.3">
                    <p:embed/>
                  </p:oleObj>
                </mc:Choice>
                <mc:Fallback>
                  <p:oleObj name="Формула" r:id="rId8" imgW="20726400" imgH="4876800" progId="Equation.3">
                    <p:embed/>
                    <p:pic>
                      <p:nvPicPr>
                        <p:cNvPr id="0" name="Изображение 102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247800" y="4788099"/>
                          <a:ext cx="2765425" cy="5937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" name="Группа 31"/>
          <p:cNvGrpSpPr/>
          <p:nvPr/>
        </p:nvGrpSpPr>
        <p:grpSpPr>
          <a:xfrm>
            <a:off x="2483768" y="4365104"/>
            <a:ext cx="3600400" cy="593725"/>
            <a:chOff x="827584" y="4787157"/>
            <a:chExt cx="3600400" cy="593725"/>
          </a:xfrm>
        </p:grpSpPr>
        <p:sp>
          <p:nvSpPr>
            <p:cNvPr id="103" name="Прямоугольник 102"/>
            <p:cNvSpPr/>
            <p:nvPr/>
          </p:nvSpPr>
          <p:spPr>
            <a:xfrm>
              <a:off x="827584" y="4797152"/>
              <a:ext cx="3600400" cy="5760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4" name="Object 1"/>
            <p:cNvGraphicFramePr>
              <a:graphicFrameLocks noChangeAspect="1"/>
            </p:cNvGraphicFramePr>
            <p:nvPr/>
          </p:nvGraphicFramePr>
          <p:xfrm>
            <a:off x="1716113" y="4787157"/>
            <a:ext cx="1828800" cy="593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Формула" r:id="rId10" imgW="13716000" imgH="4876800" progId="Equation.3">
                    <p:embed/>
                  </p:oleObj>
                </mc:Choice>
                <mc:Fallback>
                  <p:oleObj name="Формула" r:id="rId10" imgW="13716000" imgH="4876800" progId="Equation.3">
                    <p:embed/>
                    <p:pic>
                      <p:nvPicPr>
                        <p:cNvPr id="0" name="Изображение 10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716113" y="4787157"/>
                          <a:ext cx="1828800" cy="5937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нули функции: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2699792" y="6309320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971600" y="1412776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907704" y="2564904"/>
            <a:ext cx="475252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71600" y="2636912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71600" y="3789040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71600" y="4941168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3851" name="Object 11"/>
          <p:cNvGraphicFramePr>
            <a:graphicFrameLocks noChangeAspect="1"/>
          </p:cNvGraphicFramePr>
          <p:nvPr/>
        </p:nvGraphicFramePr>
        <p:xfrm>
          <a:off x="2343150" y="2832100"/>
          <a:ext cx="40259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Формула" r:id="rId1" imgW="35661600" imgH="5791200" progId="Equation.3">
                  <p:embed/>
                </p:oleObj>
              </mc:Choice>
              <mc:Fallback>
                <p:oleObj name="Формула" r:id="rId1" imgW="35661600" imgH="5791200" progId="Equation.3">
                  <p:embed/>
                  <p:pic>
                    <p:nvPicPr>
                      <p:cNvPr id="0" name="Изображение 204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43150" y="2832100"/>
                        <a:ext cx="4025900" cy="6207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Прямоугольник 37"/>
          <p:cNvSpPr/>
          <p:nvPr/>
        </p:nvSpPr>
        <p:spPr>
          <a:xfrm>
            <a:off x="1907704" y="2564904"/>
            <a:ext cx="475252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" name="Object 3"/>
          <p:cNvGraphicFramePr>
            <a:graphicFrameLocks noChangeAspect="1"/>
          </p:cNvGraphicFramePr>
          <p:nvPr/>
        </p:nvGraphicFramePr>
        <p:xfrm>
          <a:off x="2771800" y="2852936"/>
          <a:ext cx="309245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Формула" r:id="rId3" imgW="31089600" imgH="5486400" progId="Equation.3">
                  <p:embed/>
                </p:oleObj>
              </mc:Choice>
              <mc:Fallback>
                <p:oleObj name="Формула" r:id="rId3" imgW="31089600" imgH="5486400" progId="Equation.3">
                  <p:embed/>
                  <p:pic>
                    <p:nvPicPr>
                      <p:cNvPr id="0" name="Изображение 204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71800" y="2852936"/>
                        <a:ext cx="3092450" cy="5889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Прямоугольник 45"/>
          <p:cNvSpPr/>
          <p:nvPr/>
        </p:nvSpPr>
        <p:spPr>
          <a:xfrm>
            <a:off x="1907704" y="2564904"/>
            <a:ext cx="4752528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907704" y="1412776"/>
            <a:ext cx="475252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6" name="Object 11"/>
          <p:cNvGraphicFramePr>
            <a:graphicFrameLocks noChangeAspect="1"/>
          </p:cNvGraphicFramePr>
          <p:nvPr/>
        </p:nvGraphicFramePr>
        <p:xfrm>
          <a:off x="3340100" y="1435100"/>
          <a:ext cx="203041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Формула" r:id="rId5" imgW="17983200" imgH="10363200" progId="Equation.3">
                  <p:embed/>
                </p:oleObj>
              </mc:Choice>
              <mc:Fallback>
                <p:oleObj name="Формула" r:id="rId5" imgW="17983200" imgH="10363200" progId="Equation.3">
                  <p:embed/>
                  <p:pic>
                    <p:nvPicPr>
                      <p:cNvPr id="0" name="Изображение 205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40100" y="1435100"/>
                        <a:ext cx="2030413" cy="11112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/>
        </p:nvSpPr>
        <p:spPr>
          <a:xfrm>
            <a:off x="1907704" y="1412776"/>
            <a:ext cx="475252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8" name="Object 3"/>
          <p:cNvGraphicFramePr>
            <a:graphicFrameLocks noChangeAspect="1"/>
          </p:cNvGraphicFramePr>
          <p:nvPr/>
        </p:nvGraphicFramePr>
        <p:xfrm>
          <a:off x="3203848" y="1700808"/>
          <a:ext cx="22733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Формула" r:id="rId7" imgW="22860000" imgH="5181600" progId="Equation.3">
                  <p:embed/>
                </p:oleObj>
              </mc:Choice>
              <mc:Fallback>
                <p:oleObj name="Формула" r:id="rId7" imgW="22860000" imgH="5181600" progId="Equation.3">
                  <p:embed/>
                  <p:pic>
                    <p:nvPicPr>
                      <p:cNvPr id="0" name="Изображение 205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03848" y="1700808"/>
                        <a:ext cx="2273300" cy="555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Прямоугольник 58"/>
          <p:cNvSpPr/>
          <p:nvPr/>
        </p:nvSpPr>
        <p:spPr>
          <a:xfrm>
            <a:off x="1907704" y="1412776"/>
            <a:ext cx="4752528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907704" y="3717032"/>
            <a:ext cx="475252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" name="Object 11"/>
          <p:cNvGraphicFramePr>
            <a:graphicFrameLocks noChangeAspect="1"/>
          </p:cNvGraphicFramePr>
          <p:nvPr/>
        </p:nvGraphicFramePr>
        <p:xfrm>
          <a:off x="3684588" y="4016375"/>
          <a:ext cx="1341437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Формула" r:id="rId9" imgW="11887200" imgH="5181600" progId="Equation.3">
                  <p:embed/>
                </p:oleObj>
              </mc:Choice>
              <mc:Fallback>
                <p:oleObj name="Формула" r:id="rId9" imgW="11887200" imgH="5181600" progId="Equation.3">
                  <p:embed/>
                  <p:pic>
                    <p:nvPicPr>
                      <p:cNvPr id="0" name="Изображение 2052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84588" y="4016375"/>
                        <a:ext cx="1341437" cy="555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Прямоугольник 61"/>
          <p:cNvSpPr/>
          <p:nvPr/>
        </p:nvSpPr>
        <p:spPr>
          <a:xfrm>
            <a:off x="1907704" y="3717032"/>
            <a:ext cx="475252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3" name="Object 3"/>
          <p:cNvGraphicFramePr>
            <a:graphicFrameLocks noChangeAspect="1"/>
          </p:cNvGraphicFramePr>
          <p:nvPr/>
        </p:nvGraphicFramePr>
        <p:xfrm>
          <a:off x="3206750" y="3973513"/>
          <a:ext cx="2122488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Формула" r:id="rId11" imgW="21336000" imgH="5791200" progId="Equation.3">
                  <p:embed/>
                </p:oleObj>
              </mc:Choice>
              <mc:Fallback>
                <p:oleObj name="Формула" r:id="rId11" imgW="21336000" imgH="5791200" progId="Equation.3">
                  <p:embed/>
                  <p:pic>
                    <p:nvPicPr>
                      <p:cNvPr id="0" name="Изображение 2053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06750" y="3973513"/>
                        <a:ext cx="2122488" cy="6207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Прямоугольник 63"/>
          <p:cNvSpPr/>
          <p:nvPr/>
        </p:nvSpPr>
        <p:spPr>
          <a:xfrm>
            <a:off x="1907704" y="3717032"/>
            <a:ext cx="4752528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907704" y="4869160"/>
            <a:ext cx="475252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6" name="Object 11"/>
          <p:cNvGraphicFramePr>
            <a:graphicFrameLocks noChangeAspect="1"/>
          </p:cNvGraphicFramePr>
          <p:nvPr/>
        </p:nvGraphicFramePr>
        <p:xfrm>
          <a:off x="3065463" y="5167313"/>
          <a:ext cx="258127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Формула" r:id="rId13" imgW="22860000" imgH="5181600" progId="Equation.3">
                  <p:embed/>
                </p:oleObj>
              </mc:Choice>
              <mc:Fallback>
                <p:oleObj name="Формула" r:id="rId13" imgW="22860000" imgH="5181600" progId="Equation.3">
                  <p:embed/>
                  <p:pic>
                    <p:nvPicPr>
                      <p:cNvPr id="0" name="Изображение 2054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65463" y="5167313"/>
                        <a:ext cx="2581275" cy="5572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Прямоугольник 66"/>
          <p:cNvSpPr/>
          <p:nvPr/>
        </p:nvSpPr>
        <p:spPr>
          <a:xfrm>
            <a:off x="1907704" y="4869160"/>
            <a:ext cx="475252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8" name="Object 3"/>
          <p:cNvGraphicFramePr>
            <a:graphicFrameLocks noChangeAspect="1"/>
          </p:cNvGraphicFramePr>
          <p:nvPr/>
        </p:nvGraphicFramePr>
        <p:xfrm>
          <a:off x="3105150" y="5110163"/>
          <a:ext cx="2425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Формула" r:id="rId15" imgW="24384000" imgH="6400800" progId="Equation.3">
                  <p:embed/>
                </p:oleObj>
              </mc:Choice>
              <mc:Fallback>
                <p:oleObj name="Формула" r:id="rId15" imgW="24384000" imgH="6400800" progId="Equation.3">
                  <p:embed/>
                  <p:pic>
                    <p:nvPicPr>
                      <p:cNvPr id="0" name="Изображение 2055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105150" y="5110163"/>
                        <a:ext cx="2425700" cy="685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Прямоугольник 68"/>
          <p:cNvSpPr/>
          <p:nvPr/>
        </p:nvSpPr>
        <p:spPr>
          <a:xfrm>
            <a:off x="1907704" y="4869160"/>
            <a:ext cx="4752528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55" grpId="0" animBg="1"/>
      <p:bldP spid="55" grpId="1" animBg="1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5" grpId="0" animBg="1"/>
      <p:bldP spid="65" grpId="1" animBg="1"/>
      <p:bldP spid="67" grpId="0" animBg="1"/>
      <p:bldP spid="6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нули функции: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2699792" y="6309320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омой 31">
            <a:hlinkClick r:id="rId1" action="ppaction://hlinksldjump" highlightClick="1"/>
          </p:cNvPr>
          <p:cNvSpPr/>
          <p:nvPr/>
        </p:nvSpPr>
        <p:spPr>
          <a:xfrm>
            <a:off x="1763688" y="6309320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971600" y="1412776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907704" y="2564904"/>
            <a:ext cx="475252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71600" y="2636912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71600" y="3789040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71600" y="4941168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3851" name="Object 11"/>
          <p:cNvGraphicFramePr>
            <a:graphicFrameLocks noChangeAspect="1"/>
          </p:cNvGraphicFramePr>
          <p:nvPr/>
        </p:nvGraphicFramePr>
        <p:xfrm>
          <a:off x="3203575" y="2863850"/>
          <a:ext cx="23050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Формула" r:id="rId2" imgW="20421600" imgH="5181600" progId="Equation.3">
                  <p:embed/>
                </p:oleObj>
              </mc:Choice>
              <mc:Fallback>
                <p:oleObj name="Формула" r:id="rId2" imgW="20421600" imgH="5181600" progId="Equation.3">
                  <p:embed/>
                  <p:pic>
                    <p:nvPicPr>
                      <p:cNvPr id="0" name="Изображение 307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03575" y="2863850"/>
                        <a:ext cx="2305050" cy="555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Прямоугольник 37"/>
          <p:cNvSpPr/>
          <p:nvPr/>
        </p:nvSpPr>
        <p:spPr>
          <a:xfrm>
            <a:off x="1907704" y="2564904"/>
            <a:ext cx="475252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" name="Object 3"/>
          <p:cNvGraphicFramePr>
            <a:graphicFrameLocks noChangeAspect="1"/>
          </p:cNvGraphicFramePr>
          <p:nvPr/>
        </p:nvGraphicFramePr>
        <p:xfrm>
          <a:off x="3131840" y="2852936"/>
          <a:ext cx="230505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Формула" r:id="rId4" imgW="23164800" imgH="5791200" progId="Equation.3">
                  <p:embed/>
                </p:oleObj>
              </mc:Choice>
              <mc:Fallback>
                <p:oleObj name="Формула" r:id="rId4" imgW="23164800" imgH="5791200" progId="Equation.3">
                  <p:embed/>
                  <p:pic>
                    <p:nvPicPr>
                      <p:cNvPr id="0" name="Изображение 3073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31840" y="2852936"/>
                        <a:ext cx="2305050" cy="6207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Прямоугольник 45"/>
          <p:cNvSpPr/>
          <p:nvPr/>
        </p:nvSpPr>
        <p:spPr>
          <a:xfrm>
            <a:off x="1907704" y="2564904"/>
            <a:ext cx="4752528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907704" y="1412776"/>
            <a:ext cx="475252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Нулей нет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907704" y="1412776"/>
            <a:ext cx="475252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8" name="Object 3"/>
          <p:cNvGraphicFramePr>
            <a:graphicFrameLocks noChangeAspect="1"/>
          </p:cNvGraphicFramePr>
          <p:nvPr/>
        </p:nvGraphicFramePr>
        <p:xfrm>
          <a:off x="3203575" y="1635125"/>
          <a:ext cx="2273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Формула" r:id="rId6" imgW="22860000" imgH="6400800" progId="Equation.3">
                  <p:embed/>
                </p:oleObj>
              </mc:Choice>
              <mc:Fallback>
                <p:oleObj name="Формула" r:id="rId6" imgW="22860000" imgH="6400800" progId="Equation.3">
                  <p:embed/>
                  <p:pic>
                    <p:nvPicPr>
                      <p:cNvPr id="0" name="Изображение 3074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03575" y="1635125"/>
                        <a:ext cx="2273300" cy="685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Прямоугольник 58"/>
          <p:cNvSpPr/>
          <p:nvPr/>
        </p:nvSpPr>
        <p:spPr>
          <a:xfrm>
            <a:off x="1907704" y="1412776"/>
            <a:ext cx="4752528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907704" y="3717032"/>
            <a:ext cx="475252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" name="Object 11"/>
          <p:cNvGraphicFramePr>
            <a:graphicFrameLocks noChangeAspect="1"/>
          </p:cNvGraphicFramePr>
          <p:nvPr/>
        </p:nvGraphicFramePr>
        <p:xfrm>
          <a:off x="3873500" y="4016375"/>
          <a:ext cx="96361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Формула" r:id="rId8" imgW="8534400" imgH="5181600" progId="Equation.3">
                  <p:embed/>
                </p:oleObj>
              </mc:Choice>
              <mc:Fallback>
                <p:oleObj name="Формула" r:id="rId8" imgW="8534400" imgH="5181600" progId="Equation.3">
                  <p:embed/>
                  <p:pic>
                    <p:nvPicPr>
                      <p:cNvPr id="0" name="Изображение 3075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73500" y="4016375"/>
                        <a:ext cx="963613" cy="555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Прямоугольник 61"/>
          <p:cNvSpPr/>
          <p:nvPr/>
        </p:nvSpPr>
        <p:spPr>
          <a:xfrm>
            <a:off x="1907704" y="3717032"/>
            <a:ext cx="475252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3" name="Object 3"/>
          <p:cNvGraphicFramePr>
            <a:graphicFrameLocks noChangeAspect="1"/>
          </p:cNvGraphicFramePr>
          <p:nvPr/>
        </p:nvGraphicFramePr>
        <p:xfrm>
          <a:off x="2915816" y="3717032"/>
          <a:ext cx="2728912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Формула" r:id="rId10" imgW="27432000" imgH="10058400" progId="Equation.3">
                  <p:embed/>
                </p:oleObj>
              </mc:Choice>
              <mc:Fallback>
                <p:oleObj name="Формула" r:id="rId10" imgW="27432000" imgH="10058400" progId="Equation.3">
                  <p:embed/>
                  <p:pic>
                    <p:nvPicPr>
                      <p:cNvPr id="0" name="Изображение 3076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15816" y="3717032"/>
                        <a:ext cx="2728912" cy="10779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Прямоугольник 63"/>
          <p:cNvSpPr/>
          <p:nvPr/>
        </p:nvSpPr>
        <p:spPr>
          <a:xfrm>
            <a:off x="1907704" y="3717032"/>
            <a:ext cx="4752528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907704" y="4869160"/>
            <a:ext cx="475252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6" name="Object 11"/>
          <p:cNvGraphicFramePr>
            <a:graphicFrameLocks noChangeAspect="1"/>
          </p:cNvGraphicFramePr>
          <p:nvPr/>
        </p:nvGraphicFramePr>
        <p:xfrm>
          <a:off x="3838575" y="5167313"/>
          <a:ext cx="103346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Формула" r:id="rId12" imgW="9144000" imgH="5181600" progId="Equation.3">
                  <p:embed/>
                </p:oleObj>
              </mc:Choice>
              <mc:Fallback>
                <p:oleObj name="Формула" r:id="rId12" imgW="9144000" imgH="5181600" progId="Equation.3">
                  <p:embed/>
                  <p:pic>
                    <p:nvPicPr>
                      <p:cNvPr id="0" name="Изображение 3077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38575" y="5167313"/>
                        <a:ext cx="1033463" cy="5572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Прямоугольник 66"/>
          <p:cNvSpPr/>
          <p:nvPr/>
        </p:nvSpPr>
        <p:spPr>
          <a:xfrm>
            <a:off x="1907704" y="4869160"/>
            <a:ext cx="475252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8" name="Object 3"/>
          <p:cNvGraphicFramePr>
            <a:graphicFrameLocks noChangeAspect="1"/>
          </p:cNvGraphicFramePr>
          <p:nvPr/>
        </p:nvGraphicFramePr>
        <p:xfrm>
          <a:off x="2771775" y="5116513"/>
          <a:ext cx="3001963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Формула" r:id="rId14" imgW="30175200" imgH="5791200" progId="Equation.3">
                  <p:embed/>
                </p:oleObj>
              </mc:Choice>
              <mc:Fallback>
                <p:oleObj name="Формула" r:id="rId14" imgW="30175200" imgH="5791200" progId="Equation.3">
                  <p:embed/>
                  <p:pic>
                    <p:nvPicPr>
                      <p:cNvPr id="0" name="Изображение 3078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771775" y="5116513"/>
                        <a:ext cx="3001963" cy="6207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Прямоугольник 68"/>
          <p:cNvSpPr/>
          <p:nvPr/>
        </p:nvSpPr>
        <p:spPr>
          <a:xfrm>
            <a:off x="1907704" y="4869160"/>
            <a:ext cx="4752528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55" grpId="0" animBg="1"/>
      <p:bldP spid="55" grpId="1" animBg="1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5" grpId="0" animBg="1"/>
      <p:bldP spid="65" grpId="1" animBg="1"/>
      <p:bldP spid="67" grpId="0" animBg="1"/>
      <p:bldP spid="6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51520" y="764704"/>
            <a:ext cx="6480720" cy="9361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При каких значениях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точка принадлежит графику функции: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9512" y="332656"/>
            <a:ext cx="720080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868144" y="2060848"/>
            <a:ext cx="194421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±3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868144" y="2060848"/>
            <a:ext cx="194421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827584" y="2060848"/>
            <a:ext cx="720080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27584" y="3284984"/>
            <a:ext cx="720080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827584" y="4365104"/>
            <a:ext cx="720080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868144" y="2060848"/>
            <a:ext cx="1944216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851920" y="2060848"/>
            <a:ext cx="194421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835696" y="2060848"/>
            <a:ext cx="194421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27)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868144" y="3212976"/>
            <a:ext cx="194421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±5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868144" y="3212976"/>
            <a:ext cx="194421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868144" y="3212976"/>
            <a:ext cx="1944216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851920" y="3212976"/>
            <a:ext cx="194421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835696" y="3212976"/>
            <a:ext cx="194421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27)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868144" y="4365104"/>
            <a:ext cx="194421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±4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868144" y="4365104"/>
            <a:ext cx="194421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868144" y="4365104"/>
            <a:ext cx="1944216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851920" y="4365104"/>
            <a:ext cx="194421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835696" y="4365104"/>
            <a:ext cx="194421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64)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домой 52">
            <a:hlinkClick r:id="rId1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42" grpId="0" animBg="1"/>
      <p:bldP spid="42" grpId="1" animBg="1"/>
      <p:bldP spid="43" grpId="0" animBg="1"/>
      <p:bldP spid="43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51520" y="764704"/>
            <a:ext cx="7560840" cy="9361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Известно, что точка принадлежит графику функции. Найдите значение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9512" y="332656"/>
            <a:ext cx="720080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868144" y="2060848"/>
            <a:ext cx="1944216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868144" y="2060848"/>
            <a:ext cx="1944216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827584" y="2060848"/>
            <a:ext cx="720080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27584" y="3284984"/>
            <a:ext cx="720080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827584" y="4365104"/>
            <a:ext cx="720080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868144" y="2060848"/>
            <a:ext cx="1944216" cy="10081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851920" y="2060848"/>
            <a:ext cx="1944216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835696" y="2060848"/>
            <a:ext cx="1944216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868144" y="3212976"/>
            <a:ext cx="1944216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851920" y="3212976"/>
            <a:ext cx="1944216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835696" y="3212976"/>
            <a:ext cx="1944216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851920" y="4365104"/>
            <a:ext cx="1944216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835696" y="4365104"/>
            <a:ext cx="1944216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омой 23">
            <a:hlinkClick r:id="rId1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7" name="Object 1"/>
          <p:cNvGraphicFramePr>
            <a:graphicFrameLocks noChangeAspect="1"/>
          </p:cNvGraphicFramePr>
          <p:nvPr/>
        </p:nvGraphicFramePr>
        <p:xfrm>
          <a:off x="6948265" y="3212975"/>
          <a:ext cx="456701" cy="1027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Формула" r:id="rId2" imgW="4876800" imgH="9448800" progId="Equation.3">
                  <p:embed/>
                </p:oleObj>
              </mc:Choice>
              <mc:Fallback>
                <p:oleObj name="Формула" r:id="rId2" imgW="4876800" imgH="9448800" progId="Equation.3">
                  <p:embed/>
                  <p:pic>
                    <p:nvPicPr>
                      <p:cNvPr id="0" name="Изображение 4096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48265" y="3212975"/>
                        <a:ext cx="456701" cy="102783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5868144" y="3212976"/>
            <a:ext cx="1944216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868144" y="3212976"/>
            <a:ext cx="1944216" cy="10081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868144" y="4365104"/>
            <a:ext cx="1944216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Object 1"/>
          <p:cNvGraphicFramePr>
            <a:graphicFrameLocks noChangeAspect="1"/>
          </p:cNvGraphicFramePr>
          <p:nvPr/>
        </p:nvGraphicFramePr>
        <p:xfrm>
          <a:off x="6891338" y="4365624"/>
          <a:ext cx="571500" cy="1026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Формула" r:id="rId4" imgW="6096000" imgH="9448800" progId="Equation.3">
                  <p:embed/>
                </p:oleObj>
              </mc:Choice>
              <mc:Fallback>
                <p:oleObj name="Формула" r:id="rId4" imgW="6096000" imgH="9448800" progId="Equation.3">
                  <p:embed/>
                  <p:pic>
                    <p:nvPicPr>
                      <p:cNvPr id="0" name="Изображение 4097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91338" y="4365624"/>
                        <a:ext cx="571500" cy="102639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5868144" y="4365104"/>
            <a:ext cx="1944216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868144" y="4365104"/>
            <a:ext cx="1944216" cy="10081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42" grpId="0" animBg="1"/>
      <p:bldP spid="42" grpId="1" animBg="1"/>
      <p:bldP spid="43" grpId="0" animBg="1"/>
      <p:bldP spid="43" grpId="1" animBg="1"/>
      <p:bldP spid="28" grpId="0" animBg="1"/>
      <p:bldP spid="28" grpId="1" animBg="1"/>
      <p:bldP spid="30" grpId="0" animBg="1"/>
      <p:bldP spid="3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764704"/>
            <a:ext cx="5256584" cy="10081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функции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2564904"/>
            <a:ext cx="5256584" cy="100811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графика функции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4365104"/>
            <a:ext cx="5256584" cy="14401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графиков функций </a:t>
            </a:r>
            <a:endPara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y = f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+ a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rId1" action="ppaction://hlinksldjump" highlightClick="1"/>
          </p:cNvPr>
          <p:cNvSpPr/>
          <p:nvPr/>
        </p:nvSpPr>
        <p:spPr>
          <a:xfrm>
            <a:off x="3635896" y="1916832"/>
            <a:ext cx="936104" cy="576064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4716016" y="1916832"/>
            <a:ext cx="936104" cy="576064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5796136" y="1916832"/>
            <a:ext cx="936104" cy="576064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4" action="ppaction://hlinksldjump" highlightClick="1"/>
          </p:cNvPr>
          <p:cNvSpPr/>
          <p:nvPr/>
        </p:nvSpPr>
        <p:spPr>
          <a:xfrm>
            <a:off x="3635896" y="3717032"/>
            <a:ext cx="936104" cy="576064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5" action="ppaction://hlinksldjump" highlightClick="1"/>
          </p:cNvPr>
          <p:cNvSpPr/>
          <p:nvPr/>
        </p:nvSpPr>
        <p:spPr>
          <a:xfrm>
            <a:off x="4716016" y="3717032"/>
            <a:ext cx="936104" cy="576064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6" action="ppaction://hlinksldjump" highlightClick="1"/>
          </p:cNvPr>
          <p:cNvSpPr/>
          <p:nvPr/>
        </p:nvSpPr>
        <p:spPr>
          <a:xfrm>
            <a:off x="5796136" y="3717032"/>
            <a:ext cx="936104" cy="576064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rId7" action="ppaction://hlinksldjump" highlightClick="1"/>
          </p:cNvPr>
          <p:cNvSpPr/>
          <p:nvPr/>
        </p:nvSpPr>
        <p:spPr>
          <a:xfrm>
            <a:off x="2627784" y="5301208"/>
            <a:ext cx="936104" cy="576064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rId8" action="ppaction://hlinksldjump" highlightClick="1"/>
          </p:cNvPr>
          <p:cNvSpPr/>
          <p:nvPr/>
        </p:nvSpPr>
        <p:spPr>
          <a:xfrm>
            <a:off x="2627784" y="5949280"/>
            <a:ext cx="936104" cy="576064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rId9" action="ppaction://hlinksldjump" highlightClick="1"/>
          </p:cNvPr>
          <p:cNvSpPr/>
          <p:nvPr/>
        </p:nvSpPr>
        <p:spPr>
          <a:xfrm>
            <a:off x="3707904" y="5949280"/>
            <a:ext cx="936104" cy="576064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сведения 19">
            <a:hlinkClick r:id="" action="ppaction://hlinkshowjump?jump=lastslide" highlightClick="1"/>
          </p:cNvPr>
          <p:cNvSpPr/>
          <p:nvPr/>
        </p:nvSpPr>
        <p:spPr>
          <a:xfrm>
            <a:off x="8460432" y="188640"/>
            <a:ext cx="432048" cy="36004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hlinkshowjump?jump=endshow" highlightClick="1"/>
          </p:cNvPr>
          <p:cNvSpPr/>
          <p:nvPr/>
        </p:nvSpPr>
        <p:spPr>
          <a:xfrm>
            <a:off x="7956376" y="188640"/>
            <a:ext cx="432048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accent1">
                    <a:lumMod val="50000"/>
                  </a:schemeClr>
                </a:solidFill>
              </a:rPr>
              <a:t>Ο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Управляющая кнопка: настраиваемая 25">
            <a:hlinkClick r:id="rId10" action="ppaction://hlinksldjump" highlightClick="1"/>
          </p:cNvPr>
          <p:cNvSpPr/>
          <p:nvPr/>
        </p:nvSpPr>
        <p:spPr>
          <a:xfrm>
            <a:off x="6876256" y="1916832"/>
            <a:ext cx="936104" cy="576064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настраиваемая 26">
            <a:hlinkClick r:id="rId11" action="ppaction://hlinksldjump" highlightClick="1"/>
          </p:cNvPr>
          <p:cNvSpPr/>
          <p:nvPr/>
        </p:nvSpPr>
        <p:spPr>
          <a:xfrm>
            <a:off x="6876256" y="3717032"/>
            <a:ext cx="936104" cy="576064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rId12" action="ppaction://hlinksldjump" highlightClick="1"/>
          </p:cNvPr>
          <p:cNvSpPr/>
          <p:nvPr/>
        </p:nvSpPr>
        <p:spPr>
          <a:xfrm>
            <a:off x="7956376" y="1916832"/>
            <a:ext cx="936104" cy="576064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rId13" action="ppaction://hlinksldjump" highlightClick="1"/>
          </p:cNvPr>
          <p:cNvSpPr/>
          <p:nvPr/>
        </p:nvSpPr>
        <p:spPr>
          <a:xfrm>
            <a:off x="7956376" y="3717032"/>
            <a:ext cx="936104" cy="576064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Управляющая кнопка: настраиваемая 24">
            <a:hlinkClick r:id="rId14" action="ppaction://hlinksldjump" highlightClick="1"/>
          </p:cNvPr>
          <p:cNvSpPr/>
          <p:nvPr/>
        </p:nvSpPr>
        <p:spPr>
          <a:xfrm>
            <a:off x="4716016" y="5949280"/>
            <a:ext cx="936104" cy="576064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rId15" action="ppaction://hlinksldjump" highlightClick="1"/>
          </p:cNvPr>
          <p:cNvSpPr/>
          <p:nvPr/>
        </p:nvSpPr>
        <p:spPr>
          <a:xfrm>
            <a:off x="5796136" y="5949280"/>
            <a:ext cx="936104" cy="576064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rId16" action="ppaction://hlinksldjump" highlightClick="1"/>
          </p:cNvPr>
          <p:cNvSpPr/>
          <p:nvPr/>
        </p:nvSpPr>
        <p:spPr>
          <a:xfrm>
            <a:off x="6876256" y="5949280"/>
            <a:ext cx="936104" cy="576064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rId17" action="ppaction://hlinksldjump" highlightClick="1"/>
          </p:cNvPr>
          <p:cNvSpPr/>
          <p:nvPr/>
        </p:nvSpPr>
        <p:spPr>
          <a:xfrm>
            <a:off x="7956376" y="5949280"/>
            <a:ext cx="936104" cy="576064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1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987824" y="1844824"/>
            <a:ext cx="3744416" cy="46805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9443" name="Object 3"/>
          <p:cNvGraphicFramePr>
            <a:graphicFrameLocks noChangeAspect="1"/>
          </p:cNvGraphicFramePr>
          <p:nvPr/>
        </p:nvGraphicFramePr>
        <p:xfrm>
          <a:off x="3059832" y="1916832"/>
          <a:ext cx="3613956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GraphC" r:id="rId1" imgW="4514850" imgH="5667375" progId="GraphCtrl.Document">
                  <p:embed/>
                </p:oleObj>
              </mc:Choice>
              <mc:Fallback>
                <p:oleObj name="GraphC" r:id="rId1" imgW="4514850" imgH="5667375" progId="GraphCtrl.Document">
                  <p:embed/>
                  <p:pic>
                    <p:nvPicPr>
                      <p:cNvPr id="0" name="Изображение 512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59832" y="1916832"/>
                        <a:ext cx="3613956" cy="453650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764704"/>
            <a:ext cx="6480720" cy="9361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Постройте график функции: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32656"/>
            <a:ext cx="720080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44824"/>
            <a:ext cx="1944216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189441" name="Object 1"/>
          <p:cNvGraphicFramePr>
            <a:graphicFrameLocks noChangeAspect="1"/>
          </p:cNvGraphicFramePr>
          <p:nvPr/>
        </p:nvGraphicFramePr>
        <p:xfrm>
          <a:off x="3059832" y="1916832"/>
          <a:ext cx="3613955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GraphC" r:id="rId3" imgW="4514850" imgH="5667375" progId="GraphCtrl.Document">
                  <p:embed/>
                </p:oleObj>
              </mc:Choice>
              <mc:Fallback>
                <p:oleObj name="GraphC" r:id="rId3" imgW="4514850" imgH="5667375" progId="GraphCtrl.Document">
                  <p:embed/>
                  <p:pic>
                    <p:nvPicPr>
                      <p:cNvPr id="0" name="Изображение 512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9832" y="1916832"/>
                        <a:ext cx="3613955" cy="453650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844824"/>
            <a:ext cx="1944216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189445" name="Object 5"/>
          <p:cNvGraphicFramePr>
            <a:graphicFrameLocks noChangeAspect="1"/>
          </p:cNvGraphicFramePr>
          <p:nvPr/>
        </p:nvGraphicFramePr>
        <p:xfrm>
          <a:off x="3059832" y="1916832"/>
          <a:ext cx="3597020" cy="4515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GraphC" r:id="rId5" imgW="4514850" imgH="5667375" progId="GraphCtrl.Document">
                  <p:embed/>
                </p:oleObj>
              </mc:Choice>
              <mc:Fallback>
                <p:oleObj name="GraphC" r:id="rId5" imgW="4514850" imgH="5667375" progId="GraphCtrl.Document">
                  <p:embed/>
                  <p:pic>
                    <p:nvPicPr>
                      <p:cNvPr id="0" name="Изображение 512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59832" y="1916832"/>
                        <a:ext cx="3597020" cy="4515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ая выноска 16"/>
          <p:cNvSpPr/>
          <p:nvPr/>
        </p:nvSpPr>
        <p:spPr>
          <a:xfrm>
            <a:off x="5652120" y="3573016"/>
            <a:ext cx="1296144" cy="648072"/>
          </a:xfrm>
          <a:prstGeom prst="wedgeRectCallout">
            <a:avLst>
              <a:gd name="adj1" fmla="val -60394"/>
              <a:gd name="adj2" fmla="val 115613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4211960" y="2060848"/>
            <a:ext cx="1296144" cy="648072"/>
          </a:xfrm>
          <a:prstGeom prst="wedgeRectCallout">
            <a:avLst>
              <a:gd name="adj1" fmla="val 50366"/>
              <a:gd name="adj2" fmla="val 105737"/>
            </a:avLst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7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572000" y="573325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89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987824" y="1844824"/>
            <a:ext cx="3744416" cy="46805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9443" name="Object 3"/>
          <p:cNvGraphicFramePr>
            <a:graphicFrameLocks noChangeAspect="1"/>
          </p:cNvGraphicFramePr>
          <p:nvPr/>
        </p:nvGraphicFramePr>
        <p:xfrm>
          <a:off x="3059832" y="1916832"/>
          <a:ext cx="3613956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GraphC" r:id="rId1" imgW="4514850" imgH="5667375" progId="GraphCtrl.Document">
                  <p:embed/>
                </p:oleObj>
              </mc:Choice>
              <mc:Fallback>
                <p:oleObj name="GraphC" r:id="rId1" imgW="4514850" imgH="5667375" progId="GraphCtrl.Document">
                  <p:embed/>
                  <p:pic>
                    <p:nvPicPr>
                      <p:cNvPr id="0" name="Изображение 614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59832" y="1916832"/>
                        <a:ext cx="3613956" cy="453650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764704"/>
            <a:ext cx="6480720" cy="9361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Постройте график функции: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32656"/>
            <a:ext cx="720080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44824"/>
            <a:ext cx="1944216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0,5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189441" name="Object 1"/>
          <p:cNvGraphicFramePr>
            <a:graphicFrameLocks noChangeAspect="1"/>
          </p:cNvGraphicFramePr>
          <p:nvPr/>
        </p:nvGraphicFramePr>
        <p:xfrm>
          <a:off x="3059832" y="1916832"/>
          <a:ext cx="3613955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GraphC" r:id="rId3" imgW="4514850" imgH="5667375" progId="GraphCtrl.Document">
                  <p:embed/>
                </p:oleObj>
              </mc:Choice>
              <mc:Fallback>
                <p:oleObj name="GraphC" r:id="rId3" imgW="4514850" imgH="5667375" progId="GraphCtrl.Document">
                  <p:embed/>
                  <p:pic>
                    <p:nvPicPr>
                      <p:cNvPr id="0" name="Изображение 614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9832" y="1916832"/>
                        <a:ext cx="3613955" cy="453650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844824"/>
            <a:ext cx="1944216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омой 18">
            <a:hlinkClick r:id="rId5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194565" name="Object 5"/>
          <p:cNvGraphicFramePr>
            <a:graphicFrameLocks noChangeAspect="1"/>
          </p:cNvGraphicFramePr>
          <p:nvPr/>
        </p:nvGraphicFramePr>
        <p:xfrm>
          <a:off x="3059832" y="1916832"/>
          <a:ext cx="3600400" cy="4519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GraphC" r:id="rId6" imgW="4514850" imgH="5667375" progId="GraphCtrl.Document">
                  <p:embed/>
                </p:oleObj>
              </mc:Choice>
              <mc:Fallback>
                <p:oleObj name="GraphC" r:id="rId6" imgW="4514850" imgH="5667375" progId="GraphCtrl.Document">
                  <p:embed/>
                  <p:pic>
                    <p:nvPicPr>
                      <p:cNvPr id="0" name="Изображение 6146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59832" y="1916832"/>
                        <a:ext cx="3600400" cy="451948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ая выноска 16"/>
          <p:cNvSpPr/>
          <p:nvPr/>
        </p:nvSpPr>
        <p:spPr>
          <a:xfrm>
            <a:off x="5652120" y="3573016"/>
            <a:ext cx="1296144" cy="648072"/>
          </a:xfrm>
          <a:prstGeom prst="wedgeRectCallout">
            <a:avLst>
              <a:gd name="adj1" fmla="val -60394"/>
              <a:gd name="adj2" fmla="val 115613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4644008" y="2204864"/>
            <a:ext cx="1584176" cy="648072"/>
          </a:xfrm>
          <a:prstGeom prst="wedgeRectCallout">
            <a:avLst>
              <a:gd name="adj1" fmla="val 50366"/>
              <a:gd name="adj2" fmla="val 105737"/>
            </a:avLst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0,5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572000" y="573325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89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987824" y="1844824"/>
            <a:ext cx="3744416" cy="46805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764704"/>
            <a:ext cx="6480720" cy="9361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Постройте график функции: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32656"/>
            <a:ext cx="720080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44824"/>
            <a:ext cx="1944216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844824"/>
            <a:ext cx="1944216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1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9559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195590" name="Object 6"/>
          <p:cNvGraphicFramePr>
            <a:graphicFrameLocks noChangeAspect="1"/>
          </p:cNvGraphicFramePr>
          <p:nvPr/>
        </p:nvGraphicFramePr>
        <p:xfrm>
          <a:off x="3059832" y="1916832"/>
          <a:ext cx="3613954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GraphC" r:id="rId2" imgW="4514850" imgH="5667375" progId="GraphCtrl.Document">
                  <p:embed/>
                </p:oleObj>
              </mc:Choice>
              <mc:Fallback>
                <p:oleObj name="GraphC" r:id="rId2" imgW="4514850" imgH="5667375" progId="GraphCtrl.Document">
                  <p:embed/>
                  <p:pic>
                    <p:nvPicPr>
                      <p:cNvPr id="0" name="Изображение 7168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59832" y="1916832"/>
                        <a:ext cx="3613954" cy="453650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88" name="Object 4"/>
          <p:cNvGraphicFramePr>
            <a:graphicFrameLocks noChangeAspect="1"/>
          </p:cNvGraphicFramePr>
          <p:nvPr/>
        </p:nvGraphicFramePr>
        <p:xfrm>
          <a:off x="3059832" y="1916832"/>
          <a:ext cx="3600400" cy="4519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GraphC" r:id="rId4" imgW="4514850" imgH="5667375" progId="GraphCtrl.Document">
                  <p:embed/>
                </p:oleObj>
              </mc:Choice>
              <mc:Fallback>
                <p:oleObj name="GraphC" r:id="rId4" imgW="4514850" imgH="5667375" progId="GraphCtrl.Document">
                  <p:embed/>
                  <p:pic>
                    <p:nvPicPr>
                      <p:cNvPr id="0" name="Изображение 7169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59832" y="1916832"/>
                        <a:ext cx="3600400" cy="451948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59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9559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195594" name="Object 10"/>
          <p:cNvGraphicFramePr>
            <a:graphicFrameLocks noChangeAspect="1"/>
          </p:cNvGraphicFramePr>
          <p:nvPr/>
        </p:nvGraphicFramePr>
        <p:xfrm>
          <a:off x="3059832" y="1912590"/>
          <a:ext cx="3600400" cy="4519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GraphC" r:id="rId6" imgW="4514850" imgH="5667375" progId="GraphCtrl.Document">
                  <p:embed/>
                </p:oleObj>
              </mc:Choice>
              <mc:Fallback>
                <p:oleObj name="GraphC" r:id="rId6" imgW="4514850" imgH="5667375" progId="GraphCtrl.Document">
                  <p:embed/>
                  <p:pic>
                    <p:nvPicPr>
                      <p:cNvPr id="0" name="Изображение 7170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59832" y="1912590"/>
                        <a:ext cx="3600400" cy="451948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ая выноска 16"/>
          <p:cNvSpPr/>
          <p:nvPr/>
        </p:nvSpPr>
        <p:spPr>
          <a:xfrm>
            <a:off x="5220072" y="2204864"/>
            <a:ext cx="1296144" cy="648072"/>
          </a:xfrm>
          <a:prstGeom prst="wedgeRectCallout">
            <a:avLst>
              <a:gd name="adj1" fmla="val -28648"/>
              <a:gd name="adj2" fmla="val 98682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2699792" y="4653136"/>
            <a:ext cx="1584176" cy="648072"/>
          </a:xfrm>
          <a:prstGeom prst="wedgeRectCallout">
            <a:avLst>
              <a:gd name="adj1" fmla="val 50366"/>
              <a:gd name="adj2" fmla="val 105737"/>
            </a:avLst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436510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9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>
            <a:off x="1907704" y="5805264"/>
            <a:ext cx="2808312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3; 2 )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907704" y="4077072"/>
            <a:ext cx="2808312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2; 0)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907704" y="2348880"/>
            <a:ext cx="2808312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(0;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Каковы координаты вершины параболы: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24744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домой 28">
            <a:hlinkClick r:id="rId1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043608" y="1484784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043608" y="3212976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043609" y="5013176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907704" y="1484784"/>
            <a:ext cx="2808313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Object 2"/>
          <p:cNvGraphicFramePr>
            <a:graphicFrameLocks noChangeAspect="1"/>
          </p:cNvGraphicFramePr>
          <p:nvPr/>
        </p:nvGraphicFramePr>
        <p:xfrm>
          <a:off x="2411761" y="1556792"/>
          <a:ext cx="176122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Формула" r:id="rId2" imgW="15240000" imgH="5486400" progId="Equation.3">
                  <p:embed/>
                </p:oleObj>
              </mc:Choice>
              <mc:Fallback>
                <p:oleObj name="Формула" r:id="rId2" imgW="15240000" imgH="5486400" progId="Equation.3">
                  <p:embed/>
                  <p:pic>
                    <p:nvPicPr>
                      <p:cNvPr id="0" name="Изображение 819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11761" y="1556792"/>
                        <a:ext cx="1761220" cy="711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1907704" y="1484784"/>
            <a:ext cx="2808313" cy="79208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907703" y="3212976"/>
            <a:ext cx="2808313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7" name="Object 2"/>
          <p:cNvGraphicFramePr>
            <a:graphicFrameLocks noChangeAspect="1"/>
          </p:cNvGraphicFramePr>
          <p:nvPr/>
        </p:nvGraphicFramePr>
        <p:xfrm>
          <a:off x="2051720" y="3212976"/>
          <a:ext cx="258573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Формула" r:id="rId4" imgW="17373600" imgH="5791200" progId="Equation.3">
                  <p:embed/>
                </p:oleObj>
              </mc:Choice>
              <mc:Fallback>
                <p:oleObj name="Формула" r:id="rId4" imgW="17373600" imgH="5791200" progId="Equation.3">
                  <p:embed/>
                  <p:pic>
                    <p:nvPicPr>
                      <p:cNvPr id="0" name="Изображение 8193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1720" y="3212976"/>
                        <a:ext cx="2585730" cy="7508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Прямоугольник 57"/>
          <p:cNvSpPr/>
          <p:nvPr/>
        </p:nvSpPr>
        <p:spPr>
          <a:xfrm>
            <a:off x="1907704" y="3212976"/>
            <a:ext cx="2808313" cy="79208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907704" y="4941168"/>
            <a:ext cx="2808313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" name="Object 2"/>
          <p:cNvGraphicFramePr>
            <a:graphicFrameLocks noChangeAspect="1"/>
          </p:cNvGraphicFramePr>
          <p:nvPr/>
        </p:nvGraphicFramePr>
        <p:xfrm>
          <a:off x="1907705" y="4941168"/>
          <a:ext cx="2664296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Формула" r:id="rId6" imgW="22250400" imgH="5791200" progId="Equation.3">
                  <p:embed/>
                </p:oleObj>
              </mc:Choice>
              <mc:Fallback>
                <p:oleObj name="Формула" r:id="rId6" imgW="22250400" imgH="5791200" progId="Equation.3">
                  <p:embed/>
                  <p:pic>
                    <p:nvPicPr>
                      <p:cNvPr id="0" name="Изображение 8194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07705" y="4941168"/>
                        <a:ext cx="2664296" cy="7508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Прямоугольник 62"/>
          <p:cNvSpPr/>
          <p:nvPr/>
        </p:nvSpPr>
        <p:spPr>
          <a:xfrm>
            <a:off x="1907704" y="4941168"/>
            <a:ext cx="2808313" cy="79208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4860032" y="1484784"/>
            <a:ext cx="3888432" cy="4680520"/>
            <a:chOff x="4860032" y="1484784"/>
            <a:chExt cx="3888432" cy="4608512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4860032" y="1484784"/>
              <a:ext cx="3888432" cy="460851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932040" y="1556792"/>
              <a:ext cx="3744416" cy="446449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81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181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18119" name="Object 7"/>
          <p:cNvGraphicFramePr>
            <a:graphicFrameLocks noChangeAspect="1"/>
          </p:cNvGraphicFramePr>
          <p:nvPr/>
        </p:nvGraphicFramePr>
        <p:xfrm>
          <a:off x="5076056" y="1628801"/>
          <a:ext cx="3464039" cy="439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GraphC" r:id="rId8" imgW="6067425" imgH="7705725" progId="GraphCtrl.Document">
                  <p:embed/>
                </p:oleObj>
              </mc:Choice>
              <mc:Fallback>
                <p:oleObj name="GraphC" r:id="rId8" imgW="6067425" imgH="7705725" progId="GraphCtrl.Document">
                  <p:embed/>
                  <p:pic>
                    <p:nvPicPr>
                      <p:cNvPr id="0" name="Изображение 8195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76056" y="1628801"/>
                        <a:ext cx="3464039" cy="43924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Овал 29"/>
          <p:cNvSpPr/>
          <p:nvPr/>
        </p:nvSpPr>
        <p:spPr>
          <a:xfrm>
            <a:off x="6732240" y="558924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6372200" y="5517232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1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18121" name="Object 9"/>
          <p:cNvGraphicFramePr>
            <a:graphicFrameLocks noChangeAspect="1"/>
          </p:cNvGraphicFramePr>
          <p:nvPr/>
        </p:nvGraphicFramePr>
        <p:xfrm>
          <a:off x="4988828" y="1556793"/>
          <a:ext cx="3577613" cy="4536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GraphC" r:id="rId10" imgW="6067425" imgH="7705725" progId="GraphCtrl.Document">
                  <p:embed/>
                </p:oleObj>
              </mc:Choice>
              <mc:Fallback>
                <p:oleObj name="GraphC" r:id="rId10" imgW="6067425" imgH="7705725" progId="GraphCtrl.Document">
                  <p:embed/>
                  <p:pic>
                    <p:nvPicPr>
                      <p:cNvPr id="0" name="Изображение 8196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88828" y="1556793"/>
                        <a:ext cx="3577613" cy="453650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Овал 32"/>
          <p:cNvSpPr/>
          <p:nvPr/>
        </p:nvSpPr>
        <p:spPr>
          <a:xfrm>
            <a:off x="6156176" y="472514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5940152" y="4797152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1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18123" name="Object 11"/>
          <p:cNvGraphicFramePr>
            <a:graphicFrameLocks noChangeAspect="1"/>
          </p:cNvGraphicFramePr>
          <p:nvPr/>
        </p:nvGraphicFramePr>
        <p:xfrm>
          <a:off x="5004048" y="1556792"/>
          <a:ext cx="3600400" cy="4565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GraphC" r:id="rId12" imgW="6067425" imgH="7705725" progId="GraphCtrl.Document">
                  <p:embed/>
                </p:oleObj>
              </mc:Choice>
              <mc:Fallback>
                <p:oleObj name="GraphC" r:id="rId12" imgW="6067425" imgH="7705725" progId="GraphCtrl.Document">
                  <p:embed/>
                  <p:pic>
                    <p:nvPicPr>
                      <p:cNvPr id="0" name="Изображение 8197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004048" y="1556792"/>
                        <a:ext cx="3600400" cy="456539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Прямая соединительная линия 40"/>
          <p:cNvCxnSpPr/>
          <p:nvPr/>
        </p:nvCxnSpPr>
        <p:spPr>
          <a:xfrm>
            <a:off x="6804248" y="4293096"/>
            <a:ext cx="864096" cy="0"/>
          </a:xfrm>
          <a:prstGeom prst="line">
            <a:avLst/>
          </a:prstGeom>
          <a:ln w="349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516216" y="40770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V="1">
            <a:off x="7668344" y="4293096"/>
            <a:ext cx="8384" cy="576064"/>
          </a:xfrm>
          <a:prstGeom prst="line">
            <a:avLst/>
          </a:prstGeom>
          <a:ln w="349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7596336" y="422108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7524328" y="479715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16216" y="479715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1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21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21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9" grpId="0" animBg="1"/>
      <p:bldP spid="55" grpId="0" animBg="1"/>
      <p:bldP spid="37" grpId="0" animBg="1"/>
      <p:bldP spid="30" grpId="0" animBg="1"/>
      <p:bldP spid="32" grpId="0"/>
      <p:bldP spid="33" grpId="0" animBg="1"/>
      <p:bldP spid="34" grpId="0"/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355976" y="1484784"/>
            <a:ext cx="3600400" cy="4968552"/>
            <a:chOff x="4860032" y="1484784"/>
            <a:chExt cx="3888432" cy="460851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860032" y="1484784"/>
              <a:ext cx="3888432" cy="460851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932040" y="1556792"/>
              <a:ext cx="3744416" cy="446449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51520" y="332656"/>
            <a:ext cx="6552728" cy="9361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график функции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², постройте график функции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24744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484784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5" y="1484784"/>
            <a:ext cx="2088232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051721" y="1556792"/>
          <a:ext cx="18351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Формула" r:id="rId1" imgW="15240000" imgH="5486400" progId="Equation.3">
                  <p:embed/>
                </p:oleObj>
              </mc:Choice>
              <mc:Fallback>
                <p:oleObj name="Формула" r:id="rId1" imgW="15240000" imgH="5486400" progId="Equation.3">
                  <p:embed/>
                  <p:pic>
                    <p:nvPicPr>
                      <p:cNvPr id="0" name="Изображение 921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51721" y="1556792"/>
                        <a:ext cx="1835112" cy="711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07704" y="1484784"/>
            <a:ext cx="2088232" cy="79208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35523" name="Object 3"/>
          <p:cNvGraphicFramePr>
            <a:graphicFrameLocks noChangeAspect="1"/>
          </p:cNvGraphicFramePr>
          <p:nvPr/>
        </p:nvGraphicFramePr>
        <p:xfrm>
          <a:off x="4427538" y="1557338"/>
          <a:ext cx="3479800" cy="481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GraphC" r:id="rId3" imgW="3724275" imgH="5153025" progId="GraphCtrl.Document">
                  <p:embed/>
                </p:oleObj>
              </mc:Choice>
              <mc:Fallback>
                <p:oleObj name="GraphC" r:id="rId3" imgW="3724275" imgH="5153025" progId="GraphCtrl.Document">
                  <p:embed/>
                  <p:pic>
                    <p:nvPicPr>
                      <p:cNvPr id="0" name="Изображение 921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7538" y="1557338"/>
                        <a:ext cx="3479800" cy="4816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Прямая со стрелкой 15"/>
          <p:cNvCxnSpPr/>
          <p:nvPr/>
        </p:nvCxnSpPr>
        <p:spPr>
          <a:xfrm>
            <a:off x="6156176" y="5445224"/>
            <a:ext cx="0" cy="86409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7"/>
          <p:cNvSpPr/>
          <p:nvPr/>
        </p:nvSpPr>
        <p:spPr bwMode="auto">
          <a:xfrm>
            <a:off x="4932040" y="1556792"/>
            <a:ext cx="2456441" cy="39053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0" y="2145"/>
              </a:cxn>
              <a:cxn ang="0">
                <a:pos x="585" y="3120"/>
              </a:cxn>
              <a:cxn ang="0">
                <a:pos x="795" y="3975"/>
              </a:cxn>
              <a:cxn ang="0">
                <a:pos x="1080" y="4935"/>
              </a:cxn>
              <a:cxn ang="0">
                <a:pos x="1470" y="5955"/>
              </a:cxn>
              <a:cxn ang="0">
                <a:pos x="1770" y="6405"/>
              </a:cxn>
              <a:cxn ang="0">
                <a:pos x="2130" y="6585"/>
              </a:cxn>
              <a:cxn ang="0">
                <a:pos x="2460" y="6405"/>
              </a:cxn>
              <a:cxn ang="0">
                <a:pos x="2865" y="5805"/>
              </a:cxn>
              <a:cxn ang="0">
                <a:pos x="3165" y="4995"/>
              </a:cxn>
              <a:cxn ang="0">
                <a:pos x="3375" y="4230"/>
              </a:cxn>
              <a:cxn ang="0">
                <a:pos x="3555" y="3495"/>
              </a:cxn>
              <a:cxn ang="0">
                <a:pos x="3720" y="2775"/>
              </a:cxn>
              <a:cxn ang="0">
                <a:pos x="3900" y="1905"/>
              </a:cxn>
              <a:cxn ang="0">
                <a:pos x="4236" y="11"/>
              </a:cxn>
            </a:cxnLst>
            <a:rect l="0" t="0" r="r" b="b"/>
            <a:pathLst>
              <a:path w="4236" h="6585">
                <a:moveTo>
                  <a:pt x="0" y="0"/>
                </a:moveTo>
                <a:cubicBezTo>
                  <a:pt x="65" y="358"/>
                  <a:pt x="293" y="1625"/>
                  <a:pt x="390" y="2145"/>
                </a:cubicBezTo>
                <a:cubicBezTo>
                  <a:pt x="487" y="2665"/>
                  <a:pt x="518" y="2815"/>
                  <a:pt x="585" y="3120"/>
                </a:cubicBezTo>
                <a:cubicBezTo>
                  <a:pt x="652" y="3425"/>
                  <a:pt x="713" y="3673"/>
                  <a:pt x="795" y="3975"/>
                </a:cubicBezTo>
                <a:cubicBezTo>
                  <a:pt x="877" y="4277"/>
                  <a:pt x="968" y="4605"/>
                  <a:pt x="1080" y="4935"/>
                </a:cubicBezTo>
                <a:cubicBezTo>
                  <a:pt x="1192" y="5265"/>
                  <a:pt x="1355" y="5710"/>
                  <a:pt x="1470" y="5955"/>
                </a:cubicBezTo>
                <a:cubicBezTo>
                  <a:pt x="1585" y="6200"/>
                  <a:pt x="1660" y="6300"/>
                  <a:pt x="1770" y="6405"/>
                </a:cubicBezTo>
                <a:cubicBezTo>
                  <a:pt x="1880" y="6510"/>
                  <a:pt x="2015" y="6585"/>
                  <a:pt x="2130" y="6585"/>
                </a:cubicBezTo>
                <a:cubicBezTo>
                  <a:pt x="2245" y="6585"/>
                  <a:pt x="2337" y="6535"/>
                  <a:pt x="2460" y="6405"/>
                </a:cubicBezTo>
                <a:cubicBezTo>
                  <a:pt x="2583" y="6275"/>
                  <a:pt x="2747" y="6040"/>
                  <a:pt x="2865" y="5805"/>
                </a:cubicBezTo>
                <a:cubicBezTo>
                  <a:pt x="2983" y="5570"/>
                  <a:pt x="3080" y="5258"/>
                  <a:pt x="3165" y="4995"/>
                </a:cubicBezTo>
                <a:cubicBezTo>
                  <a:pt x="3250" y="4732"/>
                  <a:pt x="3310" y="4480"/>
                  <a:pt x="3375" y="4230"/>
                </a:cubicBezTo>
                <a:cubicBezTo>
                  <a:pt x="3440" y="3980"/>
                  <a:pt x="3497" y="3738"/>
                  <a:pt x="3555" y="3495"/>
                </a:cubicBezTo>
                <a:cubicBezTo>
                  <a:pt x="3613" y="3252"/>
                  <a:pt x="3663" y="3040"/>
                  <a:pt x="3720" y="2775"/>
                </a:cubicBezTo>
                <a:cubicBezTo>
                  <a:pt x="3777" y="2510"/>
                  <a:pt x="3814" y="2366"/>
                  <a:pt x="3900" y="1905"/>
                </a:cubicBezTo>
                <a:cubicBezTo>
                  <a:pt x="3986" y="1444"/>
                  <a:pt x="4166" y="406"/>
                  <a:pt x="4236" y="11"/>
                </a:cubicBezTo>
              </a:path>
            </a:pathLst>
          </a:custGeom>
          <a:noFill/>
          <a:ln w="53975">
            <a:solidFill>
              <a:srgbClr val="008080"/>
            </a:solidFill>
            <a:rou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-0.00035 0.11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9"/>
          <p:cNvGrpSpPr/>
          <p:nvPr/>
        </p:nvGrpSpPr>
        <p:grpSpPr>
          <a:xfrm>
            <a:off x="4355976" y="1484784"/>
            <a:ext cx="3600400" cy="4968552"/>
            <a:chOff x="4860032" y="1484784"/>
            <a:chExt cx="3888432" cy="460851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860032" y="1484784"/>
              <a:ext cx="3888432" cy="460851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932040" y="1556792"/>
              <a:ext cx="3744416" cy="446449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51520" y="332656"/>
            <a:ext cx="6552728" cy="9361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график функции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², постройте график функции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24744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484784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5" y="1484784"/>
            <a:ext cx="2088232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1924050" y="1538288"/>
          <a:ext cx="209232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Формула" r:id="rId1" imgW="17373600" imgH="5791200" progId="Equation.3">
                  <p:embed/>
                </p:oleObj>
              </mc:Choice>
              <mc:Fallback>
                <p:oleObj name="Формула" r:id="rId1" imgW="17373600" imgH="5791200" progId="Equation.3">
                  <p:embed/>
                  <p:pic>
                    <p:nvPicPr>
                      <p:cNvPr id="0" name="Изображение 1024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24050" y="1538288"/>
                        <a:ext cx="2092325" cy="749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07704" y="1484784"/>
            <a:ext cx="2088232" cy="79208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35523" name="Object 3"/>
          <p:cNvGraphicFramePr>
            <a:graphicFrameLocks noChangeAspect="1"/>
          </p:cNvGraphicFramePr>
          <p:nvPr/>
        </p:nvGraphicFramePr>
        <p:xfrm>
          <a:off x="4427538" y="1557338"/>
          <a:ext cx="3479800" cy="481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GraphC" r:id="rId3" imgW="3724275" imgH="5153025" progId="GraphCtrl.Document">
                  <p:embed/>
                </p:oleObj>
              </mc:Choice>
              <mc:Fallback>
                <p:oleObj name="GraphC" r:id="rId3" imgW="3724275" imgH="5153025" progId="GraphCtrl.Document">
                  <p:embed/>
                  <p:pic>
                    <p:nvPicPr>
                      <p:cNvPr id="0" name="Изображение 1024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7538" y="1557338"/>
                        <a:ext cx="3479800" cy="4816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Прямая со стрелкой 15"/>
          <p:cNvCxnSpPr/>
          <p:nvPr/>
        </p:nvCxnSpPr>
        <p:spPr>
          <a:xfrm flipH="1">
            <a:off x="5364088" y="5445224"/>
            <a:ext cx="792088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7"/>
          <p:cNvSpPr/>
          <p:nvPr/>
        </p:nvSpPr>
        <p:spPr bwMode="auto">
          <a:xfrm>
            <a:off x="4932040" y="1556792"/>
            <a:ext cx="2456441" cy="39053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0" y="2145"/>
              </a:cxn>
              <a:cxn ang="0">
                <a:pos x="585" y="3120"/>
              </a:cxn>
              <a:cxn ang="0">
                <a:pos x="795" y="3975"/>
              </a:cxn>
              <a:cxn ang="0">
                <a:pos x="1080" y="4935"/>
              </a:cxn>
              <a:cxn ang="0">
                <a:pos x="1470" y="5955"/>
              </a:cxn>
              <a:cxn ang="0">
                <a:pos x="1770" y="6405"/>
              </a:cxn>
              <a:cxn ang="0">
                <a:pos x="2130" y="6585"/>
              </a:cxn>
              <a:cxn ang="0">
                <a:pos x="2460" y="6405"/>
              </a:cxn>
              <a:cxn ang="0">
                <a:pos x="2865" y="5805"/>
              </a:cxn>
              <a:cxn ang="0">
                <a:pos x="3165" y="4995"/>
              </a:cxn>
              <a:cxn ang="0">
                <a:pos x="3375" y="4230"/>
              </a:cxn>
              <a:cxn ang="0">
                <a:pos x="3555" y="3495"/>
              </a:cxn>
              <a:cxn ang="0">
                <a:pos x="3720" y="2775"/>
              </a:cxn>
              <a:cxn ang="0">
                <a:pos x="3900" y="1905"/>
              </a:cxn>
              <a:cxn ang="0">
                <a:pos x="4236" y="11"/>
              </a:cxn>
            </a:cxnLst>
            <a:rect l="0" t="0" r="r" b="b"/>
            <a:pathLst>
              <a:path w="4236" h="6585">
                <a:moveTo>
                  <a:pt x="0" y="0"/>
                </a:moveTo>
                <a:cubicBezTo>
                  <a:pt x="65" y="358"/>
                  <a:pt x="293" y="1625"/>
                  <a:pt x="390" y="2145"/>
                </a:cubicBezTo>
                <a:cubicBezTo>
                  <a:pt x="487" y="2665"/>
                  <a:pt x="518" y="2815"/>
                  <a:pt x="585" y="3120"/>
                </a:cubicBezTo>
                <a:cubicBezTo>
                  <a:pt x="652" y="3425"/>
                  <a:pt x="713" y="3673"/>
                  <a:pt x="795" y="3975"/>
                </a:cubicBezTo>
                <a:cubicBezTo>
                  <a:pt x="877" y="4277"/>
                  <a:pt x="968" y="4605"/>
                  <a:pt x="1080" y="4935"/>
                </a:cubicBezTo>
                <a:cubicBezTo>
                  <a:pt x="1192" y="5265"/>
                  <a:pt x="1355" y="5710"/>
                  <a:pt x="1470" y="5955"/>
                </a:cubicBezTo>
                <a:cubicBezTo>
                  <a:pt x="1585" y="6200"/>
                  <a:pt x="1660" y="6300"/>
                  <a:pt x="1770" y="6405"/>
                </a:cubicBezTo>
                <a:cubicBezTo>
                  <a:pt x="1880" y="6510"/>
                  <a:pt x="2015" y="6585"/>
                  <a:pt x="2130" y="6585"/>
                </a:cubicBezTo>
                <a:cubicBezTo>
                  <a:pt x="2245" y="6585"/>
                  <a:pt x="2337" y="6535"/>
                  <a:pt x="2460" y="6405"/>
                </a:cubicBezTo>
                <a:cubicBezTo>
                  <a:pt x="2583" y="6275"/>
                  <a:pt x="2747" y="6040"/>
                  <a:pt x="2865" y="5805"/>
                </a:cubicBezTo>
                <a:cubicBezTo>
                  <a:pt x="2983" y="5570"/>
                  <a:pt x="3080" y="5258"/>
                  <a:pt x="3165" y="4995"/>
                </a:cubicBezTo>
                <a:cubicBezTo>
                  <a:pt x="3250" y="4732"/>
                  <a:pt x="3310" y="4480"/>
                  <a:pt x="3375" y="4230"/>
                </a:cubicBezTo>
                <a:cubicBezTo>
                  <a:pt x="3440" y="3980"/>
                  <a:pt x="3497" y="3738"/>
                  <a:pt x="3555" y="3495"/>
                </a:cubicBezTo>
                <a:cubicBezTo>
                  <a:pt x="3613" y="3252"/>
                  <a:pt x="3663" y="3040"/>
                  <a:pt x="3720" y="2775"/>
                </a:cubicBezTo>
                <a:cubicBezTo>
                  <a:pt x="3777" y="2510"/>
                  <a:pt x="3814" y="2366"/>
                  <a:pt x="3900" y="1905"/>
                </a:cubicBezTo>
                <a:cubicBezTo>
                  <a:pt x="3986" y="1444"/>
                  <a:pt x="4166" y="406"/>
                  <a:pt x="4236" y="11"/>
                </a:cubicBezTo>
              </a:path>
            </a:pathLst>
          </a:custGeom>
          <a:noFill/>
          <a:ln w="53975">
            <a:solidFill>
              <a:srgbClr val="008080"/>
            </a:solidFill>
            <a:rou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-0.08698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-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9"/>
          <p:cNvGrpSpPr/>
          <p:nvPr/>
        </p:nvGrpSpPr>
        <p:grpSpPr>
          <a:xfrm>
            <a:off x="4355976" y="1484784"/>
            <a:ext cx="3600400" cy="4968552"/>
            <a:chOff x="4860032" y="1484784"/>
            <a:chExt cx="3888432" cy="460851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860032" y="1484784"/>
              <a:ext cx="3888432" cy="460851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932040" y="1556792"/>
              <a:ext cx="3744416" cy="446449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51520" y="332656"/>
            <a:ext cx="6552728" cy="9361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график функции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², постройте график функции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24744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484784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484784"/>
            <a:ext cx="2376263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1979712" y="1484784"/>
          <a:ext cx="23113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Формула" r:id="rId1" imgW="21945600" imgH="5791200" progId="Equation.3">
                  <p:embed/>
                </p:oleObj>
              </mc:Choice>
              <mc:Fallback>
                <p:oleObj name="Формула" r:id="rId1" imgW="21945600" imgH="5791200" progId="Equation.3">
                  <p:embed/>
                  <p:pic>
                    <p:nvPicPr>
                      <p:cNvPr id="0" name="Изображение 1126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79712" y="1484784"/>
                        <a:ext cx="2311300" cy="749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07704" y="1484784"/>
            <a:ext cx="2376264" cy="79208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35523" name="Object 3"/>
          <p:cNvGraphicFramePr>
            <a:graphicFrameLocks noChangeAspect="1"/>
          </p:cNvGraphicFramePr>
          <p:nvPr/>
        </p:nvGraphicFramePr>
        <p:xfrm>
          <a:off x="4427538" y="1557338"/>
          <a:ext cx="3479800" cy="481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GraphC" r:id="rId3" imgW="3724275" imgH="5153025" progId="GraphCtrl.Document">
                  <p:embed/>
                </p:oleObj>
              </mc:Choice>
              <mc:Fallback>
                <p:oleObj name="GraphC" r:id="rId3" imgW="3724275" imgH="5153025" progId="GraphCtrl.Document">
                  <p:embed/>
                  <p:pic>
                    <p:nvPicPr>
                      <p:cNvPr id="0" name="Изображение 1126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7538" y="1557338"/>
                        <a:ext cx="3479800" cy="4816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Прямая со стрелкой 15"/>
          <p:cNvCxnSpPr/>
          <p:nvPr/>
        </p:nvCxnSpPr>
        <p:spPr>
          <a:xfrm>
            <a:off x="6156176" y="5445224"/>
            <a:ext cx="432048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6588224" y="4653136"/>
            <a:ext cx="0" cy="7920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7"/>
          <p:cNvSpPr/>
          <p:nvPr/>
        </p:nvSpPr>
        <p:spPr bwMode="auto">
          <a:xfrm>
            <a:off x="4932040" y="1700808"/>
            <a:ext cx="2448272" cy="374441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0" y="2145"/>
              </a:cxn>
              <a:cxn ang="0">
                <a:pos x="585" y="3120"/>
              </a:cxn>
              <a:cxn ang="0">
                <a:pos x="795" y="3975"/>
              </a:cxn>
              <a:cxn ang="0">
                <a:pos x="1080" y="4935"/>
              </a:cxn>
              <a:cxn ang="0">
                <a:pos x="1470" y="5955"/>
              </a:cxn>
              <a:cxn ang="0">
                <a:pos x="1770" y="6405"/>
              </a:cxn>
              <a:cxn ang="0">
                <a:pos x="2130" y="6585"/>
              </a:cxn>
              <a:cxn ang="0">
                <a:pos x="2460" y="6405"/>
              </a:cxn>
              <a:cxn ang="0">
                <a:pos x="2865" y="5805"/>
              </a:cxn>
              <a:cxn ang="0">
                <a:pos x="3165" y="4995"/>
              </a:cxn>
              <a:cxn ang="0">
                <a:pos x="3375" y="4230"/>
              </a:cxn>
              <a:cxn ang="0">
                <a:pos x="3555" y="3495"/>
              </a:cxn>
              <a:cxn ang="0">
                <a:pos x="3720" y="2775"/>
              </a:cxn>
              <a:cxn ang="0">
                <a:pos x="3900" y="1905"/>
              </a:cxn>
              <a:cxn ang="0">
                <a:pos x="4236" y="11"/>
              </a:cxn>
            </a:cxnLst>
            <a:rect l="0" t="0" r="r" b="b"/>
            <a:pathLst>
              <a:path w="4236" h="6585">
                <a:moveTo>
                  <a:pt x="0" y="0"/>
                </a:moveTo>
                <a:cubicBezTo>
                  <a:pt x="65" y="358"/>
                  <a:pt x="293" y="1625"/>
                  <a:pt x="390" y="2145"/>
                </a:cubicBezTo>
                <a:cubicBezTo>
                  <a:pt x="487" y="2665"/>
                  <a:pt x="518" y="2815"/>
                  <a:pt x="585" y="3120"/>
                </a:cubicBezTo>
                <a:cubicBezTo>
                  <a:pt x="652" y="3425"/>
                  <a:pt x="713" y="3673"/>
                  <a:pt x="795" y="3975"/>
                </a:cubicBezTo>
                <a:cubicBezTo>
                  <a:pt x="877" y="4277"/>
                  <a:pt x="968" y="4605"/>
                  <a:pt x="1080" y="4935"/>
                </a:cubicBezTo>
                <a:cubicBezTo>
                  <a:pt x="1192" y="5265"/>
                  <a:pt x="1355" y="5710"/>
                  <a:pt x="1470" y="5955"/>
                </a:cubicBezTo>
                <a:cubicBezTo>
                  <a:pt x="1585" y="6200"/>
                  <a:pt x="1660" y="6300"/>
                  <a:pt x="1770" y="6405"/>
                </a:cubicBezTo>
                <a:cubicBezTo>
                  <a:pt x="1880" y="6510"/>
                  <a:pt x="2015" y="6585"/>
                  <a:pt x="2130" y="6585"/>
                </a:cubicBezTo>
                <a:cubicBezTo>
                  <a:pt x="2245" y="6585"/>
                  <a:pt x="2337" y="6535"/>
                  <a:pt x="2460" y="6405"/>
                </a:cubicBezTo>
                <a:cubicBezTo>
                  <a:pt x="2583" y="6275"/>
                  <a:pt x="2747" y="6040"/>
                  <a:pt x="2865" y="5805"/>
                </a:cubicBezTo>
                <a:cubicBezTo>
                  <a:pt x="2983" y="5570"/>
                  <a:pt x="3080" y="5258"/>
                  <a:pt x="3165" y="4995"/>
                </a:cubicBezTo>
                <a:cubicBezTo>
                  <a:pt x="3250" y="4732"/>
                  <a:pt x="3310" y="4480"/>
                  <a:pt x="3375" y="4230"/>
                </a:cubicBezTo>
                <a:cubicBezTo>
                  <a:pt x="3440" y="3980"/>
                  <a:pt x="3497" y="3738"/>
                  <a:pt x="3555" y="3495"/>
                </a:cubicBezTo>
                <a:cubicBezTo>
                  <a:pt x="3613" y="3252"/>
                  <a:pt x="3663" y="3040"/>
                  <a:pt x="3720" y="2775"/>
                </a:cubicBezTo>
                <a:cubicBezTo>
                  <a:pt x="3777" y="2510"/>
                  <a:pt x="3814" y="2366"/>
                  <a:pt x="3900" y="1905"/>
                </a:cubicBezTo>
                <a:cubicBezTo>
                  <a:pt x="3986" y="1444"/>
                  <a:pt x="4166" y="406"/>
                  <a:pt x="4236" y="11"/>
                </a:cubicBezTo>
              </a:path>
            </a:pathLst>
          </a:custGeom>
          <a:noFill/>
          <a:ln w="50800" cap="flat">
            <a:solidFill>
              <a:srgbClr val="FF0000"/>
            </a:solidFill>
            <a:prstDash val="solid"/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1" name="Управляющая кнопка: домой 20">
            <a:hlinkClick r:id="rId5" action="ppaction://hlinksldjump" highlightClick="1"/>
          </p:cNvPr>
          <p:cNvSpPr/>
          <p:nvPr/>
        </p:nvSpPr>
        <p:spPr>
          <a:xfrm>
            <a:off x="8172400" y="5733256"/>
            <a:ext cx="720080" cy="360040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868144" y="544522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0.04723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3 0.00185 L 0.04723 -0.111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0" grpId="1" animBg="1"/>
      <p:bldP spid="20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51520" y="332656"/>
            <a:ext cx="6840760" cy="9361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график функции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², постройте график функции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1124744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43608" y="1484784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43608" y="2204864"/>
            <a:ext cx="2160239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1077417" y="2277418"/>
          <a:ext cx="20558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Формула" r:id="rId1" imgW="17068800" imgH="5486400" progId="Equation.3">
                  <p:embed/>
                </p:oleObj>
              </mc:Choice>
              <mc:Fallback>
                <p:oleObj name="Формула" r:id="rId1" imgW="17068800" imgH="5486400" progId="Equation.3">
                  <p:embed/>
                  <p:pic>
                    <p:nvPicPr>
                      <p:cNvPr id="0" name="Изображение 1228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77417" y="2277418"/>
                        <a:ext cx="2055812" cy="711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043608" y="2204864"/>
            <a:ext cx="2160240" cy="79208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Группа 9"/>
          <p:cNvGrpSpPr/>
          <p:nvPr/>
        </p:nvGrpSpPr>
        <p:grpSpPr>
          <a:xfrm>
            <a:off x="4355976" y="1484784"/>
            <a:ext cx="3600400" cy="4608512"/>
            <a:chOff x="4860032" y="1484784"/>
            <a:chExt cx="3888432" cy="460851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860032" y="1484784"/>
              <a:ext cx="3888432" cy="460851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932040" y="1556792"/>
              <a:ext cx="3744416" cy="446449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20166" name="Object 6"/>
          <p:cNvGraphicFramePr>
            <a:graphicFrameLocks noChangeAspect="1"/>
          </p:cNvGraphicFramePr>
          <p:nvPr/>
        </p:nvGraphicFramePr>
        <p:xfrm>
          <a:off x="4499992" y="1700808"/>
          <a:ext cx="3315957" cy="4204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GraphC" r:id="rId3" imgW="6067425" imgH="7705725" progId="GraphCtrl.Document">
                  <p:embed/>
                </p:oleObj>
              </mc:Choice>
              <mc:Fallback>
                <p:oleObj name="GraphC" r:id="rId3" imgW="6067425" imgH="7705725" progId="GraphCtrl.Document">
                  <p:embed/>
                  <p:pic>
                    <p:nvPicPr>
                      <p:cNvPr id="0" name="Изображение 1228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9992" y="1700808"/>
                        <a:ext cx="3315957" cy="420471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20168" name="Object 8"/>
          <p:cNvGraphicFramePr>
            <a:graphicFrameLocks noChangeAspect="1"/>
          </p:cNvGraphicFramePr>
          <p:nvPr/>
        </p:nvGraphicFramePr>
        <p:xfrm>
          <a:off x="4499992" y="1700808"/>
          <a:ext cx="3327588" cy="4219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GraphC" r:id="rId5" imgW="6067425" imgH="7705725" progId="GraphCtrl.Document">
                  <p:embed/>
                </p:oleObj>
              </mc:Choice>
              <mc:Fallback>
                <p:oleObj name="GraphC" r:id="rId5" imgW="6067425" imgH="7705725" progId="GraphCtrl.Document">
                  <p:embed/>
                  <p:pic>
                    <p:nvPicPr>
                      <p:cNvPr id="0" name="Изображение 1229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9992" y="1700808"/>
                        <a:ext cx="3327588" cy="421946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724128" y="31409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20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51520" y="332656"/>
            <a:ext cx="6840760" cy="9361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график функции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², постройте график функции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1124744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43608" y="1484784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25228" y="2204318"/>
            <a:ext cx="2160239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1187624" y="2276872"/>
          <a:ext cx="17986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Формула" r:id="rId1" imgW="14935200" imgH="5486400" progId="Equation.3">
                  <p:embed/>
                </p:oleObj>
              </mc:Choice>
              <mc:Fallback>
                <p:oleObj name="Формула" r:id="rId1" imgW="14935200" imgH="5486400" progId="Equation.3">
                  <p:embed/>
                  <p:pic>
                    <p:nvPicPr>
                      <p:cNvPr id="0" name="Изображение 1331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87624" y="2276872"/>
                        <a:ext cx="1798638" cy="711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025228" y="2204318"/>
            <a:ext cx="2160240" cy="79208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4355976" y="1484784"/>
            <a:ext cx="3600400" cy="4608512"/>
            <a:chOff x="4860032" y="1484784"/>
            <a:chExt cx="3888432" cy="460851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860032" y="1484784"/>
              <a:ext cx="3888432" cy="460851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932040" y="1556792"/>
              <a:ext cx="3744416" cy="446449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20166" name="Object 6"/>
          <p:cNvGraphicFramePr>
            <a:graphicFrameLocks noChangeAspect="1"/>
          </p:cNvGraphicFramePr>
          <p:nvPr/>
        </p:nvGraphicFramePr>
        <p:xfrm>
          <a:off x="4499992" y="1700808"/>
          <a:ext cx="3315957" cy="4204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GraphC" r:id="rId3" imgW="6067425" imgH="7705725" progId="GraphCtrl.Document">
                  <p:embed/>
                </p:oleObj>
              </mc:Choice>
              <mc:Fallback>
                <p:oleObj name="GraphC" r:id="rId3" imgW="6067425" imgH="7705725" progId="GraphCtrl.Document">
                  <p:embed/>
                  <p:pic>
                    <p:nvPicPr>
                      <p:cNvPr id="0" name="Изображение 1331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9992" y="1700808"/>
                        <a:ext cx="3315957" cy="420471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46789" name="Object 5"/>
          <p:cNvGraphicFramePr>
            <a:graphicFrameLocks noChangeAspect="1"/>
          </p:cNvGraphicFramePr>
          <p:nvPr/>
        </p:nvGraphicFramePr>
        <p:xfrm>
          <a:off x="4499992" y="1700808"/>
          <a:ext cx="3335243" cy="4229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GraphC" r:id="rId5" imgW="6067425" imgH="7705725" progId="GraphCtrl.Document">
                  <p:embed/>
                </p:oleObj>
              </mc:Choice>
              <mc:Fallback>
                <p:oleObj name="GraphC" r:id="rId5" imgW="6067425" imgH="7705725" progId="GraphCtrl.Document">
                  <p:embed/>
                  <p:pic>
                    <p:nvPicPr>
                      <p:cNvPr id="0" name="Изображение 1331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9992" y="1700808"/>
                        <a:ext cx="3335243" cy="422917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868144" y="177281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68144" y="234888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4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51520" y="332656"/>
            <a:ext cx="6840760" cy="9361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график функции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², постройте график функции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1124744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43608" y="1484784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43608" y="2204864"/>
            <a:ext cx="2592287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1115616" y="2204864"/>
          <a:ext cx="249555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Формула" r:id="rId1" imgW="20726400" imgH="5791200" progId="Equation.3">
                  <p:embed/>
                </p:oleObj>
              </mc:Choice>
              <mc:Fallback>
                <p:oleObj name="Формула" r:id="rId1" imgW="20726400" imgH="5791200" progId="Equation.3">
                  <p:embed/>
                  <p:pic>
                    <p:nvPicPr>
                      <p:cNvPr id="0" name="Изображение 1433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15616" y="2204864"/>
                        <a:ext cx="2495550" cy="749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043608" y="2204864"/>
            <a:ext cx="2592288" cy="79208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4355976" y="1484784"/>
            <a:ext cx="3600400" cy="4608512"/>
            <a:chOff x="4860032" y="1484784"/>
            <a:chExt cx="3888432" cy="460851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860032" y="1484784"/>
              <a:ext cx="3888432" cy="460851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932040" y="1556792"/>
              <a:ext cx="3744416" cy="446449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20166" name="Object 6"/>
          <p:cNvGraphicFramePr>
            <a:graphicFrameLocks noChangeAspect="1"/>
          </p:cNvGraphicFramePr>
          <p:nvPr/>
        </p:nvGraphicFramePr>
        <p:xfrm>
          <a:off x="4499992" y="1700808"/>
          <a:ext cx="3315957" cy="4204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GraphC" r:id="rId3" imgW="6067425" imgH="7705725" progId="GraphCtrl.Document">
                  <p:embed/>
                </p:oleObj>
              </mc:Choice>
              <mc:Fallback>
                <p:oleObj name="GraphC" r:id="rId3" imgW="6067425" imgH="7705725" progId="GraphCtrl.Document">
                  <p:embed/>
                  <p:pic>
                    <p:nvPicPr>
                      <p:cNvPr id="0" name="Изображение 1433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9992" y="1700808"/>
                        <a:ext cx="3315957" cy="420471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" name="Управляющая кнопка: домой 23">
            <a:hlinkClick r:id="rId5" action="ppaction://hlinksldjump" highlightClick="1"/>
          </p:cNvPr>
          <p:cNvSpPr/>
          <p:nvPr/>
        </p:nvSpPr>
        <p:spPr>
          <a:xfrm>
            <a:off x="8172400" y="5733256"/>
            <a:ext cx="720080" cy="360040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49861" name="Object 5"/>
          <p:cNvGraphicFramePr>
            <a:graphicFrameLocks noChangeAspect="1"/>
          </p:cNvGraphicFramePr>
          <p:nvPr/>
        </p:nvGraphicFramePr>
        <p:xfrm>
          <a:off x="4499992" y="1700808"/>
          <a:ext cx="3312368" cy="4200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GraphC" r:id="rId6" imgW="6067425" imgH="7705725" progId="GraphCtrl.Document">
                  <p:embed/>
                </p:oleObj>
              </mc:Choice>
              <mc:Fallback>
                <p:oleObj name="GraphC" r:id="rId6" imgW="6067425" imgH="7705725" progId="GraphCtrl.Document">
                  <p:embed/>
                  <p:pic>
                    <p:nvPicPr>
                      <p:cNvPr id="0" name="Изображение 14338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99992" y="1700808"/>
                        <a:ext cx="3312368" cy="420016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868144" y="234888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4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971600" y="2348880"/>
            <a:ext cx="4608512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6444208" y="4993468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444208" y="3717032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>
            <a:off x="6444208" y="4989684"/>
            <a:ext cx="1152128" cy="908441"/>
            <a:chOff x="1835696" y="908720"/>
            <a:chExt cx="1440160" cy="1196473"/>
          </a:xfrm>
        </p:grpSpPr>
        <p:sp>
          <p:nvSpPr>
            <p:cNvPr id="41" name="Овал 40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43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pic>
        <p:nvPicPr>
          <p:cNvPr id="39" name="Picture 2" descr="http://www.i2symbol.com/pictures/emojis/7/f/d/d/7fdd853b32a40e80734857274f79c89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674586"/>
            <a:ext cx="1118782" cy="11187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864096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рис. изображён график функции определённой на множестве действительных чисел.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график, найдите: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628800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72200" y="3664732"/>
            <a:ext cx="1212766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,5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72200" y="3645024"/>
            <a:ext cx="1212766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836712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72200" y="4941168"/>
            <a:ext cx="1212766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1,25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700808"/>
            <a:ext cx="388843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нули функции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372200" y="4941168"/>
            <a:ext cx="1212766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далее 65">
            <a:hlinkClick r:id="" action="ppaction://hlinkshowjump?jump=nextslide" highlightClick="1"/>
          </p:cNvPr>
          <p:cNvSpPr/>
          <p:nvPr/>
        </p:nvSpPr>
        <p:spPr>
          <a:xfrm>
            <a:off x="2699792" y="6309320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7" y="2420888"/>
            <a:ext cx="446545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Прямоугольник 74"/>
          <p:cNvSpPr/>
          <p:nvPr/>
        </p:nvSpPr>
        <p:spPr>
          <a:xfrm>
            <a:off x="5004048" y="1700808"/>
            <a:ext cx="388843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0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…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444208" y="2401180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Picture 2" descr="http://www.i2symbol.com/pictures/emojis/7/f/d/d/7fdd853b32a40e80734857274f79c89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358734"/>
            <a:ext cx="1118782" cy="1118782"/>
          </a:xfrm>
          <a:prstGeom prst="rect">
            <a:avLst/>
          </a:prstGeom>
          <a:noFill/>
        </p:spPr>
      </p:pic>
      <p:sp>
        <p:nvSpPr>
          <p:cNvPr id="78" name="Прямоугольник 77"/>
          <p:cNvSpPr/>
          <p:nvPr/>
        </p:nvSpPr>
        <p:spPr>
          <a:xfrm>
            <a:off x="6372200" y="2348880"/>
            <a:ext cx="1212766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372200" y="2348880"/>
            <a:ext cx="1212766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1331640" y="414908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4644008" y="414908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4" grpId="0" animBg="1"/>
      <p:bldP spid="24" grpId="1" animBg="1"/>
      <p:bldP spid="78" grpId="0" animBg="1"/>
      <p:bldP spid="78" grpId="1" animBg="1"/>
      <p:bldP spid="80" grpId="0" animBg="1"/>
      <p:bldP spid="8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51520" y="332656"/>
            <a:ext cx="6840760" cy="9361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Постройте график функции. Используя график, найдите: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1124744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71600" y="1340768"/>
            <a:ext cx="6120680" cy="5760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нули функции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71600" y="2132856"/>
            <a:ext cx="2808312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1079500" y="2133600"/>
          <a:ext cx="260508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Формула" r:id="rId1" imgW="21640800" imgH="5791200" progId="Equation.3">
                  <p:embed/>
                </p:oleObj>
              </mc:Choice>
              <mc:Fallback>
                <p:oleObj name="Формула" r:id="rId1" imgW="21640800" imgH="5791200" progId="Equation.3">
                  <p:embed/>
                  <p:pic>
                    <p:nvPicPr>
                      <p:cNvPr id="0" name="Изображение 1536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79500" y="2133600"/>
                        <a:ext cx="2605088" cy="749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971600" y="2132856"/>
            <a:ext cx="2808313" cy="79208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4355976" y="1988840"/>
            <a:ext cx="3600400" cy="4608512"/>
            <a:chOff x="4860032" y="1484784"/>
            <a:chExt cx="3888432" cy="460851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860032" y="1484784"/>
              <a:ext cx="3888432" cy="460851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932040" y="1556792"/>
              <a:ext cx="3744416" cy="446449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519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51909" name="Object 5"/>
          <p:cNvGraphicFramePr>
            <a:graphicFrameLocks noChangeAspect="1"/>
          </p:cNvGraphicFramePr>
          <p:nvPr/>
        </p:nvGraphicFramePr>
        <p:xfrm>
          <a:off x="4484688" y="2205038"/>
          <a:ext cx="3327400" cy="421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GraphC" r:id="rId3" imgW="6067425" imgH="7705725" progId="GraphCtrl.Document">
                  <p:embed/>
                </p:oleObj>
              </mc:Choice>
              <mc:Fallback>
                <p:oleObj name="GraphC" r:id="rId3" imgW="6067425" imgH="7705725" progId="GraphCtrl.Document">
                  <p:embed/>
                  <p:pic>
                    <p:nvPicPr>
                      <p:cNvPr id="0" name="Изображение 1536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84688" y="2205038"/>
                        <a:ext cx="3327400" cy="42195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9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51911" name="Object 7"/>
          <p:cNvGraphicFramePr>
            <a:graphicFrameLocks noChangeAspect="1"/>
          </p:cNvGraphicFramePr>
          <p:nvPr/>
        </p:nvGraphicFramePr>
        <p:xfrm>
          <a:off x="4427984" y="2204864"/>
          <a:ext cx="3407251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GraphC" r:id="rId5" imgW="6067425" imgH="7705725" progId="GraphCtrl.Document">
                  <p:embed/>
                </p:oleObj>
              </mc:Choice>
              <mc:Fallback>
                <p:oleObj name="GraphC" r:id="rId5" imgW="6067425" imgH="7705725" progId="GraphCtrl.Document">
                  <p:embed/>
                  <p:pic>
                    <p:nvPicPr>
                      <p:cNvPr id="0" name="Изображение 1536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27984" y="2204864"/>
                        <a:ext cx="3407251" cy="424847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292080" y="566124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12160" y="566124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580112" y="5589240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228184" y="5589240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27584" y="3068960"/>
            <a:ext cx="309634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(-4; 0) и (-2; 0)</a:t>
            </a:r>
            <a:endParaRPr lang="ru-RU" sz="3600" dirty="0"/>
          </a:p>
        </p:txBody>
      </p:sp>
      <p:sp>
        <p:nvSpPr>
          <p:cNvPr id="33" name="TextBox 32"/>
          <p:cNvSpPr txBox="1"/>
          <p:nvPr/>
        </p:nvSpPr>
        <p:spPr>
          <a:xfrm>
            <a:off x="6876256" y="530120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5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51520" y="332656"/>
            <a:ext cx="6840760" cy="9361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Постройте график функции. Используя график, найдите: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1124744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71600" y="1340768"/>
            <a:ext cx="7416824" cy="5760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значения аргумента при которых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0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71600" y="2132856"/>
            <a:ext cx="2808312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1079500" y="2133600"/>
          <a:ext cx="260508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Формула" r:id="rId1" imgW="21640800" imgH="5791200" progId="Equation.3">
                  <p:embed/>
                </p:oleObj>
              </mc:Choice>
              <mc:Fallback>
                <p:oleObj name="Формула" r:id="rId1" imgW="21640800" imgH="5791200" progId="Equation.3">
                  <p:embed/>
                  <p:pic>
                    <p:nvPicPr>
                      <p:cNvPr id="0" name="Изображение 1638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79500" y="2133600"/>
                        <a:ext cx="2605088" cy="749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971600" y="2132856"/>
            <a:ext cx="2808313" cy="79208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4355976" y="1988840"/>
            <a:ext cx="3600400" cy="4608512"/>
            <a:chOff x="4860032" y="1484784"/>
            <a:chExt cx="3888432" cy="460851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860032" y="1484784"/>
              <a:ext cx="3888432" cy="460851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932040" y="1556792"/>
              <a:ext cx="3744416" cy="446449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519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51909" name="Object 5"/>
          <p:cNvGraphicFramePr>
            <a:graphicFrameLocks noChangeAspect="1"/>
          </p:cNvGraphicFramePr>
          <p:nvPr/>
        </p:nvGraphicFramePr>
        <p:xfrm>
          <a:off x="4484688" y="2205038"/>
          <a:ext cx="3327400" cy="421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GraphC" r:id="rId3" imgW="6067425" imgH="7705725" progId="GraphCtrl.Document">
                  <p:embed/>
                </p:oleObj>
              </mc:Choice>
              <mc:Fallback>
                <p:oleObj name="GraphC" r:id="rId3" imgW="6067425" imgH="7705725" progId="GraphCtrl.Document">
                  <p:embed/>
                  <p:pic>
                    <p:nvPicPr>
                      <p:cNvPr id="0" name="Изображение 1638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84688" y="2205038"/>
                        <a:ext cx="3327400" cy="42195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9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51911" name="Object 7"/>
          <p:cNvGraphicFramePr>
            <a:graphicFrameLocks noChangeAspect="1"/>
          </p:cNvGraphicFramePr>
          <p:nvPr/>
        </p:nvGraphicFramePr>
        <p:xfrm>
          <a:off x="4427984" y="2204864"/>
          <a:ext cx="3407251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GraphC" r:id="rId5" imgW="6067425" imgH="7705725" progId="GraphCtrl.Document">
                  <p:embed/>
                </p:oleObj>
              </mc:Choice>
              <mc:Fallback>
                <p:oleObj name="GraphC" r:id="rId5" imgW="6067425" imgH="7705725" progId="GraphCtrl.Document">
                  <p:embed/>
                  <p:pic>
                    <p:nvPicPr>
                      <p:cNvPr id="0" name="Изображение 1638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27984" y="2204864"/>
                        <a:ext cx="3407251" cy="424847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292080" y="566124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12160" y="566124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71600" y="3068960"/>
            <a:ext cx="2808312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∞;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2;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∞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427984" y="2060848"/>
            <a:ext cx="1152128" cy="3600400"/>
          </a:xfrm>
          <a:prstGeom prst="rect">
            <a:avLst/>
          </a:prstGeom>
          <a:solidFill>
            <a:schemeClr val="accent4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6876256" y="530120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228184" y="2060848"/>
            <a:ext cx="1656184" cy="3600400"/>
          </a:xfrm>
          <a:prstGeom prst="rect">
            <a:avLst/>
          </a:prstGeom>
          <a:solidFill>
            <a:schemeClr val="accent4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51520" y="332656"/>
            <a:ext cx="6840760" cy="9361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Постройте график функции. Используя график, найдите: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1124744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71600" y="1340768"/>
            <a:ext cx="6120680" cy="5760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промежуток убывания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71600" y="2132856"/>
            <a:ext cx="2808312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1079500" y="2133600"/>
          <a:ext cx="260508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Формула" r:id="rId1" imgW="21640800" imgH="5791200" progId="Equation.3">
                  <p:embed/>
                </p:oleObj>
              </mc:Choice>
              <mc:Fallback>
                <p:oleObj name="Формула" r:id="rId1" imgW="21640800" imgH="5791200" progId="Equation.3">
                  <p:embed/>
                  <p:pic>
                    <p:nvPicPr>
                      <p:cNvPr id="0" name="Изображение 1740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79500" y="2133600"/>
                        <a:ext cx="2605088" cy="749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971600" y="2132856"/>
            <a:ext cx="2808313" cy="79208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4355976" y="1988840"/>
            <a:ext cx="3600400" cy="4608512"/>
            <a:chOff x="4860032" y="1484784"/>
            <a:chExt cx="3888432" cy="460851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860032" y="1484784"/>
              <a:ext cx="3888432" cy="460851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932040" y="1556792"/>
              <a:ext cx="3744416" cy="446449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519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51909" name="Object 5"/>
          <p:cNvGraphicFramePr>
            <a:graphicFrameLocks noChangeAspect="1"/>
          </p:cNvGraphicFramePr>
          <p:nvPr/>
        </p:nvGraphicFramePr>
        <p:xfrm>
          <a:off x="4484688" y="2205038"/>
          <a:ext cx="3327400" cy="421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GraphC" r:id="rId3" imgW="6067425" imgH="7705725" progId="GraphCtrl.Document">
                  <p:embed/>
                </p:oleObj>
              </mc:Choice>
              <mc:Fallback>
                <p:oleObj name="GraphC" r:id="rId3" imgW="6067425" imgH="7705725" progId="GraphCtrl.Document">
                  <p:embed/>
                  <p:pic>
                    <p:nvPicPr>
                      <p:cNvPr id="0" name="Изображение 1740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84688" y="2205038"/>
                        <a:ext cx="3327400" cy="42195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9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51911" name="Object 7"/>
          <p:cNvGraphicFramePr>
            <a:graphicFrameLocks noChangeAspect="1"/>
          </p:cNvGraphicFramePr>
          <p:nvPr/>
        </p:nvGraphicFramePr>
        <p:xfrm>
          <a:off x="4427984" y="2204864"/>
          <a:ext cx="3407251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GraphC" r:id="rId5" imgW="6067425" imgH="7705725" progId="GraphCtrl.Document">
                  <p:embed/>
                </p:oleObj>
              </mc:Choice>
              <mc:Fallback>
                <p:oleObj name="GraphC" r:id="rId5" imgW="6067425" imgH="7705725" progId="GraphCtrl.Document">
                  <p:embed/>
                  <p:pic>
                    <p:nvPicPr>
                      <p:cNvPr id="0" name="Изображение 1741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27984" y="2204864"/>
                        <a:ext cx="3407251" cy="424847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292080" y="566124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12160" y="566124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71600" y="3068960"/>
            <a:ext cx="280831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∞;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27984" y="2060848"/>
            <a:ext cx="1512168" cy="4464496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652120" y="515719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868144" y="5589240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6876256" y="530120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51520" y="332656"/>
            <a:ext cx="6840760" cy="9361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Постройте график функции. Используя график, найдите: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1124744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71600" y="1340768"/>
            <a:ext cx="6120680" cy="5760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промежуток возрастания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71600" y="2132856"/>
            <a:ext cx="2808312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1079500" y="2133600"/>
          <a:ext cx="260508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Формула" r:id="rId1" imgW="21640800" imgH="5791200" progId="Equation.3">
                  <p:embed/>
                </p:oleObj>
              </mc:Choice>
              <mc:Fallback>
                <p:oleObj name="Формула" r:id="rId1" imgW="21640800" imgH="5791200" progId="Equation.3">
                  <p:embed/>
                  <p:pic>
                    <p:nvPicPr>
                      <p:cNvPr id="0" name="Изображение 1843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79500" y="2133600"/>
                        <a:ext cx="2605088" cy="749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971600" y="2132856"/>
            <a:ext cx="2808313" cy="79208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4355976" y="1988840"/>
            <a:ext cx="3600400" cy="4608512"/>
            <a:chOff x="4860032" y="1484784"/>
            <a:chExt cx="3888432" cy="460851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860032" y="1484784"/>
              <a:ext cx="3888432" cy="460851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932040" y="1556792"/>
              <a:ext cx="3744416" cy="446449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519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51909" name="Object 5"/>
          <p:cNvGraphicFramePr>
            <a:graphicFrameLocks noChangeAspect="1"/>
          </p:cNvGraphicFramePr>
          <p:nvPr/>
        </p:nvGraphicFramePr>
        <p:xfrm>
          <a:off x="4484688" y="2205038"/>
          <a:ext cx="3327400" cy="421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GraphC" r:id="rId3" imgW="6067425" imgH="7705725" progId="GraphCtrl.Document">
                  <p:embed/>
                </p:oleObj>
              </mc:Choice>
              <mc:Fallback>
                <p:oleObj name="GraphC" r:id="rId3" imgW="6067425" imgH="7705725" progId="GraphCtrl.Document">
                  <p:embed/>
                  <p:pic>
                    <p:nvPicPr>
                      <p:cNvPr id="0" name="Изображение 1843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84688" y="2205038"/>
                        <a:ext cx="3327400" cy="42195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9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51911" name="Object 7"/>
          <p:cNvGraphicFramePr>
            <a:graphicFrameLocks noChangeAspect="1"/>
          </p:cNvGraphicFramePr>
          <p:nvPr/>
        </p:nvGraphicFramePr>
        <p:xfrm>
          <a:off x="4427984" y="2204864"/>
          <a:ext cx="3407251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GraphC" r:id="rId5" imgW="6067425" imgH="7705725" progId="GraphCtrl.Document">
                  <p:embed/>
                </p:oleObj>
              </mc:Choice>
              <mc:Fallback>
                <p:oleObj name="GraphC" r:id="rId5" imgW="6067425" imgH="7705725" progId="GraphCtrl.Document">
                  <p:embed/>
                  <p:pic>
                    <p:nvPicPr>
                      <p:cNvPr id="0" name="Изображение 1843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27984" y="2204864"/>
                        <a:ext cx="3407251" cy="424847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292080" y="566124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12160" y="566124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71600" y="3068960"/>
            <a:ext cx="280831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+∞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52120" y="515719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868144" y="5589240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6876256" y="530120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940152" y="2060848"/>
            <a:ext cx="1944216" cy="4464496"/>
          </a:xfrm>
          <a:prstGeom prst="rect">
            <a:avLst/>
          </a:prstGeom>
          <a:solidFill>
            <a:srgbClr val="92D05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3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51520" y="332656"/>
            <a:ext cx="6840760" cy="9361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Постройте график функции. Используя график, найдите: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1124744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71600" y="1340768"/>
            <a:ext cx="6120680" cy="5760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5)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область значений функции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71600" y="2132856"/>
            <a:ext cx="2808312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1079500" y="2133600"/>
          <a:ext cx="260508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" name="Формула" r:id="rId1" imgW="21640800" imgH="5791200" progId="Equation.3">
                  <p:embed/>
                </p:oleObj>
              </mc:Choice>
              <mc:Fallback>
                <p:oleObj name="Формула" r:id="rId1" imgW="21640800" imgH="5791200" progId="Equation.3">
                  <p:embed/>
                  <p:pic>
                    <p:nvPicPr>
                      <p:cNvPr id="0" name="Изображение 1945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79500" y="2133600"/>
                        <a:ext cx="2605088" cy="749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971600" y="2132856"/>
            <a:ext cx="2808313" cy="79208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4355976" y="1988840"/>
            <a:ext cx="3600400" cy="4608512"/>
            <a:chOff x="4860032" y="1484784"/>
            <a:chExt cx="3888432" cy="460851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860032" y="1484784"/>
              <a:ext cx="3888432" cy="460851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932040" y="1556792"/>
              <a:ext cx="3744416" cy="446449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" name="Управляющая кнопка: домой 23">
            <a:hlinkClick r:id="rId3" action="ppaction://hlinksldjump" highlightClick="1"/>
          </p:cNvPr>
          <p:cNvSpPr/>
          <p:nvPr/>
        </p:nvSpPr>
        <p:spPr>
          <a:xfrm>
            <a:off x="8172400" y="5733256"/>
            <a:ext cx="720080" cy="360040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519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51909" name="Object 5"/>
          <p:cNvGraphicFramePr>
            <a:graphicFrameLocks noChangeAspect="1"/>
          </p:cNvGraphicFramePr>
          <p:nvPr/>
        </p:nvGraphicFramePr>
        <p:xfrm>
          <a:off x="4484688" y="2205038"/>
          <a:ext cx="3327400" cy="421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GraphC" r:id="rId4" imgW="6067425" imgH="7705725" progId="GraphCtrl.Document">
                  <p:embed/>
                </p:oleObj>
              </mc:Choice>
              <mc:Fallback>
                <p:oleObj name="GraphC" r:id="rId4" imgW="6067425" imgH="7705725" progId="GraphCtrl.Document">
                  <p:embed/>
                  <p:pic>
                    <p:nvPicPr>
                      <p:cNvPr id="0" name="Изображение 19457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84688" y="2205038"/>
                        <a:ext cx="3327400" cy="42195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9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51911" name="Object 7"/>
          <p:cNvGraphicFramePr>
            <a:graphicFrameLocks noChangeAspect="1"/>
          </p:cNvGraphicFramePr>
          <p:nvPr/>
        </p:nvGraphicFramePr>
        <p:xfrm>
          <a:off x="4427984" y="2204864"/>
          <a:ext cx="3407251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GraphC" r:id="rId6" imgW="6067425" imgH="7705725" progId="GraphCtrl.Document">
                  <p:embed/>
                </p:oleObj>
              </mc:Choice>
              <mc:Fallback>
                <p:oleObj name="GraphC" r:id="rId6" imgW="6067425" imgH="7705725" progId="GraphCtrl.Document">
                  <p:embed/>
                  <p:pic>
                    <p:nvPicPr>
                      <p:cNvPr id="0" name="Изображение 19458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27984" y="2204864"/>
                        <a:ext cx="3407251" cy="424847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292080" y="566124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12160" y="566124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71600" y="3068960"/>
            <a:ext cx="280831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+∞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16216" y="573325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6876256" y="5949280"/>
            <a:ext cx="144016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6876256" y="5301208"/>
            <a:ext cx="312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27984" y="2060848"/>
            <a:ext cx="3456384" cy="3960440"/>
          </a:xfrm>
          <a:prstGeom prst="rect">
            <a:avLst/>
          </a:prstGeom>
          <a:solidFill>
            <a:schemeClr val="tx2">
              <a:lumMod val="60000"/>
              <a:lumOff val="4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3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51520" y="332656"/>
            <a:ext cx="6840760" cy="9361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график функции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ru-RU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постройте график функции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1124744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43608" y="1484784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43608" y="2204864"/>
            <a:ext cx="2160239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1114425" y="2259013"/>
          <a:ext cx="1982788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Формула" r:id="rId1" imgW="16459200" imgH="5791200" progId="Equation.3">
                  <p:embed/>
                </p:oleObj>
              </mc:Choice>
              <mc:Fallback>
                <p:oleObj name="Формула" r:id="rId1" imgW="16459200" imgH="5791200" progId="Equation.3">
                  <p:embed/>
                  <p:pic>
                    <p:nvPicPr>
                      <p:cNvPr id="0" name="Изображение 2048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14425" y="2259013"/>
                        <a:ext cx="1982788" cy="7508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043608" y="2204864"/>
            <a:ext cx="2160240" cy="79208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3419872" y="1772816"/>
            <a:ext cx="5184576" cy="3672408"/>
            <a:chOff x="4860032" y="1484784"/>
            <a:chExt cx="3888432" cy="460851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860032" y="1484784"/>
              <a:ext cx="3888432" cy="460851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914038" y="1556792"/>
              <a:ext cx="3780419" cy="446449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588224" y="404664"/>
            <a:ext cx="3600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58053" name="Object 5"/>
          <p:cNvGraphicFramePr>
            <a:graphicFrameLocks noChangeAspect="1"/>
          </p:cNvGraphicFramePr>
          <p:nvPr/>
        </p:nvGraphicFramePr>
        <p:xfrm>
          <a:off x="3491880" y="1844824"/>
          <a:ext cx="5067042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GraphC" r:id="rId3" imgW="7800975" imgH="5438775" progId="GraphCtrl.Document">
                  <p:embed/>
                </p:oleObj>
              </mc:Choice>
              <mc:Fallback>
                <p:oleObj name="GraphC" r:id="rId3" imgW="7800975" imgH="5438775" progId="GraphCtrl.Document">
                  <p:embed/>
                  <p:pic>
                    <p:nvPicPr>
                      <p:cNvPr id="0" name="Изображение 2048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1880" y="1844824"/>
                        <a:ext cx="5067042" cy="35283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8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3491880" y="1844824"/>
          <a:ext cx="5040560" cy="3509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GraphC" r:id="rId5" imgW="7800975" imgH="5438775" progId="GraphCtrl.Document">
                  <p:embed/>
                </p:oleObj>
              </mc:Choice>
              <mc:Fallback>
                <p:oleObj name="GraphC" r:id="rId5" imgW="7800975" imgH="5438775" progId="GraphCtrl.Document">
                  <p:embed/>
                  <p:pic>
                    <p:nvPicPr>
                      <p:cNvPr id="0" name="Изображение 2048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1880" y="1844824"/>
                        <a:ext cx="5040560" cy="350995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80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58056" name="Object 8"/>
          <p:cNvGraphicFramePr>
            <a:graphicFrameLocks noChangeAspect="1"/>
          </p:cNvGraphicFramePr>
          <p:nvPr/>
        </p:nvGraphicFramePr>
        <p:xfrm>
          <a:off x="3491880" y="1844824"/>
          <a:ext cx="5040560" cy="350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GraphC" r:id="rId7" imgW="7800975" imgH="5438775" progId="GraphCtrl.Document">
                  <p:embed/>
                </p:oleObj>
              </mc:Choice>
              <mc:Fallback>
                <p:oleObj name="GraphC" r:id="rId7" imgW="7800975" imgH="5438775" progId="GraphCtrl.Document">
                  <p:embed/>
                  <p:pic>
                    <p:nvPicPr>
                      <p:cNvPr id="0" name="Изображение 20483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91880" y="1844824"/>
                        <a:ext cx="5040560" cy="3509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995936" y="486916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39952" y="422108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5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51520" y="332656"/>
            <a:ext cx="6840760" cy="9361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график функции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ru-RU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постройте график функции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1124744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43608" y="1484784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43608" y="2204864"/>
            <a:ext cx="2160239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1114425" y="2259013"/>
          <a:ext cx="1982788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Формула" r:id="rId1" imgW="16459200" imgH="5791200" progId="Equation.3">
                  <p:embed/>
                </p:oleObj>
              </mc:Choice>
              <mc:Fallback>
                <p:oleObj name="Формула" r:id="rId1" imgW="16459200" imgH="5791200" progId="Equation.3">
                  <p:embed/>
                  <p:pic>
                    <p:nvPicPr>
                      <p:cNvPr id="0" name="Изображение 2150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14425" y="2259013"/>
                        <a:ext cx="1982788" cy="7508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043608" y="2204864"/>
            <a:ext cx="2160240" cy="79208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3419872" y="1772816"/>
            <a:ext cx="5184576" cy="3672408"/>
            <a:chOff x="4860032" y="1484784"/>
            <a:chExt cx="3888432" cy="460851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860032" y="1484784"/>
              <a:ext cx="3888432" cy="460851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914038" y="1556792"/>
              <a:ext cx="3780419" cy="446449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588224" y="404664"/>
            <a:ext cx="3600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58053" name="Object 5"/>
          <p:cNvGraphicFramePr>
            <a:graphicFrameLocks noChangeAspect="1"/>
          </p:cNvGraphicFramePr>
          <p:nvPr/>
        </p:nvGraphicFramePr>
        <p:xfrm>
          <a:off x="3491880" y="1844824"/>
          <a:ext cx="5067042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GraphC" r:id="rId3" imgW="7800975" imgH="5438775" progId="GraphCtrl.Document">
                  <p:embed/>
                </p:oleObj>
              </mc:Choice>
              <mc:Fallback>
                <p:oleObj name="GraphC" r:id="rId3" imgW="7800975" imgH="5438775" progId="GraphCtrl.Document">
                  <p:embed/>
                  <p:pic>
                    <p:nvPicPr>
                      <p:cNvPr id="0" name="Изображение 2150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1880" y="1844824"/>
                        <a:ext cx="5067042" cy="35283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8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3491880" y="1844824"/>
          <a:ext cx="5040560" cy="3509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GraphC" r:id="rId5" imgW="7800975" imgH="5438775" progId="GraphCtrl.Document">
                  <p:embed/>
                </p:oleObj>
              </mc:Choice>
              <mc:Fallback>
                <p:oleObj name="GraphC" r:id="rId5" imgW="7800975" imgH="5438775" progId="GraphCtrl.Document">
                  <p:embed/>
                  <p:pic>
                    <p:nvPicPr>
                      <p:cNvPr id="0" name="Изображение 2150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1880" y="1844824"/>
                        <a:ext cx="5040560" cy="350995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80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83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83654" name="Object 6"/>
          <p:cNvGraphicFramePr>
            <a:graphicFrameLocks noChangeAspect="1"/>
          </p:cNvGraphicFramePr>
          <p:nvPr/>
        </p:nvGraphicFramePr>
        <p:xfrm>
          <a:off x="3491880" y="1844823"/>
          <a:ext cx="5040560" cy="3509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GraphC" r:id="rId7" imgW="7800975" imgH="5438775" progId="GraphCtrl.Document">
                  <p:embed/>
                </p:oleObj>
              </mc:Choice>
              <mc:Fallback>
                <p:oleObj name="GraphC" r:id="rId7" imgW="7800975" imgH="5438775" progId="GraphCtrl.Document">
                  <p:embed/>
                  <p:pic>
                    <p:nvPicPr>
                      <p:cNvPr id="0" name="Изображение 2150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91880" y="1844823"/>
                        <a:ext cx="5040560" cy="350995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004048" y="422108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39952" y="422108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8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51520" y="332656"/>
            <a:ext cx="6840760" cy="9361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график функции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ru-RU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постройте график функции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1124744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43608" y="1484784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3568" y="2204864"/>
            <a:ext cx="2520279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719138" y="2259013"/>
          <a:ext cx="23780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" name="Формула" r:id="rId1" imgW="20726400" imgH="5791200" progId="Equation.3">
                  <p:embed/>
                </p:oleObj>
              </mc:Choice>
              <mc:Fallback>
                <p:oleObj name="Формула" r:id="rId1" imgW="20726400" imgH="5791200" progId="Equation.3">
                  <p:embed/>
                  <p:pic>
                    <p:nvPicPr>
                      <p:cNvPr id="0" name="Изображение 2252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19138" y="2259013"/>
                        <a:ext cx="2378075" cy="7508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683568" y="2204864"/>
            <a:ext cx="2520280" cy="79208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3419872" y="1772816"/>
            <a:ext cx="5184576" cy="3672408"/>
            <a:chOff x="4860032" y="1484784"/>
            <a:chExt cx="3888432" cy="460851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860032" y="1484784"/>
              <a:ext cx="3888432" cy="460851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914038" y="1556792"/>
              <a:ext cx="3780419" cy="446449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588224" y="404664"/>
            <a:ext cx="3600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58053" name="Object 5"/>
          <p:cNvGraphicFramePr>
            <a:graphicFrameLocks noChangeAspect="1"/>
          </p:cNvGraphicFramePr>
          <p:nvPr/>
        </p:nvGraphicFramePr>
        <p:xfrm>
          <a:off x="3491880" y="1844824"/>
          <a:ext cx="5067042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GraphC" r:id="rId3" imgW="7800975" imgH="5438775" progId="GraphCtrl.Document">
                  <p:embed/>
                </p:oleObj>
              </mc:Choice>
              <mc:Fallback>
                <p:oleObj name="GraphC" r:id="rId3" imgW="7800975" imgH="5438775" progId="GraphCtrl.Document">
                  <p:embed/>
                  <p:pic>
                    <p:nvPicPr>
                      <p:cNvPr id="0" name="Изображение 2252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1880" y="1844824"/>
                        <a:ext cx="5067042" cy="35283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8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3491880" y="1844824"/>
          <a:ext cx="5040560" cy="3509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GraphC" r:id="rId5" imgW="7800975" imgH="5438775" progId="GraphCtrl.Document">
                  <p:embed/>
                </p:oleObj>
              </mc:Choice>
              <mc:Fallback>
                <p:oleObj name="GraphC" r:id="rId5" imgW="7800975" imgH="5438775" progId="GraphCtrl.Document">
                  <p:embed/>
                  <p:pic>
                    <p:nvPicPr>
                      <p:cNvPr id="0" name="Изображение 2253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1880" y="1844824"/>
                        <a:ext cx="5040560" cy="350995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80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83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857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85702" name="Object 6"/>
          <p:cNvGraphicFramePr>
            <a:graphicFrameLocks noChangeAspect="1"/>
          </p:cNvGraphicFramePr>
          <p:nvPr/>
        </p:nvGraphicFramePr>
        <p:xfrm>
          <a:off x="3491879" y="1844824"/>
          <a:ext cx="5067043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GraphC" r:id="rId7" imgW="7800975" imgH="5438775" progId="GraphCtrl.Document">
                  <p:embed/>
                </p:oleObj>
              </mc:Choice>
              <mc:Fallback>
                <p:oleObj name="GraphC" r:id="rId7" imgW="7800975" imgH="5438775" progId="GraphCtrl.Document">
                  <p:embed/>
                  <p:pic>
                    <p:nvPicPr>
                      <p:cNvPr id="0" name="Изображение 2253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91879" y="1844824"/>
                        <a:ext cx="5067043" cy="35283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355976" y="292494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79912" y="429309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995936" y="3212976"/>
            <a:ext cx="0" cy="115212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995936" y="3140968"/>
            <a:ext cx="36004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Управляющая кнопка: домой 34">
            <a:hlinkClick r:id="rId9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4139952" y="422108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8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51520" y="332656"/>
            <a:ext cx="6840760" cy="9361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график функции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–√</a:t>
            </a:r>
            <a:r>
              <a:rPr lang="ru-RU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постройте график функции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1124744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43608" y="1484784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43608" y="2204864"/>
            <a:ext cx="2160239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1043608" y="2259013"/>
          <a:ext cx="2182192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" name="Формула" r:id="rId1" imgW="18592800" imgH="5791200" progId="Equation.3">
                  <p:embed/>
                </p:oleObj>
              </mc:Choice>
              <mc:Fallback>
                <p:oleObj name="Формула" r:id="rId1" imgW="18592800" imgH="5791200" progId="Equation.3">
                  <p:embed/>
                  <p:pic>
                    <p:nvPicPr>
                      <p:cNvPr id="0" name="Изображение 2355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43608" y="2259013"/>
                        <a:ext cx="2182192" cy="7508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043608" y="2204864"/>
            <a:ext cx="2160240" cy="79208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3419872" y="1772816"/>
            <a:ext cx="5184576" cy="3672408"/>
            <a:chOff x="4860032" y="1484784"/>
            <a:chExt cx="3888432" cy="460851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860032" y="1484784"/>
              <a:ext cx="3888432" cy="460851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914038" y="1556792"/>
              <a:ext cx="3780419" cy="446449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732240" y="404664"/>
            <a:ext cx="21602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58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580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877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87750" name="Object 6"/>
          <p:cNvGraphicFramePr>
            <a:graphicFrameLocks noChangeAspect="1"/>
          </p:cNvGraphicFramePr>
          <p:nvPr/>
        </p:nvGraphicFramePr>
        <p:xfrm>
          <a:off x="3491880" y="1844823"/>
          <a:ext cx="5040560" cy="3509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GraphC" r:id="rId3" imgW="7800975" imgH="5438775" progId="GraphCtrl.Document">
                  <p:embed/>
                </p:oleObj>
              </mc:Choice>
              <mc:Fallback>
                <p:oleObj name="GraphC" r:id="rId3" imgW="7800975" imgH="5438775" progId="GraphCtrl.Document">
                  <p:embed/>
                  <p:pic>
                    <p:nvPicPr>
                      <p:cNvPr id="0" name="Изображение 2355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1880" y="1844823"/>
                        <a:ext cx="5040560" cy="350995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7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87752" name="Object 8"/>
          <p:cNvGraphicFramePr>
            <a:graphicFrameLocks noChangeAspect="1"/>
          </p:cNvGraphicFramePr>
          <p:nvPr/>
        </p:nvGraphicFramePr>
        <p:xfrm>
          <a:off x="3491879" y="1844824"/>
          <a:ext cx="5067043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GraphC" r:id="rId5" imgW="7800975" imgH="5438775" progId="GraphCtrl.Document">
                  <p:embed/>
                </p:oleObj>
              </mc:Choice>
              <mc:Fallback>
                <p:oleObj name="GraphC" r:id="rId5" imgW="7800975" imgH="5438775" progId="GraphCtrl.Document">
                  <p:embed/>
                  <p:pic>
                    <p:nvPicPr>
                      <p:cNvPr id="0" name="Изображение 2355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1879" y="1844824"/>
                        <a:ext cx="5067043" cy="35283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75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87754" name="Object 10"/>
          <p:cNvGraphicFramePr>
            <a:graphicFrameLocks noChangeAspect="1"/>
          </p:cNvGraphicFramePr>
          <p:nvPr/>
        </p:nvGraphicFramePr>
        <p:xfrm>
          <a:off x="3491880" y="1844824"/>
          <a:ext cx="5067042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GraphC" r:id="rId7" imgW="7800975" imgH="5438775" progId="GraphCtrl.Document">
                  <p:embed/>
                </p:oleObj>
              </mc:Choice>
              <mc:Fallback>
                <p:oleObj name="GraphC" r:id="rId7" imgW="7800975" imgH="5438775" progId="GraphCtrl.Document">
                  <p:embed/>
                  <p:pic>
                    <p:nvPicPr>
                      <p:cNvPr id="0" name="Изображение 2355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91880" y="1844824"/>
                        <a:ext cx="5067042" cy="35283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139952" y="3645024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83968" y="299695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87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51520" y="332656"/>
            <a:ext cx="6840760" cy="9361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график функции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–√</a:t>
            </a:r>
            <a:r>
              <a:rPr lang="ru-RU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постройте график функции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1124744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43608" y="1484784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43608" y="2204864"/>
            <a:ext cx="2160239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1041401" y="2259013"/>
          <a:ext cx="209044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" name="Формула" r:id="rId1" imgW="18592800" imgH="5791200" progId="Equation.3">
                  <p:embed/>
                </p:oleObj>
              </mc:Choice>
              <mc:Fallback>
                <p:oleObj name="Формула" r:id="rId1" imgW="18592800" imgH="5791200" progId="Equation.3">
                  <p:embed/>
                  <p:pic>
                    <p:nvPicPr>
                      <p:cNvPr id="0" name="Изображение 2457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41401" y="2259013"/>
                        <a:ext cx="2090440" cy="7508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043608" y="2204864"/>
            <a:ext cx="2160240" cy="79208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3419872" y="1772816"/>
            <a:ext cx="5184576" cy="3672408"/>
            <a:chOff x="4860032" y="1484784"/>
            <a:chExt cx="3888432" cy="460851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860032" y="1484784"/>
              <a:ext cx="3888432" cy="460851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914038" y="1556792"/>
              <a:ext cx="3780419" cy="446449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732240" y="404664"/>
            <a:ext cx="21602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58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580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877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87750" name="Object 6"/>
          <p:cNvGraphicFramePr>
            <a:graphicFrameLocks noChangeAspect="1"/>
          </p:cNvGraphicFramePr>
          <p:nvPr/>
        </p:nvGraphicFramePr>
        <p:xfrm>
          <a:off x="3491880" y="1844823"/>
          <a:ext cx="5040560" cy="3509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GraphC" r:id="rId3" imgW="7800975" imgH="5438775" progId="GraphCtrl.Document">
                  <p:embed/>
                </p:oleObj>
              </mc:Choice>
              <mc:Fallback>
                <p:oleObj name="GraphC" r:id="rId3" imgW="7800975" imgH="5438775" progId="GraphCtrl.Document">
                  <p:embed/>
                  <p:pic>
                    <p:nvPicPr>
                      <p:cNvPr id="0" name="Изображение 2457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1880" y="1844823"/>
                        <a:ext cx="5040560" cy="350995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7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87752" name="Object 8"/>
          <p:cNvGraphicFramePr>
            <a:graphicFrameLocks noChangeAspect="1"/>
          </p:cNvGraphicFramePr>
          <p:nvPr/>
        </p:nvGraphicFramePr>
        <p:xfrm>
          <a:off x="3491879" y="1844824"/>
          <a:ext cx="5067043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GraphC" r:id="rId5" imgW="7800975" imgH="5438775" progId="GraphCtrl.Document">
                  <p:embed/>
                </p:oleObj>
              </mc:Choice>
              <mc:Fallback>
                <p:oleObj name="GraphC" r:id="rId5" imgW="7800975" imgH="5438775" progId="GraphCtrl.Document">
                  <p:embed/>
                  <p:pic>
                    <p:nvPicPr>
                      <p:cNvPr id="0" name="Изображение 2457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1879" y="1844824"/>
                        <a:ext cx="5067043" cy="35283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75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897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89798" name="Object 6"/>
          <p:cNvGraphicFramePr>
            <a:graphicFrameLocks noChangeAspect="1"/>
          </p:cNvGraphicFramePr>
          <p:nvPr/>
        </p:nvGraphicFramePr>
        <p:xfrm>
          <a:off x="3491880" y="1844824"/>
          <a:ext cx="5079839" cy="3537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GraphC" r:id="rId7" imgW="7800975" imgH="5438775" progId="GraphCtrl.Document">
                  <p:embed/>
                </p:oleObj>
              </mc:Choice>
              <mc:Fallback>
                <p:oleObj name="GraphC" r:id="rId7" imgW="7800975" imgH="5438775" progId="GraphCtrl.Document">
                  <p:embed/>
                  <p:pic>
                    <p:nvPicPr>
                      <p:cNvPr id="0" name="Изображение 24579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91880" y="1844824"/>
                        <a:ext cx="5079839" cy="353730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148064" y="263691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3968" y="299695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89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5940152" y="3645024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940152" y="4941168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971600" y="2348880"/>
            <a:ext cx="4608512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6012160" y="3769332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9"/>
          <p:cNvGrpSpPr/>
          <p:nvPr/>
        </p:nvGrpSpPr>
        <p:grpSpPr>
          <a:xfrm>
            <a:off x="6804248" y="3717032"/>
            <a:ext cx="1152128" cy="908441"/>
            <a:chOff x="1835696" y="908720"/>
            <a:chExt cx="1440160" cy="1196473"/>
          </a:xfrm>
        </p:grpSpPr>
        <p:sp>
          <p:nvSpPr>
            <p:cNvPr id="41" name="Овал 40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43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sp>
        <p:nvSpPr>
          <p:cNvPr id="3" name="Прямоугольник 2"/>
          <p:cNvSpPr/>
          <p:nvPr/>
        </p:nvSpPr>
        <p:spPr>
          <a:xfrm>
            <a:off x="251520" y="332656"/>
            <a:ext cx="864096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рис. изображён график функции определённой на множестве действительных чисел.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график, найдите: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628800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836712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40152" y="3645024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&lt; 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700808"/>
            <a:ext cx="388843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аргумента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далее 65">
            <a:hlinkClick r:id="" action="ppaction://hlinkshowjump?jump=nextslide" highlightClick="1"/>
          </p:cNvPr>
          <p:cNvSpPr/>
          <p:nvPr/>
        </p:nvSpPr>
        <p:spPr>
          <a:xfrm>
            <a:off x="2699792" y="6309320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7" y="2420888"/>
            <a:ext cx="446545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Прямоугольник 74"/>
          <p:cNvSpPr/>
          <p:nvPr/>
        </p:nvSpPr>
        <p:spPr>
          <a:xfrm>
            <a:off x="5004048" y="1700808"/>
            <a:ext cx="388843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&gt; 0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…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444208" y="4993468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Picture 2" descr="http://www.i2symbol.com/pictures/emojis/7/f/d/d/7fdd853b32a40e80734857274f79c89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951022"/>
            <a:ext cx="1118782" cy="1118782"/>
          </a:xfrm>
          <a:prstGeom prst="rect">
            <a:avLst/>
          </a:prstGeom>
          <a:noFill/>
        </p:spPr>
      </p:pic>
      <p:sp>
        <p:nvSpPr>
          <p:cNvPr id="78" name="Прямоугольник 77"/>
          <p:cNvSpPr/>
          <p:nvPr/>
        </p:nvSpPr>
        <p:spPr>
          <a:xfrm>
            <a:off x="5940152" y="4941168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2,5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940152" y="4941168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40152" y="3645024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940152" y="2348880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12160" y="2473188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9"/>
          <p:cNvGrpSpPr/>
          <p:nvPr/>
        </p:nvGrpSpPr>
        <p:grpSpPr>
          <a:xfrm>
            <a:off x="6804248" y="2420888"/>
            <a:ext cx="1152128" cy="908441"/>
            <a:chOff x="1835696" y="908720"/>
            <a:chExt cx="1440160" cy="1196473"/>
          </a:xfrm>
        </p:grpSpPr>
        <p:sp>
          <p:nvSpPr>
            <p:cNvPr id="32" name="Овал 31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34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sp>
        <p:nvSpPr>
          <p:cNvPr id="35" name="Прямоугольник 34"/>
          <p:cNvSpPr/>
          <p:nvPr/>
        </p:nvSpPr>
        <p:spPr>
          <a:xfrm>
            <a:off x="5940152" y="2348880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&lt;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940152" y="2348880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403648" y="2420888"/>
            <a:ext cx="3312368" cy="1800200"/>
          </a:xfrm>
          <a:prstGeom prst="rect">
            <a:avLst/>
          </a:prstGeom>
          <a:solidFill>
            <a:schemeClr val="accent4">
              <a:lumMod val="60000"/>
              <a:lumOff val="4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78" grpId="0" animBg="1"/>
      <p:bldP spid="78" grpId="1" animBg="1"/>
      <p:bldP spid="35" grpId="0" animBg="1"/>
      <p:bldP spid="35" grpId="1" animBg="1"/>
      <p:bldP spid="3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51520" y="332656"/>
            <a:ext cx="6840760" cy="9361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график функции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–√</a:t>
            </a:r>
            <a:r>
              <a:rPr lang="ru-RU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постройте график функции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1124744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43608" y="1484784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9552" y="2204864"/>
            <a:ext cx="2664295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539552" y="2204864"/>
          <a:ext cx="2570162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" name="Формула" r:id="rId1" imgW="22860000" imgH="5791200" progId="Equation.3">
                  <p:embed/>
                </p:oleObj>
              </mc:Choice>
              <mc:Fallback>
                <p:oleObj name="Формула" r:id="rId1" imgW="22860000" imgH="5791200" progId="Equation.3">
                  <p:embed/>
                  <p:pic>
                    <p:nvPicPr>
                      <p:cNvPr id="0" name="Изображение 2560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9552" y="2204864"/>
                        <a:ext cx="2570162" cy="7508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39552" y="2204864"/>
            <a:ext cx="2664296" cy="79208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3419872" y="1772816"/>
            <a:ext cx="5184576" cy="3672408"/>
            <a:chOff x="4860032" y="1484784"/>
            <a:chExt cx="3888432" cy="460851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860032" y="1484784"/>
              <a:ext cx="3888432" cy="460851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914038" y="1556792"/>
              <a:ext cx="3780419" cy="446449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732240" y="404664"/>
            <a:ext cx="21602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58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580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877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87750" name="Object 6"/>
          <p:cNvGraphicFramePr>
            <a:graphicFrameLocks noChangeAspect="1"/>
          </p:cNvGraphicFramePr>
          <p:nvPr/>
        </p:nvGraphicFramePr>
        <p:xfrm>
          <a:off x="3491880" y="1844823"/>
          <a:ext cx="5040560" cy="3509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GraphC" r:id="rId3" imgW="7800975" imgH="5438775" progId="GraphCtrl.Document">
                  <p:embed/>
                </p:oleObj>
              </mc:Choice>
              <mc:Fallback>
                <p:oleObj name="GraphC" r:id="rId3" imgW="7800975" imgH="5438775" progId="GraphCtrl.Document">
                  <p:embed/>
                  <p:pic>
                    <p:nvPicPr>
                      <p:cNvPr id="0" name="Изображение 2560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1880" y="1844823"/>
                        <a:ext cx="5040560" cy="350995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7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87752" name="Object 8"/>
          <p:cNvGraphicFramePr>
            <a:graphicFrameLocks noChangeAspect="1"/>
          </p:cNvGraphicFramePr>
          <p:nvPr/>
        </p:nvGraphicFramePr>
        <p:xfrm>
          <a:off x="3491879" y="1844824"/>
          <a:ext cx="5067043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GraphC" r:id="rId5" imgW="7800975" imgH="5438775" progId="GraphCtrl.Document">
                  <p:embed/>
                </p:oleObj>
              </mc:Choice>
              <mc:Fallback>
                <p:oleObj name="GraphC" r:id="rId5" imgW="7800975" imgH="5438775" progId="GraphCtrl.Document">
                  <p:embed/>
                  <p:pic>
                    <p:nvPicPr>
                      <p:cNvPr id="0" name="Изображение 2560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1879" y="1844824"/>
                        <a:ext cx="5067043" cy="35283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75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897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928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92870" name="Object 6"/>
          <p:cNvGraphicFramePr>
            <a:graphicFrameLocks noChangeAspect="1"/>
          </p:cNvGraphicFramePr>
          <p:nvPr/>
        </p:nvGraphicFramePr>
        <p:xfrm>
          <a:off x="3491879" y="1844824"/>
          <a:ext cx="5067043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GraphC" r:id="rId7" imgW="7800975" imgH="5438775" progId="GraphCtrl.Document">
                  <p:embed/>
                </p:oleObj>
              </mc:Choice>
              <mc:Fallback>
                <p:oleObj name="GraphC" r:id="rId7" imgW="7800975" imgH="5438775" progId="GraphCtrl.Document">
                  <p:embed/>
                  <p:pic>
                    <p:nvPicPr>
                      <p:cNvPr id="0" name="Изображение 25603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91879" y="1844824"/>
                        <a:ext cx="5067043" cy="35283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Прямая соединительная линия 27"/>
          <p:cNvCxnSpPr/>
          <p:nvPr/>
        </p:nvCxnSpPr>
        <p:spPr>
          <a:xfrm>
            <a:off x="4139952" y="3068960"/>
            <a:ext cx="0" cy="72008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211960" y="3861048"/>
            <a:ext cx="36004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923928" y="2636912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99992" y="3573016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Управляющая кнопка: домой 32">
            <a:hlinkClick r:id="rId9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283968" y="299695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51520" y="332656"/>
            <a:ext cx="6840760" cy="9361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график функции  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постройте график функции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1124744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43608" y="1484784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43608" y="2204864"/>
            <a:ext cx="2160240" cy="12961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1259632" y="2204864"/>
          <a:ext cx="1682750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" name="Формула" r:id="rId1" imgW="14325600" imgH="9448800" progId="Equation.3">
                  <p:embed/>
                </p:oleObj>
              </mc:Choice>
              <mc:Fallback>
                <p:oleObj name="Формула" r:id="rId1" imgW="14325600" imgH="9448800" progId="Equation.3">
                  <p:embed/>
                  <p:pic>
                    <p:nvPicPr>
                      <p:cNvPr id="0" name="Изображение 2662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59632" y="2204864"/>
                        <a:ext cx="1682750" cy="12239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043608" y="2204864"/>
            <a:ext cx="2160240" cy="129614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3419872" y="1772816"/>
            <a:ext cx="5184576" cy="3672408"/>
            <a:chOff x="4860032" y="1484784"/>
            <a:chExt cx="3888432" cy="460851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860032" y="1484784"/>
              <a:ext cx="3888432" cy="460851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914038" y="1556792"/>
              <a:ext cx="3780419" cy="446449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58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58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580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877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877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8775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959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95942" name="Object 6"/>
          <p:cNvGraphicFramePr>
            <a:graphicFrameLocks noChangeAspect="1"/>
          </p:cNvGraphicFramePr>
          <p:nvPr/>
        </p:nvGraphicFramePr>
        <p:xfrm>
          <a:off x="3491880" y="1844824"/>
          <a:ext cx="5067042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GraphC" r:id="rId3" imgW="7800975" imgH="5438775" progId="GraphCtrl.Document">
                  <p:embed/>
                </p:oleObj>
              </mc:Choice>
              <mc:Fallback>
                <p:oleObj name="GraphC" r:id="rId3" imgW="7800975" imgH="5438775" progId="GraphCtrl.Document">
                  <p:embed/>
                  <p:pic>
                    <p:nvPicPr>
                      <p:cNvPr id="0" name="Изображение 2662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1880" y="1844824"/>
                        <a:ext cx="5067042" cy="35283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59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95944" name="Object 8"/>
          <p:cNvGraphicFramePr>
            <a:graphicFrameLocks noChangeAspect="1"/>
          </p:cNvGraphicFramePr>
          <p:nvPr/>
        </p:nvGraphicFramePr>
        <p:xfrm>
          <a:off x="3491880" y="1844824"/>
          <a:ext cx="5038700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GraphC" r:id="rId5" imgW="7800975" imgH="5438775" progId="GraphCtrl.Document">
                  <p:embed/>
                </p:oleObj>
              </mc:Choice>
              <mc:Fallback>
                <p:oleObj name="GraphC" r:id="rId5" imgW="7800975" imgH="5438775" progId="GraphCtrl.Document">
                  <p:embed/>
                  <p:pic>
                    <p:nvPicPr>
                      <p:cNvPr id="0" name="Изображение 2662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1880" y="1844824"/>
                        <a:ext cx="5038700" cy="35283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59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95946" name="Object 10"/>
          <p:cNvGraphicFramePr>
            <a:graphicFrameLocks noChangeAspect="1"/>
          </p:cNvGraphicFramePr>
          <p:nvPr/>
        </p:nvGraphicFramePr>
        <p:xfrm>
          <a:off x="3491880" y="1844824"/>
          <a:ext cx="5038700" cy="3508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GraphC" r:id="rId7" imgW="7800975" imgH="5438775" progId="GraphCtrl.Document">
                  <p:embed/>
                </p:oleObj>
              </mc:Choice>
              <mc:Fallback>
                <p:oleObj name="GraphC" r:id="rId7" imgW="7800975" imgH="5438775" progId="GraphCtrl.Document">
                  <p:embed/>
                  <p:pic>
                    <p:nvPicPr>
                      <p:cNvPr id="0" name="Изображение 2662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91880" y="1844824"/>
                        <a:ext cx="5038700" cy="350865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Прямая со стрелкой 30"/>
          <p:cNvCxnSpPr/>
          <p:nvPr/>
        </p:nvCxnSpPr>
        <p:spPr>
          <a:xfrm>
            <a:off x="6732240" y="2852936"/>
            <a:ext cx="0" cy="7920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5948" name="Object 12"/>
          <p:cNvGraphicFramePr>
            <a:graphicFrameLocks noChangeAspect="1"/>
          </p:cNvGraphicFramePr>
          <p:nvPr/>
        </p:nvGraphicFramePr>
        <p:xfrm>
          <a:off x="6227763" y="188913"/>
          <a:ext cx="7461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Формула" r:id="rId9" imgW="9448800" imgH="9448800" progId="Equation.3">
                  <p:embed/>
                </p:oleObj>
              </mc:Choice>
              <mc:Fallback>
                <p:oleObj name="Формула" r:id="rId9" imgW="9448800" imgH="9448800" progId="Equation.3">
                  <p:embed/>
                  <p:pic>
                    <p:nvPicPr>
                      <p:cNvPr id="0" name="Изображение 2662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27763" y="188913"/>
                        <a:ext cx="746125" cy="863600"/>
                      </a:xfrm>
                      <a:prstGeom prst="rect">
                        <a:avLst/>
                      </a:prstGeom>
                      <a:solidFill>
                        <a:srgbClr val="DDDDFF"/>
                      </a:solidFill>
                      <a:ln w="25400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724128" y="357301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95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295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51520" y="332656"/>
            <a:ext cx="6840760" cy="9361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график функции  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постройте график функции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1124744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43608" y="1484784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43608" y="2204864"/>
            <a:ext cx="2160240" cy="12961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1293813" y="2205038"/>
          <a:ext cx="1611312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" name="Формула" r:id="rId1" imgW="13716000" imgH="9448800" progId="Equation.3">
                  <p:embed/>
                </p:oleObj>
              </mc:Choice>
              <mc:Fallback>
                <p:oleObj name="Формула" r:id="rId1" imgW="13716000" imgH="9448800" progId="Equation.3">
                  <p:embed/>
                  <p:pic>
                    <p:nvPicPr>
                      <p:cNvPr id="0" name="Изображение 2764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93813" y="2205038"/>
                        <a:ext cx="1611312" cy="12239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043608" y="2204864"/>
            <a:ext cx="2160240" cy="129614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3419872" y="1772816"/>
            <a:ext cx="5184576" cy="3672408"/>
            <a:chOff x="4860032" y="1484784"/>
            <a:chExt cx="3888432" cy="460851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860032" y="1484784"/>
              <a:ext cx="3888432" cy="460851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914038" y="1556792"/>
              <a:ext cx="3780419" cy="446449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58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58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580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877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877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8775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959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95942" name="Object 6"/>
          <p:cNvGraphicFramePr>
            <a:graphicFrameLocks noChangeAspect="1"/>
          </p:cNvGraphicFramePr>
          <p:nvPr/>
        </p:nvGraphicFramePr>
        <p:xfrm>
          <a:off x="3491880" y="1844824"/>
          <a:ext cx="5067042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GraphC" r:id="rId3" imgW="7800975" imgH="5438775" progId="GraphCtrl.Document">
                  <p:embed/>
                </p:oleObj>
              </mc:Choice>
              <mc:Fallback>
                <p:oleObj name="GraphC" r:id="rId3" imgW="7800975" imgH="5438775" progId="GraphCtrl.Document">
                  <p:embed/>
                  <p:pic>
                    <p:nvPicPr>
                      <p:cNvPr id="0" name="Изображение 2764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1880" y="1844824"/>
                        <a:ext cx="5067042" cy="35283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59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95944" name="Object 8"/>
          <p:cNvGraphicFramePr>
            <a:graphicFrameLocks noChangeAspect="1"/>
          </p:cNvGraphicFramePr>
          <p:nvPr/>
        </p:nvGraphicFramePr>
        <p:xfrm>
          <a:off x="3491880" y="1844824"/>
          <a:ext cx="5038700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GraphC" r:id="rId5" imgW="7800975" imgH="5438775" progId="GraphCtrl.Document">
                  <p:embed/>
                </p:oleObj>
              </mc:Choice>
              <mc:Fallback>
                <p:oleObj name="GraphC" r:id="rId5" imgW="7800975" imgH="5438775" progId="GraphCtrl.Document">
                  <p:embed/>
                  <p:pic>
                    <p:nvPicPr>
                      <p:cNvPr id="0" name="Изображение 2765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1880" y="1844824"/>
                        <a:ext cx="5038700" cy="35283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59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9799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97990" name="Object 6"/>
          <p:cNvGraphicFramePr>
            <a:graphicFrameLocks noChangeAspect="1"/>
          </p:cNvGraphicFramePr>
          <p:nvPr/>
        </p:nvGraphicFramePr>
        <p:xfrm>
          <a:off x="3463536" y="1844824"/>
          <a:ext cx="5067043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GraphC" r:id="rId7" imgW="7800975" imgH="5438775" progId="GraphCtrl.Document">
                  <p:embed/>
                </p:oleObj>
              </mc:Choice>
              <mc:Fallback>
                <p:oleObj name="GraphC" r:id="rId7" imgW="7800975" imgH="5438775" progId="GraphCtrl.Document">
                  <p:embed/>
                  <p:pic>
                    <p:nvPicPr>
                      <p:cNvPr id="0" name="Изображение 2765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63536" y="1844824"/>
                        <a:ext cx="5067043" cy="35283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Прямая со стрелкой 30"/>
          <p:cNvCxnSpPr/>
          <p:nvPr/>
        </p:nvCxnSpPr>
        <p:spPr>
          <a:xfrm flipH="1">
            <a:off x="6084168" y="2492896"/>
            <a:ext cx="432048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7992" name="Object 8"/>
          <p:cNvGraphicFramePr>
            <a:graphicFrameLocks noChangeAspect="1"/>
          </p:cNvGraphicFramePr>
          <p:nvPr/>
        </p:nvGraphicFramePr>
        <p:xfrm>
          <a:off x="6227763" y="188913"/>
          <a:ext cx="7461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Формула" r:id="rId9" imgW="9448800" imgH="9448800" progId="Equation.3">
                  <p:embed/>
                </p:oleObj>
              </mc:Choice>
              <mc:Fallback>
                <p:oleObj name="Формула" r:id="rId9" imgW="9448800" imgH="9448800" progId="Equation.3">
                  <p:embed/>
                  <p:pic>
                    <p:nvPicPr>
                      <p:cNvPr id="0" name="Изображение 27652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27763" y="188913"/>
                        <a:ext cx="746125" cy="863600"/>
                      </a:xfrm>
                      <a:prstGeom prst="rect">
                        <a:avLst/>
                      </a:prstGeom>
                      <a:solidFill>
                        <a:srgbClr val="DDDDFF"/>
                      </a:solidFill>
                      <a:ln w="25400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652120" y="357301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95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29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51520" y="332656"/>
            <a:ext cx="6840760" cy="9361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график функции  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постройте график функции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1124744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43608" y="1484784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9552" y="2204864"/>
            <a:ext cx="2664296" cy="12961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854075" y="2205038"/>
          <a:ext cx="2041525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" name="Формула" r:id="rId1" imgW="18288000" imgH="9448800" progId="Equation.3">
                  <p:embed/>
                </p:oleObj>
              </mc:Choice>
              <mc:Fallback>
                <p:oleObj name="Формула" r:id="rId1" imgW="18288000" imgH="9448800" progId="Equation.3">
                  <p:embed/>
                  <p:pic>
                    <p:nvPicPr>
                      <p:cNvPr id="0" name="Изображение 2867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54075" y="2205038"/>
                        <a:ext cx="2041525" cy="12239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39552" y="2204864"/>
            <a:ext cx="2664296" cy="129614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3419872" y="1772816"/>
            <a:ext cx="5184576" cy="3672408"/>
            <a:chOff x="4860032" y="1484784"/>
            <a:chExt cx="3888432" cy="460851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860032" y="1484784"/>
              <a:ext cx="3888432" cy="460851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914038" y="1556792"/>
              <a:ext cx="3780419" cy="446449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58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58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580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877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877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8775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959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95942" name="Object 6"/>
          <p:cNvGraphicFramePr>
            <a:graphicFrameLocks noChangeAspect="1"/>
          </p:cNvGraphicFramePr>
          <p:nvPr/>
        </p:nvGraphicFramePr>
        <p:xfrm>
          <a:off x="3491880" y="1844824"/>
          <a:ext cx="5067042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GraphC" r:id="rId3" imgW="7800975" imgH="5438775" progId="GraphCtrl.Document">
                  <p:embed/>
                </p:oleObj>
              </mc:Choice>
              <mc:Fallback>
                <p:oleObj name="GraphC" r:id="rId3" imgW="7800975" imgH="5438775" progId="GraphCtrl.Document">
                  <p:embed/>
                  <p:pic>
                    <p:nvPicPr>
                      <p:cNvPr id="0" name="Изображение 2867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1880" y="1844824"/>
                        <a:ext cx="5067042" cy="35283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59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95944" name="Object 8"/>
          <p:cNvGraphicFramePr>
            <a:graphicFrameLocks noChangeAspect="1"/>
          </p:cNvGraphicFramePr>
          <p:nvPr/>
        </p:nvGraphicFramePr>
        <p:xfrm>
          <a:off x="3491880" y="1844824"/>
          <a:ext cx="5038700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GraphC" r:id="rId5" imgW="7800975" imgH="5438775" progId="GraphCtrl.Document">
                  <p:embed/>
                </p:oleObj>
              </mc:Choice>
              <mc:Fallback>
                <p:oleObj name="GraphC" r:id="rId5" imgW="7800975" imgH="5438775" progId="GraphCtrl.Document">
                  <p:embed/>
                  <p:pic>
                    <p:nvPicPr>
                      <p:cNvPr id="0" name="Изображение 2867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1880" y="1844824"/>
                        <a:ext cx="5038700" cy="35283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59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9799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000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300038" name="Object 6"/>
          <p:cNvGraphicFramePr>
            <a:graphicFrameLocks noChangeAspect="1"/>
          </p:cNvGraphicFramePr>
          <p:nvPr/>
        </p:nvGraphicFramePr>
        <p:xfrm>
          <a:off x="3491826" y="1844824"/>
          <a:ext cx="5067042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GraphC" r:id="rId7" imgW="7800975" imgH="5438775" progId="GraphCtrl.Document">
                  <p:embed/>
                </p:oleObj>
              </mc:Choice>
              <mc:Fallback>
                <p:oleObj name="GraphC" r:id="rId7" imgW="7800975" imgH="5438775" progId="GraphCtrl.Document">
                  <p:embed/>
                  <p:pic>
                    <p:nvPicPr>
                      <p:cNvPr id="0" name="Изображение 2867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91826" y="1844824"/>
                        <a:ext cx="5067042" cy="35283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Прямая со стрелкой 30"/>
          <p:cNvCxnSpPr/>
          <p:nvPr/>
        </p:nvCxnSpPr>
        <p:spPr>
          <a:xfrm>
            <a:off x="5220072" y="4437112"/>
            <a:ext cx="36004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5580112" y="4005064"/>
            <a:ext cx="0" cy="43204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0040" name="Object 8"/>
          <p:cNvGraphicFramePr>
            <a:graphicFrameLocks noChangeAspect="1"/>
          </p:cNvGraphicFramePr>
          <p:nvPr/>
        </p:nvGraphicFramePr>
        <p:xfrm>
          <a:off x="6228184" y="188640"/>
          <a:ext cx="745296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Формула" r:id="rId9" imgW="9448800" imgH="9448800" progId="Equation.3">
                  <p:embed/>
                </p:oleObj>
              </mc:Choice>
              <mc:Fallback>
                <p:oleObj name="Формула" r:id="rId9" imgW="9448800" imgH="9448800" progId="Equation.3">
                  <p:embed/>
                  <p:pic>
                    <p:nvPicPr>
                      <p:cNvPr id="0" name="Изображение 28676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28184" y="188640"/>
                        <a:ext cx="745296" cy="864096"/>
                      </a:xfrm>
                      <a:prstGeom prst="rect">
                        <a:avLst/>
                      </a:prstGeom>
                      <a:solidFill>
                        <a:srgbClr val="DDDDFF"/>
                      </a:solidFill>
                      <a:ln w="25400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Управляющая кнопка: домой 35">
            <a:hlinkClick r:id="rId11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5724128" y="357301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95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1000"/>
                                        <p:tgtEl>
                                          <p:spTgt spid="300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4008" y="2492896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44008" y="2852936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Магистр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3212976"/>
            <a:ext cx="227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Шапочка выпускника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3573016"/>
            <a:ext cx="239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/>
              </a:rPr>
              <a:t>Школьные учебники-1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44008" y="3933056"/>
            <a:ext cx="239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/>
              </a:rPr>
              <a:t>Школьные учебники-2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644008" y="4293096"/>
            <a:ext cx="250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Школьные учебники - 3</a:t>
            </a:r>
            <a:endParaRPr lang="ru-RU" dirty="0"/>
          </a:p>
        </p:txBody>
      </p:sp>
      <p:pic>
        <p:nvPicPr>
          <p:cNvPr id="5122" name="Picture 2" descr="https://cdn.euroki.org/system/books/covers/000/005/229/mid/cover.jpg?154230635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1337371">
            <a:off x="838857" y="1296470"/>
            <a:ext cx="2772655" cy="417529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888662" y="692696"/>
            <a:ext cx="4823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5940152" y="3645024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940152" y="4941168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971600" y="2348880"/>
            <a:ext cx="4608512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6012160" y="3769332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9"/>
          <p:cNvGrpSpPr/>
          <p:nvPr/>
        </p:nvGrpSpPr>
        <p:grpSpPr>
          <a:xfrm>
            <a:off x="6804248" y="3717032"/>
            <a:ext cx="1152128" cy="908441"/>
            <a:chOff x="1835696" y="908720"/>
            <a:chExt cx="1440160" cy="1196473"/>
          </a:xfrm>
        </p:grpSpPr>
        <p:sp>
          <p:nvSpPr>
            <p:cNvPr id="41" name="Овал 40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43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sp>
        <p:nvSpPr>
          <p:cNvPr id="3" name="Прямоугольник 2"/>
          <p:cNvSpPr/>
          <p:nvPr/>
        </p:nvSpPr>
        <p:spPr>
          <a:xfrm>
            <a:off x="251520" y="332656"/>
            <a:ext cx="864096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рис. изображён график функции определённой на множестве действительных чисел.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график, найдите: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628800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836712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40152" y="3645024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∞; 2 ]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700808"/>
            <a:ext cx="792088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промежутки возрастания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далее 65">
            <a:hlinkClick r:id="" action="ppaction://hlinkshowjump?jump=nextslide" highlightClick="1"/>
          </p:cNvPr>
          <p:cNvSpPr/>
          <p:nvPr/>
        </p:nvSpPr>
        <p:spPr>
          <a:xfrm>
            <a:off x="2699792" y="6309320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7" y="2420888"/>
            <a:ext cx="446545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Прямоугольник 75"/>
          <p:cNvSpPr/>
          <p:nvPr/>
        </p:nvSpPr>
        <p:spPr>
          <a:xfrm>
            <a:off x="6444208" y="4993468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Picture 2" descr="http://www.i2symbol.com/pictures/emojis/7/f/d/d/7fdd853b32a40e80734857274f79c89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951022"/>
            <a:ext cx="1118782" cy="1118782"/>
          </a:xfrm>
          <a:prstGeom prst="rect">
            <a:avLst/>
          </a:prstGeom>
          <a:noFill/>
        </p:spPr>
      </p:pic>
      <p:sp>
        <p:nvSpPr>
          <p:cNvPr id="78" name="Прямоугольник 77"/>
          <p:cNvSpPr/>
          <p:nvPr/>
        </p:nvSpPr>
        <p:spPr>
          <a:xfrm>
            <a:off x="5940152" y="4941168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1]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940152" y="4941168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40152" y="3645024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940152" y="2348880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444208" y="2401180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" descr="http://www.i2symbol.com/pictures/emojis/7/f/d/d/7fdd853b32a40e80734857274f79c89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358734"/>
            <a:ext cx="1118782" cy="1118782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5940152" y="2348880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[ 0,5;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1,5 ]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940152" y="2348880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275856" y="2420888"/>
            <a:ext cx="720080" cy="3672408"/>
          </a:xfrm>
          <a:prstGeom prst="rect">
            <a:avLst/>
          </a:prstGeom>
          <a:solidFill>
            <a:schemeClr val="accent6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043608" y="2420888"/>
            <a:ext cx="1080120" cy="3672408"/>
          </a:xfrm>
          <a:prstGeom prst="rect">
            <a:avLst/>
          </a:prstGeom>
          <a:solidFill>
            <a:schemeClr val="accent6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78" grpId="0" animBg="1"/>
      <p:bldP spid="78" grpId="1" animBg="1"/>
      <p:bldP spid="40" grpId="0" animBg="1"/>
      <p:bldP spid="40" grpId="1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5940152" y="2348880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940152" y="4941168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971600" y="2348880"/>
            <a:ext cx="4608512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6012160" y="2473188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9"/>
          <p:cNvGrpSpPr/>
          <p:nvPr/>
        </p:nvGrpSpPr>
        <p:grpSpPr>
          <a:xfrm>
            <a:off x="6804248" y="2420888"/>
            <a:ext cx="1152128" cy="908441"/>
            <a:chOff x="1835696" y="908720"/>
            <a:chExt cx="1440160" cy="1196473"/>
          </a:xfrm>
        </p:grpSpPr>
        <p:sp>
          <p:nvSpPr>
            <p:cNvPr id="41" name="Овал 40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43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sp>
        <p:nvSpPr>
          <p:cNvPr id="3" name="Прямоугольник 2"/>
          <p:cNvSpPr/>
          <p:nvPr/>
        </p:nvSpPr>
        <p:spPr>
          <a:xfrm>
            <a:off x="251520" y="332656"/>
            <a:ext cx="864096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рис. изображён график функции определённой на множестве действительных чисел.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график, найдите: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628800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836712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40152" y="2348880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∞; 2 ]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700808"/>
            <a:ext cx="792088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промежутки убывания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далее 65">
            <a:hlinkClick r:id="" action="ppaction://hlinkshowjump?jump=nextslide" highlightClick="1"/>
          </p:cNvPr>
          <p:cNvSpPr/>
          <p:nvPr/>
        </p:nvSpPr>
        <p:spPr>
          <a:xfrm>
            <a:off x="2699792" y="6309320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7" y="2420888"/>
            <a:ext cx="446545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Прямоугольник 75"/>
          <p:cNvSpPr/>
          <p:nvPr/>
        </p:nvSpPr>
        <p:spPr>
          <a:xfrm>
            <a:off x="6444208" y="4993468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Picture 2" descr="http://www.i2symbol.com/pictures/emojis/7/f/d/d/7fdd853b32a40e80734857274f79c89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951022"/>
            <a:ext cx="1118782" cy="1118782"/>
          </a:xfrm>
          <a:prstGeom prst="rect">
            <a:avLst/>
          </a:prstGeom>
          <a:noFill/>
        </p:spPr>
      </p:pic>
      <p:sp>
        <p:nvSpPr>
          <p:cNvPr id="78" name="Прямоугольник 77"/>
          <p:cNvSpPr/>
          <p:nvPr/>
        </p:nvSpPr>
        <p:spPr>
          <a:xfrm>
            <a:off x="5940152" y="4941168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940152" y="4941168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40152" y="2348880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940152" y="3645024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444208" y="3697324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" descr="http://www.i2symbol.com/pictures/emojis/7/f/d/d/7fdd853b32a40e80734857274f79c89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654878"/>
            <a:ext cx="1118782" cy="1118782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5940152" y="3645024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,5;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∞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940152" y="3645024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995936" y="2420888"/>
            <a:ext cx="1512168" cy="3672408"/>
          </a:xfrm>
          <a:prstGeom prst="rect">
            <a:avLst/>
          </a:prstGeom>
          <a:solidFill>
            <a:srgbClr val="00B05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123728" y="2348880"/>
            <a:ext cx="1152128" cy="3744416"/>
          </a:xfrm>
          <a:prstGeom prst="rect">
            <a:avLst/>
          </a:prstGeom>
          <a:solidFill>
            <a:srgbClr val="00B05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омой 29">
            <a:hlinkClick r:id="rId5" action="ppaction://hlinksldjump" highlightClick="1"/>
          </p:cNvPr>
          <p:cNvSpPr/>
          <p:nvPr/>
        </p:nvSpPr>
        <p:spPr>
          <a:xfrm>
            <a:off x="1763688" y="6309320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78" grpId="0" animBg="1"/>
      <p:bldP spid="78" grpId="1" animBg="1"/>
      <p:bldP spid="40" grpId="0" animBg="1"/>
      <p:bldP spid="40" grpId="1" animBg="1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1331640" y="2348880"/>
            <a:ext cx="3528392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6444208" y="3697324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444208" y="4973760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9"/>
          <p:cNvGrpSpPr/>
          <p:nvPr/>
        </p:nvGrpSpPr>
        <p:grpSpPr>
          <a:xfrm>
            <a:off x="6444208" y="3693540"/>
            <a:ext cx="1152128" cy="908441"/>
            <a:chOff x="1835696" y="908720"/>
            <a:chExt cx="1440160" cy="1196473"/>
          </a:xfrm>
        </p:grpSpPr>
        <p:sp>
          <p:nvSpPr>
            <p:cNvPr id="41" name="Овал 40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43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pic>
        <p:nvPicPr>
          <p:cNvPr id="39" name="Picture 2" descr="http://www.i2symbol.com/pictures/emojis/7/f/d/d/7fdd853b32a40e80734857274f79c89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931314"/>
            <a:ext cx="1118782" cy="11187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864096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рис. изображён график функции определённой на множестве действительных чисел.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график, найдите: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628800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72200" y="4921460"/>
            <a:ext cx="1212766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72200" y="4941168"/>
            <a:ext cx="1212766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836712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72200" y="3645024"/>
            <a:ext cx="1212766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700808"/>
            <a:ext cx="388843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нули функции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372200" y="3645024"/>
            <a:ext cx="1212766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далее 65">
            <a:hlinkClick r:id="" action="ppaction://hlinkshowjump?jump=nextslide" highlightClick="1"/>
          </p:cNvPr>
          <p:cNvSpPr/>
          <p:nvPr/>
        </p:nvSpPr>
        <p:spPr>
          <a:xfrm>
            <a:off x="2699792" y="6309320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5004048" y="1700808"/>
            <a:ext cx="388843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0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…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444208" y="2401180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Picture 2" descr="http://www.i2symbol.com/pictures/emojis/7/f/d/d/7fdd853b32a40e80734857274f79c89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358734"/>
            <a:ext cx="1118782" cy="1118782"/>
          </a:xfrm>
          <a:prstGeom prst="rect">
            <a:avLst/>
          </a:prstGeom>
          <a:noFill/>
        </p:spPr>
      </p:pic>
      <p:sp>
        <p:nvSpPr>
          <p:cNvPr id="78" name="Прямоугольник 77"/>
          <p:cNvSpPr/>
          <p:nvPr/>
        </p:nvSpPr>
        <p:spPr>
          <a:xfrm>
            <a:off x="6372200" y="2348880"/>
            <a:ext cx="1212766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372200" y="2348880"/>
            <a:ext cx="1212766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5541" y="2420888"/>
            <a:ext cx="321150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Овал 79"/>
          <p:cNvSpPr/>
          <p:nvPr/>
        </p:nvSpPr>
        <p:spPr>
          <a:xfrm>
            <a:off x="2267744" y="422108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3779912" y="422108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4" grpId="0" animBg="1"/>
      <p:bldP spid="24" grpId="1" animBg="1"/>
      <p:bldP spid="78" grpId="0" animBg="1"/>
      <p:bldP spid="78" grpId="1" animBg="1"/>
      <p:bldP spid="80" grpId="0" animBg="1"/>
      <p:bldP spid="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1331640" y="2348880"/>
            <a:ext cx="3528392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05541" y="2420888"/>
            <a:ext cx="321150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5940152" y="4941168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940152" y="3645024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012160" y="5065476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9"/>
          <p:cNvGrpSpPr/>
          <p:nvPr/>
        </p:nvGrpSpPr>
        <p:grpSpPr>
          <a:xfrm>
            <a:off x="6804248" y="5013176"/>
            <a:ext cx="1152128" cy="908441"/>
            <a:chOff x="1835696" y="908720"/>
            <a:chExt cx="1440160" cy="1196473"/>
          </a:xfrm>
        </p:grpSpPr>
        <p:sp>
          <p:nvSpPr>
            <p:cNvPr id="41" name="Овал 40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43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sp>
        <p:nvSpPr>
          <p:cNvPr id="3" name="Прямоугольник 2"/>
          <p:cNvSpPr/>
          <p:nvPr/>
        </p:nvSpPr>
        <p:spPr>
          <a:xfrm>
            <a:off x="251520" y="332656"/>
            <a:ext cx="864096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рис. изображён график функции определённой на множестве действительных чисел.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график, найдите: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628800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836712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40152" y="4941168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&lt;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700808"/>
            <a:ext cx="388843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аргумента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далее 65">
            <a:hlinkClick r:id="" action="ppaction://hlinkshowjump?jump=nextslide" highlightClick="1"/>
          </p:cNvPr>
          <p:cNvSpPr/>
          <p:nvPr/>
        </p:nvSpPr>
        <p:spPr>
          <a:xfrm>
            <a:off x="2699792" y="6309320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5004048" y="1700808"/>
            <a:ext cx="388843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&gt; 0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…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444208" y="3697324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Picture 2" descr="http://www.i2symbol.com/pictures/emojis/7/f/d/d/7fdd853b32a40e80734857274f79c89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654878"/>
            <a:ext cx="1118782" cy="1118782"/>
          </a:xfrm>
          <a:prstGeom prst="rect">
            <a:avLst/>
          </a:prstGeom>
          <a:noFill/>
        </p:spPr>
      </p:pic>
      <p:sp>
        <p:nvSpPr>
          <p:cNvPr id="78" name="Прямоугольник 77"/>
          <p:cNvSpPr/>
          <p:nvPr/>
        </p:nvSpPr>
        <p:spPr>
          <a:xfrm>
            <a:off x="5940152" y="3645024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940152" y="3645024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40152" y="4941168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940152" y="2348880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12160" y="2473188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39"/>
          <p:cNvGrpSpPr/>
          <p:nvPr/>
        </p:nvGrpSpPr>
        <p:grpSpPr>
          <a:xfrm>
            <a:off x="6804248" y="2420888"/>
            <a:ext cx="1152128" cy="908441"/>
            <a:chOff x="1835696" y="908720"/>
            <a:chExt cx="1440160" cy="1196473"/>
          </a:xfrm>
        </p:grpSpPr>
        <p:sp>
          <p:nvSpPr>
            <p:cNvPr id="32" name="Овал 31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34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sp>
        <p:nvSpPr>
          <p:cNvPr id="35" name="Прямоугольник 34"/>
          <p:cNvSpPr/>
          <p:nvPr/>
        </p:nvSpPr>
        <p:spPr>
          <a:xfrm>
            <a:off x="5940152" y="2348880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x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940152" y="2348880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339752" y="2492896"/>
            <a:ext cx="1512168" cy="1800200"/>
          </a:xfrm>
          <a:prstGeom prst="rect">
            <a:avLst/>
          </a:prstGeom>
          <a:solidFill>
            <a:schemeClr val="accent4">
              <a:lumMod val="60000"/>
              <a:lumOff val="4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78" grpId="0" animBg="1"/>
      <p:bldP spid="78" grpId="1" animBg="1"/>
      <p:bldP spid="35" grpId="0" animBg="1"/>
      <p:bldP spid="35" grpId="1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1331640" y="2348880"/>
            <a:ext cx="3528392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05541" y="2420888"/>
            <a:ext cx="321150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5940152" y="3645024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940152" y="4941168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012160" y="3769332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9"/>
          <p:cNvGrpSpPr/>
          <p:nvPr/>
        </p:nvGrpSpPr>
        <p:grpSpPr>
          <a:xfrm>
            <a:off x="6804248" y="3717032"/>
            <a:ext cx="1152128" cy="908441"/>
            <a:chOff x="1835696" y="908720"/>
            <a:chExt cx="1440160" cy="1196473"/>
          </a:xfrm>
        </p:grpSpPr>
        <p:sp>
          <p:nvSpPr>
            <p:cNvPr id="41" name="Овал 40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43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sp>
        <p:nvSpPr>
          <p:cNvPr id="3" name="Прямоугольник 2"/>
          <p:cNvSpPr/>
          <p:nvPr/>
        </p:nvSpPr>
        <p:spPr>
          <a:xfrm>
            <a:off x="251520" y="332656"/>
            <a:ext cx="864096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рис. изображён график функции определённой на множестве действительных чисел.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график, найдите: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628800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836712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40152" y="3645024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∞;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]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700808"/>
            <a:ext cx="792088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промежутки возрастания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далее 65">
            <a:hlinkClick r:id="" action="ppaction://hlinkshowjump?jump=nextslide" highlightClick="1"/>
          </p:cNvPr>
          <p:cNvSpPr/>
          <p:nvPr/>
        </p:nvSpPr>
        <p:spPr>
          <a:xfrm>
            <a:off x="2699792" y="6309320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6444208" y="4993468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Picture 2" descr="http://www.i2symbol.com/pictures/emojis/7/f/d/d/7fdd853b32a40e80734857274f79c89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951022"/>
            <a:ext cx="1118782" cy="1118782"/>
          </a:xfrm>
          <a:prstGeom prst="rect">
            <a:avLst/>
          </a:prstGeom>
          <a:noFill/>
        </p:spPr>
      </p:pic>
      <p:sp>
        <p:nvSpPr>
          <p:cNvPr id="78" name="Прямоугольник 77"/>
          <p:cNvSpPr/>
          <p:nvPr/>
        </p:nvSpPr>
        <p:spPr>
          <a:xfrm>
            <a:off x="5940152" y="4941168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940152" y="4941168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40152" y="3645024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475656" y="2420888"/>
            <a:ext cx="1656184" cy="3744416"/>
          </a:xfrm>
          <a:prstGeom prst="rect">
            <a:avLst/>
          </a:prstGeom>
          <a:solidFill>
            <a:schemeClr val="accent6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940152" y="2348880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012160" y="2473188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9"/>
          <p:cNvGrpSpPr/>
          <p:nvPr/>
        </p:nvGrpSpPr>
        <p:grpSpPr>
          <a:xfrm>
            <a:off x="6804248" y="2420888"/>
            <a:ext cx="1152128" cy="908441"/>
            <a:chOff x="1835696" y="908720"/>
            <a:chExt cx="1440160" cy="1196473"/>
          </a:xfrm>
        </p:grpSpPr>
        <p:sp>
          <p:nvSpPr>
            <p:cNvPr id="36" name="Овал 35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48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sp>
        <p:nvSpPr>
          <p:cNvPr id="49" name="Прямоугольник 48"/>
          <p:cNvSpPr/>
          <p:nvPr/>
        </p:nvSpPr>
        <p:spPr>
          <a:xfrm>
            <a:off x="5940152" y="2348880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]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940152" y="2348880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78" grpId="0" animBg="1"/>
      <p:bldP spid="78" grpId="1" animBg="1"/>
      <p:bldP spid="46" grpId="0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4320</Words>
  <Application>WPS Presentation</Application>
  <PresentationFormat>Экран (4:3)</PresentationFormat>
  <Paragraphs>640</Paragraphs>
  <Slides>44</Slides>
  <Notes>39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106</vt:i4>
      </vt:variant>
      <vt:variant>
        <vt:lpstr>幻灯片标题</vt:lpstr>
      </vt:variant>
      <vt:variant>
        <vt:i4>44</vt:i4>
      </vt:variant>
    </vt:vector>
  </HeadingPairs>
  <TitlesOfParts>
    <vt:vector size="158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Тема Office</vt:lpstr>
      <vt:lpstr>Equation.3</vt:lpstr>
      <vt:lpstr>Equation.3</vt:lpstr>
      <vt:lpstr>GraphCtrl.Document</vt:lpstr>
      <vt:lpstr>Equation.3</vt:lpstr>
      <vt:lpstr>Equation.3</vt:lpstr>
      <vt:lpstr>GraphCtrl.Document</vt:lpstr>
      <vt:lpstr>GraphCtrl.Document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GraphCtrl.Document</vt:lpstr>
      <vt:lpstr>GraphCtrl.Document</vt:lpstr>
      <vt:lpstr>GraphCtrl.Document</vt:lpstr>
      <vt:lpstr>GraphCtrl.Document</vt:lpstr>
      <vt:lpstr>GraphCtrl.Document</vt:lpstr>
      <vt:lpstr>GraphCtrl.Document</vt:lpstr>
      <vt:lpstr>Equation.3</vt:lpstr>
      <vt:lpstr>GraphCtrl.Document</vt:lpstr>
      <vt:lpstr>GraphCtrl.Document</vt:lpstr>
      <vt:lpstr>Equation.3</vt:lpstr>
      <vt:lpstr>Equation.3</vt:lpstr>
      <vt:lpstr>Equation.3</vt:lpstr>
      <vt:lpstr>GraphCtrl.Document</vt:lpstr>
      <vt:lpstr>GraphCtrl.Document</vt:lpstr>
      <vt:lpstr>GraphCtrl.Document</vt:lpstr>
      <vt:lpstr>Equation.3</vt:lpstr>
      <vt:lpstr>GraphCtrl.Document</vt:lpstr>
      <vt:lpstr>Equation.3</vt:lpstr>
      <vt:lpstr>Equation.3</vt:lpstr>
      <vt:lpstr>GraphCtrl.Document</vt:lpstr>
      <vt:lpstr>Equation.3</vt:lpstr>
      <vt:lpstr>GraphCtrl.Document</vt:lpstr>
      <vt:lpstr>Equation.3</vt:lpstr>
      <vt:lpstr>GraphCtrl.Document</vt:lpstr>
      <vt:lpstr>GraphCtrl.Document</vt:lpstr>
      <vt:lpstr>Equation.3</vt:lpstr>
      <vt:lpstr>GraphCtrl.Document</vt:lpstr>
      <vt:lpstr>GraphCtrl.Document</vt:lpstr>
      <vt:lpstr>Equation.3</vt:lpstr>
      <vt:lpstr>Equation.3</vt:lpstr>
      <vt:lpstr>GraphCtrl.Document</vt:lpstr>
      <vt:lpstr>GraphCtrl.Document</vt:lpstr>
      <vt:lpstr>Equation.3</vt:lpstr>
      <vt:lpstr>GraphCtrl.Document</vt:lpstr>
      <vt:lpstr>GraphCtrl.Document</vt:lpstr>
      <vt:lpstr>Equation.3</vt:lpstr>
      <vt:lpstr>GraphCtrl.Document</vt:lpstr>
      <vt:lpstr>GraphCtrl.Document</vt:lpstr>
      <vt:lpstr>Equation.3</vt:lpstr>
      <vt:lpstr>Equation.3</vt:lpstr>
      <vt:lpstr>GraphCtrl.Document</vt:lpstr>
      <vt:lpstr>GraphCtrl.Document</vt:lpstr>
      <vt:lpstr>Equation.3</vt:lpstr>
      <vt:lpstr>GraphCtrl.Document</vt:lpstr>
      <vt:lpstr>GraphCtrl.Document</vt:lpstr>
      <vt:lpstr>Equation.3</vt:lpstr>
      <vt:lpstr>GraphCtrl.Document</vt:lpstr>
      <vt:lpstr>GraphCtrl.Document</vt:lpstr>
      <vt:lpstr>Equation.3</vt:lpstr>
      <vt:lpstr>GraphCtrl.Document</vt:lpstr>
      <vt:lpstr>Equation.3</vt:lpstr>
      <vt:lpstr>GraphCtrl.Document</vt:lpstr>
      <vt:lpstr>GraphCtrl.Document</vt:lpstr>
      <vt:lpstr>Equation.3</vt:lpstr>
      <vt:lpstr>GraphCtrl.Document</vt:lpstr>
      <vt:lpstr>GraphCtrl.Document</vt:lpstr>
      <vt:lpstr>GraphCtrl.Document</vt:lpstr>
      <vt:lpstr>Equation.3</vt:lpstr>
      <vt:lpstr>GraphCtrl.Document</vt:lpstr>
      <vt:lpstr>GraphCtrl.Document</vt:lpstr>
      <vt:lpstr>GraphCtrl.Document</vt:lpstr>
      <vt:lpstr>Equation.3</vt:lpstr>
      <vt:lpstr>Equation.3</vt:lpstr>
      <vt:lpstr>GraphCtrl.Document</vt:lpstr>
      <vt:lpstr>GraphCtrl.Document</vt:lpstr>
      <vt:lpstr>GraphCtrl.Document</vt:lpstr>
      <vt:lpstr>Equation.3</vt:lpstr>
      <vt:lpstr>GraphCtrl.Document</vt:lpstr>
      <vt:lpstr>GraphCtrl.Document</vt:lpstr>
      <vt:lpstr>GraphCtrl.Document</vt:lpstr>
      <vt:lpstr>Equation.3</vt:lpstr>
      <vt:lpstr>GraphCtrl.Document</vt:lpstr>
      <vt:lpstr>Equation.3</vt:lpstr>
      <vt:lpstr>GraphCtrl.Document</vt:lpstr>
      <vt:lpstr>GraphCtrl.Document</vt:lpstr>
      <vt:lpstr>Equation.3</vt:lpstr>
      <vt:lpstr>GraphCtrl.Document</vt:lpstr>
      <vt:lpstr>GraphCtrl.Document</vt:lpstr>
      <vt:lpstr>GraphCtrl.Document</vt:lpstr>
      <vt:lpstr>Equation.3</vt:lpstr>
      <vt:lpstr>Equation.3</vt:lpstr>
      <vt:lpstr>GraphCtrl.Document</vt:lpstr>
      <vt:lpstr>GraphCtrl.Document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Людмила Мороз</cp:lastModifiedBy>
  <cp:revision>321</cp:revision>
  <dcterms:created xsi:type="dcterms:W3CDTF">2019-05-24T23:12:00Z</dcterms:created>
  <dcterms:modified xsi:type="dcterms:W3CDTF">2025-02-16T17:09:40Z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9517BC00023D4D29AC0E4B0D8B10415C_12</vt:lpwstr>
  </property>
  <property fmtid="{D5CDD505-2E9C-101B-9397-08002B2CF9AE}" pid="3" name="KSOProductBuildVer">
    <vt:lpwstr>1049-12.2.0.19805</vt:lpwstr>
  </property>
</Properties>
</file>