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3"/>
    <p:sldId id="258" r:id="rId4"/>
    <p:sldId id="257" r:id="rId5"/>
    <p:sldId id="308" r:id="rId6"/>
    <p:sldId id="295" r:id="rId7"/>
    <p:sldId id="309" r:id="rId8"/>
    <p:sldId id="283" r:id="rId9"/>
    <p:sldId id="310" r:id="rId10"/>
    <p:sldId id="304" r:id="rId11"/>
    <p:sldId id="311" r:id="rId12"/>
    <p:sldId id="267" r:id="rId13"/>
    <p:sldId id="312" r:id="rId14"/>
    <p:sldId id="313" r:id="rId15"/>
    <p:sldId id="314" r:id="rId16"/>
    <p:sldId id="306" r:id="rId17"/>
    <p:sldId id="307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943A"/>
    <a:srgbClr val="F7F9F1"/>
    <a:srgbClr val="F1F5E7"/>
    <a:srgbClr val="F0F5FA"/>
    <a:srgbClr val="E09B56"/>
    <a:srgbClr val="EEC7A0"/>
    <a:srgbClr val="943634"/>
    <a:srgbClr val="F9ECDF"/>
    <a:srgbClr val="F6E0CA"/>
    <a:srgbClr val="F4DB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6.wmf"/><Relationship Id="rId8" Type="http://schemas.openxmlformats.org/officeDocument/2006/relationships/image" Target="../media/image15.wmf"/><Relationship Id="rId7" Type="http://schemas.openxmlformats.org/officeDocument/2006/relationships/image" Target="../media/image14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3" Type="http://schemas.openxmlformats.org/officeDocument/2006/relationships/image" Target="../media/image20.wmf"/><Relationship Id="rId12" Type="http://schemas.openxmlformats.org/officeDocument/2006/relationships/image" Target="../media/image19.wmf"/><Relationship Id="rId11" Type="http://schemas.openxmlformats.org/officeDocument/2006/relationships/image" Target="../media/image18.wmf"/><Relationship Id="rId10" Type="http://schemas.openxmlformats.org/officeDocument/2006/relationships/image" Target="../media/image17.wmf"/><Relationship Id="rId1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88.wmf"/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0.wmf"/><Relationship Id="rId1" Type="http://schemas.openxmlformats.org/officeDocument/2006/relationships/image" Target="../media/image89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2.wmf"/><Relationship Id="rId1" Type="http://schemas.openxmlformats.org/officeDocument/2006/relationships/image" Target="../media/image91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4.wmf"/><Relationship Id="rId1" Type="http://schemas.openxmlformats.org/officeDocument/2006/relationships/image" Target="../media/image93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6.wmf"/><Relationship Id="rId1" Type="http://schemas.openxmlformats.org/officeDocument/2006/relationships/image" Target="../media/image95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image" Target="../media/image28.wmf"/><Relationship Id="rId7" Type="http://schemas.openxmlformats.org/officeDocument/2006/relationships/image" Target="../media/image27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3" Type="http://schemas.openxmlformats.org/officeDocument/2006/relationships/image" Target="../media/image33.wmf"/><Relationship Id="rId12" Type="http://schemas.openxmlformats.org/officeDocument/2006/relationships/image" Target="../media/image32.wmf"/><Relationship Id="rId11" Type="http://schemas.openxmlformats.org/officeDocument/2006/relationships/image" Target="../media/image31.wmf"/><Relationship Id="rId10" Type="http://schemas.openxmlformats.org/officeDocument/2006/relationships/image" Target="../media/image30.wmf"/><Relationship Id="rId1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Relationship Id="rId3" Type="http://schemas.openxmlformats.org/officeDocument/2006/relationships/image" Target="../media/image37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4.vml.rels><?xml version="1.0" encoding="UTF-8" standalone="yes"?>
<Relationships xmlns="http://schemas.openxmlformats.org/package/2006/relationships"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42.wmf"/><Relationship Id="rId3" Type="http://schemas.openxmlformats.org/officeDocument/2006/relationships/image" Target="../media/image41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51.wmf"/><Relationship Id="rId8" Type="http://schemas.openxmlformats.org/officeDocument/2006/relationships/image" Target="../media/image50.wmf"/><Relationship Id="rId7" Type="http://schemas.openxmlformats.org/officeDocument/2006/relationships/image" Target="../media/image49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60.wmf"/><Relationship Id="rId8" Type="http://schemas.openxmlformats.org/officeDocument/2006/relationships/image" Target="../media/image59.wmf"/><Relationship Id="rId7" Type="http://schemas.openxmlformats.org/officeDocument/2006/relationships/image" Target="../media/image58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7.vml.rels><?xml version="1.0" encoding="UTF-8" standalone="yes"?>
<Relationships xmlns="http://schemas.openxmlformats.org/package/2006/relationships"><Relationship Id="rId9" Type="http://schemas.openxmlformats.org/officeDocument/2006/relationships/image" Target="../media/image69.wmf"/><Relationship Id="rId8" Type="http://schemas.openxmlformats.org/officeDocument/2006/relationships/image" Target="../media/image68.wmf"/><Relationship Id="rId7" Type="http://schemas.openxmlformats.org/officeDocument/2006/relationships/image" Target="../media/image67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0" Type="http://schemas.openxmlformats.org/officeDocument/2006/relationships/image" Target="../media/image70.wmf"/><Relationship Id="rId1" Type="http://schemas.openxmlformats.org/officeDocument/2006/relationships/image" Target="../media/image61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79.wmf"/><Relationship Id="rId8" Type="http://schemas.openxmlformats.org/officeDocument/2006/relationships/image" Target="../media/image78.wmf"/><Relationship Id="rId7" Type="http://schemas.openxmlformats.org/officeDocument/2006/relationships/image" Target="../media/image77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0" Type="http://schemas.openxmlformats.org/officeDocument/2006/relationships/image" Target="../media/image80.wmf"/><Relationship Id="rId1" Type="http://schemas.openxmlformats.org/officeDocument/2006/relationships/image" Target="../media/image71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84.wmf"/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B1DC6B-EB0B-4A6A-8D62-CC5A7D8CA3AE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1D226-CDAD-4739-9713-35CFAE5031B5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7" Type="http://schemas.openxmlformats.org/officeDocument/2006/relationships/image" Target="../media/image7.jpeg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 rot="20972299">
            <a:off x="211124" y="1144582"/>
            <a:ext cx="7404797" cy="4198650"/>
          </a:xfrm>
          <a:prstGeom prst="rect">
            <a:avLst/>
          </a:prstGeom>
          <a:solidFill>
            <a:schemeClr val="accent1">
              <a:lumMod val="20000"/>
              <a:lumOff val="8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baseline="0" dirty="0" smtClean="0">
                <a:solidFill>
                  <a:schemeClr val="accent3">
                    <a:lumMod val="50000"/>
                  </a:schemeClr>
                </a:solidFill>
              </a:rPr>
              <a:t>ПОНЯТИЕ О ПРОИЗВОДНОЙ. ПРАВИЛА</a:t>
            </a:r>
            <a:endParaRPr lang="ru-RU" sz="4400" b="1" baseline="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ru-RU" sz="4400" b="1" baseline="0" dirty="0" smtClean="0">
                <a:solidFill>
                  <a:schemeClr val="accent3">
                    <a:lumMod val="50000"/>
                  </a:schemeClr>
                </a:solidFill>
              </a:rPr>
              <a:t>ВЫЧИСЛЕНИЯ ПРОИЗВОДНОЙ</a:t>
            </a:r>
            <a:endParaRPr lang="ru-RU" sz="4400" b="1" baseline="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ru-RU" sz="2000" b="1" baseline="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01035" y="170636"/>
            <a:ext cx="5164358" cy="954107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Дидактический материал </a:t>
            </a:r>
            <a:endParaRPr lang="ru-RU" sz="2800" b="1" dirty="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к урокам алгебры. 10 класс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07692" y="6295331"/>
            <a:ext cx="6869722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Каратанова</a:t>
            </a:r>
            <a:r>
              <a:rPr lang="ru-RU" sz="1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М.Н. МБОУ СОШ №256 ГО ЗАТО Фокино Приморский </a:t>
            </a:r>
            <a:r>
              <a:rPr lang="ru-RU" sz="16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кр</a:t>
            </a:r>
            <a:r>
              <a:rPr lang="ru-RU" sz="1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.</a:t>
            </a:r>
            <a:endParaRPr lang="ru-RU" sz="16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10" name="Группа 9"/>
          <p:cNvGrpSpPr/>
          <p:nvPr userDrawn="1"/>
        </p:nvGrpSpPr>
        <p:grpSpPr>
          <a:xfrm>
            <a:off x="5836394" y="1755203"/>
            <a:ext cx="3350951" cy="5069070"/>
            <a:chOff x="1484768" y="-371193"/>
            <a:chExt cx="3811509" cy="5323439"/>
          </a:xfrm>
        </p:grpSpPr>
        <p:sp>
          <p:nvSpPr>
            <p:cNvPr id="11" name="Овал 10"/>
            <p:cNvSpPr/>
            <p:nvPr userDrawn="1"/>
          </p:nvSpPr>
          <p:spPr>
            <a:xfrm rot="20892356">
              <a:off x="2259220" y="318292"/>
              <a:ext cx="1693515" cy="15007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2" name="Picture 4" descr="https://sun9-8.userapi.com/s/v1/ig2/Qtb2cOtRoE9_xqthwxKTOXLgAuuViFDuuxa5of-FOwCfpR6GQtLPyMphUxSykeXqeAr56kOg8F6SMwcWnpgTPBoE.jpg?size=900x900&amp;quality=95&amp;crop=0,0,900,900&amp;ava=1"/>
            <p:cNvPicPr>
              <a:picLocks noChangeAspect="1" noChangeArrowheads="1"/>
            </p:cNvPicPr>
            <p:nvPr userDrawn="1"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4" t="1829" r="19169" b="3413"/>
            <a:stretch>
              <a:fillRect/>
            </a:stretch>
          </p:blipFill>
          <p:spPr bwMode="auto">
            <a:xfrm>
              <a:off x="1484768" y="-371193"/>
              <a:ext cx="3811509" cy="5323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119674" y="404664"/>
            <a:ext cx="8928992" cy="1080120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baseline="0" dirty="0" smtClean="0">
                <a:solidFill>
                  <a:schemeClr val="accent3">
                    <a:lumMod val="50000"/>
                  </a:schemeClr>
                </a:solidFill>
              </a:rPr>
              <a:t>ПОНЯТИЕ О ПРОИЗВОДНОЙ.</a:t>
            </a:r>
            <a:endParaRPr lang="ru-RU" sz="2800" b="1" baseline="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ru-RU" sz="2800" b="1" baseline="0" dirty="0" smtClean="0">
                <a:solidFill>
                  <a:schemeClr val="accent3">
                    <a:lumMod val="50000"/>
                  </a:schemeClr>
                </a:solidFill>
              </a:rPr>
              <a:t>ПРАВИЛА ВЫЧИСЛЕНИЯ ПРОИЗВОДНОЙ</a:t>
            </a:r>
            <a:endParaRPr lang="ru-RU" sz="2800" b="1" baseline="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8946" y="2132856"/>
            <a:ext cx="6291286" cy="43204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5836394" y="1755203"/>
            <a:ext cx="3350951" cy="5069070"/>
            <a:chOff x="1484768" y="-371193"/>
            <a:chExt cx="3811509" cy="5323439"/>
          </a:xfrm>
        </p:grpSpPr>
        <p:sp>
          <p:nvSpPr>
            <p:cNvPr id="9" name="Овал 8"/>
            <p:cNvSpPr/>
            <p:nvPr userDrawn="1"/>
          </p:nvSpPr>
          <p:spPr>
            <a:xfrm rot="20892356">
              <a:off x="2259220" y="318292"/>
              <a:ext cx="1693515" cy="15007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2" name="Picture 4" descr="https://sun9-8.userapi.com/s/v1/ig2/Qtb2cOtRoE9_xqthwxKTOXLgAuuViFDuuxa5of-FOwCfpR6GQtLPyMphUxSykeXqeAr56kOg8F6SMwcWnpgTPBoE.jpg?size=900x900&amp;quality=95&amp;crop=0,0,900,900&amp;ava=1"/>
            <p:cNvPicPr>
              <a:picLocks noChangeAspect="1" noChangeArrowheads="1"/>
            </p:cNvPicPr>
            <p:nvPr userDrawn="1"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4" t="1829" r="19169" b="3413"/>
            <a:stretch>
              <a:fillRect/>
            </a:stretch>
          </p:blipFill>
          <p:spPr bwMode="auto">
            <a:xfrm>
              <a:off x="1484768" y="-371193"/>
              <a:ext cx="3811509" cy="5323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368946" y="476672"/>
            <a:ext cx="3815493" cy="720080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ИСТОЧНИКИ</a:t>
            </a:r>
            <a:endParaRPr lang="ru-RU" sz="28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8946" y="1412776"/>
            <a:ext cx="6291286" cy="47525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386" name="Picture 2" descr="https://minemshop.ru/images/1016540312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3793358"/>
            <a:ext cx="1584176" cy="2198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 descr="https://1420774.ssl.1c-bitrix-cdn.ru/upload/iblock/56a/56a9d514339a3c83ca181bbd2030306c.jpg?1566315167384210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907704" y="3573016"/>
            <a:ext cx="1510430" cy="218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2" name="Picture 8" descr="https://rgub.ru/searchcat/covers/BOOK-40802-large.jpg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61455" y="3808293"/>
            <a:ext cx="1471032" cy="218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6" name="Picture 12" descr="https://img3.labirint.ru/rc/b0f47ea3b4fecb455e8ea96150524334/594x918/books8/71779/cover.jpg?1280394613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932040" y="1708816"/>
            <a:ext cx="1586573" cy="2385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4" name="Picture 10" descr="https://cdn.slidesharecdn.com/ss_thumbnails/10atestk-g-160301200414-thumbnail-4.jpg?cb=1456862686"/>
          <p:cNvPicPr>
            <a:picLocks noChangeAspect="1" noChangeArrowheads="1"/>
          </p:cNvPicPr>
          <p:nvPr userDrawn="1"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355976" y="3522732"/>
            <a:ext cx="1584176" cy="2220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Группа 14"/>
          <p:cNvGrpSpPr/>
          <p:nvPr userDrawn="1"/>
        </p:nvGrpSpPr>
        <p:grpSpPr>
          <a:xfrm>
            <a:off x="5836394" y="1755203"/>
            <a:ext cx="3350951" cy="5069070"/>
            <a:chOff x="1484768" y="-371193"/>
            <a:chExt cx="3811509" cy="5323439"/>
          </a:xfrm>
        </p:grpSpPr>
        <p:sp>
          <p:nvSpPr>
            <p:cNvPr id="16" name="Овал 15"/>
            <p:cNvSpPr/>
            <p:nvPr userDrawn="1"/>
          </p:nvSpPr>
          <p:spPr>
            <a:xfrm rot="20892356">
              <a:off x="2259220" y="318292"/>
              <a:ext cx="1693515" cy="15007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7" name="Picture 4" descr="https://sun9-8.userapi.com/s/v1/ig2/Qtb2cOtRoE9_xqthwxKTOXLgAuuViFDuuxa5of-FOwCfpR6GQtLPyMphUxSykeXqeAr56kOg8F6SMwcWnpgTPBoE.jpg?size=900x900&amp;quality=95&amp;crop=0,0,900,900&amp;ava=1"/>
            <p:cNvPicPr>
              <a:picLocks noChangeAspect="1" noChangeArrowheads="1"/>
            </p:cNvPicPr>
            <p:nvPr userDrawn="1"/>
          </p:nvPicPr>
          <p:blipFill rotWithShape="1"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4" t="1829" r="19169" b="3413"/>
            <a:stretch>
              <a:fillRect/>
            </a:stretch>
          </p:blipFill>
          <p:spPr bwMode="auto">
            <a:xfrm>
              <a:off x="1484768" y="-371193"/>
              <a:ext cx="3811509" cy="5323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94384" y="4941168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67759" y="4941168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94384" y="3212976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67759" y="3212976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64138" y="4941168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037513" y="4941168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64138" y="3212976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037513" y="3212976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94384" y="4581128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67759" y="4581128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94384" y="2852936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67759" y="2852936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64138" y="4581128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037513" y="4581128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64138" y="2852936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037513" y="2852936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39551" y="4581128"/>
            <a:ext cx="1290921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12926" y="4581128"/>
            <a:ext cx="1290921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39551" y="2852936"/>
            <a:ext cx="1290921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12926" y="2852936"/>
            <a:ext cx="1290921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09305" y="4581128"/>
            <a:ext cx="1290921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982680" y="4581128"/>
            <a:ext cx="1290921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09305" y="2852936"/>
            <a:ext cx="1290921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4982680" y="2852936"/>
            <a:ext cx="1290921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48081" y="1476988"/>
            <a:ext cx="3359823" cy="5063097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11190" y="1260964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451906" y="5315949"/>
            <a:ext cx="3192065" cy="93957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451906" y="4235829"/>
            <a:ext cx="3192065" cy="93957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43831" y="3155709"/>
            <a:ext cx="3192065" cy="93957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443831" y="2075589"/>
            <a:ext cx="3192065" cy="93957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 userDrawn="1"/>
        </p:nvSpPr>
        <p:spPr>
          <a:xfrm>
            <a:off x="3776485" y="1476987"/>
            <a:ext cx="3359823" cy="5063097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 userDrawn="1"/>
        </p:nvSpPr>
        <p:spPr>
          <a:xfrm>
            <a:off x="3839594" y="1260963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3880310" y="5315948"/>
            <a:ext cx="3192065" cy="93957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3880310" y="4235828"/>
            <a:ext cx="3192065" cy="93957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3872235" y="3155708"/>
            <a:ext cx="3192065" cy="93957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 userDrawn="1"/>
        </p:nvSpPr>
        <p:spPr>
          <a:xfrm>
            <a:off x="3872235" y="2075588"/>
            <a:ext cx="3192065" cy="93957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8" name="Picture 4" descr="https://sun9-8.userapi.com/s/v1/ig2/Qtb2cOtRoE9_xqthwxKTOXLgAuuViFDuuxa5of-FOwCfpR6GQtLPyMphUxSykeXqeAr56kOg8F6SMwcWnpgTPBoE.jpg?size=900x900&amp;quality=95&amp;crop=0,0,900,900&amp;ava=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4" t="1829" r="19169" b="3413"/>
          <a:stretch>
            <a:fillRect/>
          </a:stretch>
        </p:blipFill>
        <p:spPr bwMode="auto">
          <a:xfrm>
            <a:off x="6588224" y="2854195"/>
            <a:ext cx="2630871" cy="398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51818" y="910577"/>
            <a:ext cx="7377043" cy="2793306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40032" y="1039587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435655" y="2084930"/>
            <a:ext cx="3449518" cy="69069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009642" y="2078510"/>
            <a:ext cx="3449518" cy="69069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351819" y="3820922"/>
            <a:ext cx="7377043" cy="2793306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 userDrawn="1"/>
        </p:nvSpPr>
        <p:spPr>
          <a:xfrm>
            <a:off x="240033" y="3949932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434996" y="2925254"/>
            <a:ext cx="3449518" cy="69069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4008983" y="2918834"/>
            <a:ext cx="3449518" cy="69069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435655" y="4971360"/>
            <a:ext cx="3449518" cy="69069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 userDrawn="1"/>
        </p:nvSpPr>
        <p:spPr>
          <a:xfrm>
            <a:off x="4009642" y="4964940"/>
            <a:ext cx="3449518" cy="69069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 userDrawn="1"/>
        </p:nvSpPr>
        <p:spPr>
          <a:xfrm>
            <a:off x="434996" y="5811684"/>
            <a:ext cx="3449518" cy="69069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 userDrawn="1"/>
        </p:nvSpPr>
        <p:spPr>
          <a:xfrm>
            <a:off x="4008983" y="5805264"/>
            <a:ext cx="3449518" cy="69069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0" name="Группа 19"/>
          <p:cNvGrpSpPr/>
          <p:nvPr userDrawn="1"/>
        </p:nvGrpSpPr>
        <p:grpSpPr>
          <a:xfrm>
            <a:off x="6588224" y="2854195"/>
            <a:ext cx="2630871" cy="3988950"/>
            <a:chOff x="1556996" y="-371193"/>
            <a:chExt cx="3811509" cy="5323439"/>
          </a:xfrm>
        </p:grpSpPr>
        <p:sp>
          <p:nvSpPr>
            <p:cNvPr id="21" name="Овал 20"/>
            <p:cNvSpPr/>
            <p:nvPr userDrawn="1"/>
          </p:nvSpPr>
          <p:spPr>
            <a:xfrm rot="20892356">
              <a:off x="2259220" y="318292"/>
              <a:ext cx="1693515" cy="15007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4" name="Picture 4" descr="https://sun9-8.userapi.com/s/v1/ig2/Qtb2cOtRoE9_xqthwxKTOXLgAuuViFDuuxa5of-FOwCfpR6GQtLPyMphUxSykeXqeAr56kOg8F6SMwcWnpgTPBoE.jpg?size=900x900&amp;quality=95&amp;crop=0,0,900,900&amp;ava=1"/>
            <p:cNvPicPr>
              <a:picLocks noChangeAspect="1" noChangeArrowheads="1"/>
            </p:cNvPicPr>
            <p:nvPr userDrawn="1"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4" t="1829" r="19169" b="3413"/>
            <a:stretch>
              <a:fillRect/>
            </a:stretch>
          </p:blipFill>
          <p:spPr bwMode="auto">
            <a:xfrm>
              <a:off x="1556996" y="-371193"/>
              <a:ext cx="3811509" cy="5323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 userDrawn="1"/>
        </p:nvSpPr>
        <p:spPr>
          <a:xfrm>
            <a:off x="351819" y="1340768"/>
            <a:ext cx="7377043" cy="5184576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215008" y="1244024"/>
            <a:ext cx="8749480" cy="1271410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мка 12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970674" y="2636912"/>
            <a:ext cx="5279623" cy="284385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3724794" y="5661248"/>
            <a:ext cx="1152128" cy="75702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5098169" y="5661248"/>
            <a:ext cx="1152128" cy="75702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976537" y="5661248"/>
            <a:ext cx="1152128" cy="75702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2349912" y="5661248"/>
            <a:ext cx="1152128" cy="75702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9" name="Группа 18"/>
          <p:cNvGrpSpPr/>
          <p:nvPr userDrawn="1"/>
        </p:nvGrpSpPr>
        <p:grpSpPr>
          <a:xfrm>
            <a:off x="6588224" y="2854195"/>
            <a:ext cx="2630871" cy="3988950"/>
            <a:chOff x="1556996" y="-371193"/>
            <a:chExt cx="3811509" cy="5323439"/>
          </a:xfrm>
        </p:grpSpPr>
        <p:sp>
          <p:nvSpPr>
            <p:cNvPr id="20" name="Овал 19"/>
            <p:cNvSpPr/>
            <p:nvPr userDrawn="1"/>
          </p:nvSpPr>
          <p:spPr>
            <a:xfrm rot="20892356">
              <a:off x="2259220" y="318292"/>
              <a:ext cx="1693515" cy="15007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4" descr="https://sun9-8.userapi.com/s/v1/ig2/Qtb2cOtRoE9_xqthwxKTOXLgAuuViFDuuxa5of-FOwCfpR6GQtLPyMphUxSykeXqeAr56kOg8F6SMwcWnpgTPBoE.jpg?size=900x900&amp;quality=95&amp;crop=0,0,900,900&amp;ava=1"/>
            <p:cNvPicPr>
              <a:picLocks noChangeAspect="1" noChangeArrowheads="1"/>
            </p:cNvPicPr>
            <p:nvPr userDrawn="1"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4" t="1829" r="19169" b="3413"/>
            <a:stretch>
              <a:fillRect/>
            </a:stretch>
          </p:blipFill>
          <p:spPr bwMode="auto">
            <a:xfrm>
              <a:off x="1556996" y="-371193"/>
              <a:ext cx="3811509" cy="5323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196752"/>
            <a:ext cx="6075262" cy="2542817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46384" y="1086542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971598" y="2468160"/>
            <a:ext cx="5184576" cy="112770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368946" y="3891969"/>
            <a:ext cx="6075262" cy="2542817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446384" y="3781759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971598" y="5163377"/>
            <a:ext cx="5184576" cy="112770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7371406" cy="2326793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634992" y="1412776"/>
            <a:ext cx="6169256" cy="1584176"/>
          </a:xfrm>
          <a:prstGeom prst="rect">
            <a:avLst/>
          </a:prstGeom>
          <a:solidFill>
            <a:srgbClr val="F7F9F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8" y="3140968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7776" y="3171928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6" y="4133316"/>
            <a:ext cx="7358755" cy="2326793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895080" y="5713847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257776" y="5758966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634991" y="4005064"/>
            <a:ext cx="6169257" cy="1584176"/>
          </a:xfrm>
          <a:prstGeom prst="rect">
            <a:avLst/>
          </a:prstGeom>
          <a:solidFill>
            <a:srgbClr val="F7F9F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4" descr="https://sun9-8.userapi.com/s/v1/ig2/Qtb2cOtRoE9_xqthwxKTOXLgAuuViFDuuxa5of-FOwCfpR6GQtLPyMphUxSykeXqeAr56kOg8F6SMwcWnpgTPBoE.jpg?size=900x900&amp;quality=95&amp;crop=0,0,900,900&amp;ava=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4" t="1829" r="19169" b="3413"/>
          <a:stretch>
            <a:fillRect/>
          </a:stretch>
        </p:blipFill>
        <p:spPr bwMode="auto">
          <a:xfrm>
            <a:off x="6588224" y="2854195"/>
            <a:ext cx="2630871" cy="398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2.jpeg"/><Relationship Id="rId18" Type="http://schemas.openxmlformats.org/officeDocument/2006/relationships/image" Target="../media/image1.jpe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18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900" y="-1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19674" y="188640"/>
            <a:ext cx="8928992" cy="6552728"/>
          </a:xfrm>
          <a:prstGeom prst="rect">
            <a:avLst/>
          </a:prstGeom>
          <a:solidFill>
            <a:schemeClr val="accent3">
              <a:lumMod val="20000"/>
              <a:lumOff val="80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19674" y="332656"/>
            <a:ext cx="8928992" cy="936104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6588224" y="2854195"/>
            <a:ext cx="2630871" cy="3988950"/>
            <a:chOff x="1556996" y="-371193"/>
            <a:chExt cx="3811509" cy="5323439"/>
          </a:xfrm>
        </p:grpSpPr>
        <p:sp>
          <p:nvSpPr>
            <p:cNvPr id="11" name="Овал 10"/>
            <p:cNvSpPr/>
            <p:nvPr userDrawn="1"/>
          </p:nvSpPr>
          <p:spPr>
            <a:xfrm rot="20892356">
              <a:off x="2259220" y="318292"/>
              <a:ext cx="1693515" cy="15007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4" descr="https://sun9-8.userapi.com/s/v1/ig2/Qtb2cOtRoE9_xqthwxKTOXLgAuuViFDuuxa5of-FOwCfpR6GQtLPyMphUxSykeXqeAr56kOg8F6SMwcWnpgTPBoE.jpg?size=900x900&amp;quality=95&amp;crop=0,0,900,900&amp;ava=1"/>
            <p:cNvPicPr>
              <a:picLocks noChangeAspect="1" noChangeArrowheads="1"/>
            </p:cNvPicPr>
            <p:nvPr userDrawn="1"/>
          </p:nvPicPr>
          <p:blipFill rotWithShape="1">
            <a:blip r:embed="rId1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4" t="1829" r="19169" b="3413"/>
            <a:stretch>
              <a:fillRect/>
            </a:stretch>
          </p:blipFill>
          <p:spPr bwMode="auto">
            <a:xfrm>
              <a:off x="1556996" y="-371193"/>
              <a:ext cx="3811509" cy="5323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74.wmf"/><Relationship Id="rId8" Type="http://schemas.openxmlformats.org/officeDocument/2006/relationships/oleObject" Target="../embeddings/oleObject70.bin"/><Relationship Id="rId7" Type="http://schemas.openxmlformats.org/officeDocument/2006/relationships/image" Target="../media/image73.wmf"/><Relationship Id="rId6" Type="http://schemas.openxmlformats.org/officeDocument/2006/relationships/oleObject" Target="../embeddings/oleObject69.bin"/><Relationship Id="rId5" Type="http://schemas.openxmlformats.org/officeDocument/2006/relationships/image" Target="../media/image72.wmf"/><Relationship Id="rId4" Type="http://schemas.openxmlformats.org/officeDocument/2006/relationships/oleObject" Target="../embeddings/oleObject68.bin"/><Relationship Id="rId3" Type="http://schemas.openxmlformats.org/officeDocument/2006/relationships/image" Target="../media/image71.wmf"/><Relationship Id="rId23" Type="http://schemas.openxmlformats.org/officeDocument/2006/relationships/vmlDrawing" Target="../drawings/vmlDrawing8.vml"/><Relationship Id="rId22" Type="http://schemas.openxmlformats.org/officeDocument/2006/relationships/slideLayout" Target="../slideLayouts/slideLayout6.xml"/><Relationship Id="rId21" Type="http://schemas.openxmlformats.org/officeDocument/2006/relationships/image" Target="../media/image80.wmf"/><Relationship Id="rId20" Type="http://schemas.openxmlformats.org/officeDocument/2006/relationships/oleObject" Target="../embeddings/oleObject76.bin"/><Relationship Id="rId2" Type="http://schemas.openxmlformats.org/officeDocument/2006/relationships/oleObject" Target="../embeddings/oleObject67.bin"/><Relationship Id="rId19" Type="http://schemas.openxmlformats.org/officeDocument/2006/relationships/image" Target="../media/image79.wmf"/><Relationship Id="rId18" Type="http://schemas.openxmlformats.org/officeDocument/2006/relationships/oleObject" Target="../embeddings/oleObject75.bin"/><Relationship Id="rId17" Type="http://schemas.openxmlformats.org/officeDocument/2006/relationships/image" Target="../media/image78.wmf"/><Relationship Id="rId16" Type="http://schemas.openxmlformats.org/officeDocument/2006/relationships/oleObject" Target="../embeddings/oleObject74.bin"/><Relationship Id="rId15" Type="http://schemas.openxmlformats.org/officeDocument/2006/relationships/image" Target="../media/image77.wmf"/><Relationship Id="rId14" Type="http://schemas.openxmlformats.org/officeDocument/2006/relationships/oleObject" Target="../embeddings/oleObject73.bin"/><Relationship Id="rId13" Type="http://schemas.openxmlformats.org/officeDocument/2006/relationships/image" Target="../media/image76.wmf"/><Relationship Id="rId12" Type="http://schemas.openxmlformats.org/officeDocument/2006/relationships/oleObject" Target="../embeddings/oleObject72.bin"/><Relationship Id="rId11" Type="http://schemas.openxmlformats.org/officeDocument/2006/relationships/image" Target="../media/image75.wmf"/><Relationship Id="rId10" Type="http://schemas.openxmlformats.org/officeDocument/2006/relationships/oleObject" Target="../embeddings/oleObject71.bin"/><Relationship Id="rId1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84.wmf"/><Relationship Id="rId8" Type="http://schemas.openxmlformats.org/officeDocument/2006/relationships/oleObject" Target="../embeddings/oleObject80.bin"/><Relationship Id="rId7" Type="http://schemas.openxmlformats.org/officeDocument/2006/relationships/image" Target="../media/image83.wmf"/><Relationship Id="rId6" Type="http://schemas.openxmlformats.org/officeDocument/2006/relationships/oleObject" Target="../embeddings/oleObject79.bin"/><Relationship Id="rId5" Type="http://schemas.openxmlformats.org/officeDocument/2006/relationships/slide" Target="slide2.xml"/><Relationship Id="rId4" Type="http://schemas.openxmlformats.org/officeDocument/2006/relationships/image" Target="../media/image82.wmf"/><Relationship Id="rId3" Type="http://schemas.openxmlformats.org/officeDocument/2006/relationships/oleObject" Target="../embeddings/oleObject78.bin"/><Relationship Id="rId2" Type="http://schemas.openxmlformats.org/officeDocument/2006/relationships/image" Target="../media/image81.wmf"/><Relationship Id="rId11" Type="http://schemas.openxmlformats.org/officeDocument/2006/relationships/vmlDrawing" Target="../drawings/vmlDrawing9.vml"/><Relationship Id="rId10" Type="http://schemas.openxmlformats.org/officeDocument/2006/relationships/slideLayout" Target="../slideLayouts/slideLayout8.xml"/><Relationship Id="rId1" Type="http://schemas.openxmlformats.org/officeDocument/2006/relationships/oleObject" Target="../embeddings/oleObject77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88.wmf"/><Relationship Id="rId8" Type="http://schemas.openxmlformats.org/officeDocument/2006/relationships/oleObject" Target="../embeddings/oleObject84.bin"/><Relationship Id="rId7" Type="http://schemas.openxmlformats.org/officeDocument/2006/relationships/image" Target="../media/image87.wmf"/><Relationship Id="rId6" Type="http://schemas.openxmlformats.org/officeDocument/2006/relationships/oleObject" Target="../embeddings/oleObject83.bin"/><Relationship Id="rId5" Type="http://schemas.openxmlformats.org/officeDocument/2006/relationships/slide" Target="slide2.xml"/><Relationship Id="rId4" Type="http://schemas.openxmlformats.org/officeDocument/2006/relationships/image" Target="../media/image86.wmf"/><Relationship Id="rId3" Type="http://schemas.openxmlformats.org/officeDocument/2006/relationships/oleObject" Target="../embeddings/oleObject82.bin"/><Relationship Id="rId2" Type="http://schemas.openxmlformats.org/officeDocument/2006/relationships/image" Target="../media/image85.wmf"/><Relationship Id="rId11" Type="http://schemas.openxmlformats.org/officeDocument/2006/relationships/vmlDrawing" Target="../drawings/vmlDrawing10.vml"/><Relationship Id="rId10" Type="http://schemas.openxmlformats.org/officeDocument/2006/relationships/slideLayout" Target="../slideLayouts/slideLayout8.xml"/><Relationship Id="rId1" Type="http://schemas.openxmlformats.org/officeDocument/2006/relationships/oleObject" Target="../embeddings/oleObject81.bin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1.vml"/><Relationship Id="rId6" Type="http://schemas.openxmlformats.org/officeDocument/2006/relationships/slideLayout" Target="../slideLayouts/slideLayout9.xml"/><Relationship Id="rId5" Type="http://schemas.openxmlformats.org/officeDocument/2006/relationships/image" Target="../media/image90.wmf"/><Relationship Id="rId4" Type="http://schemas.openxmlformats.org/officeDocument/2006/relationships/oleObject" Target="../embeddings/oleObject86.bin"/><Relationship Id="rId3" Type="http://schemas.openxmlformats.org/officeDocument/2006/relationships/image" Target="../media/image89.wmf"/><Relationship Id="rId2" Type="http://schemas.openxmlformats.org/officeDocument/2006/relationships/oleObject" Target="../embeddings/oleObject85.bin"/><Relationship Id="rId1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2.vml"/><Relationship Id="rId6" Type="http://schemas.openxmlformats.org/officeDocument/2006/relationships/slideLayout" Target="../slideLayouts/slideLayout9.xml"/><Relationship Id="rId5" Type="http://schemas.openxmlformats.org/officeDocument/2006/relationships/image" Target="../media/image92.wmf"/><Relationship Id="rId4" Type="http://schemas.openxmlformats.org/officeDocument/2006/relationships/oleObject" Target="../embeddings/oleObject88.bin"/><Relationship Id="rId3" Type="http://schemas.openxmlformats.org/officeDocument/2006/relationships/image" Target="../media/image91.wmf"/><Relationship Id="rId2" Type="http://schemas.openxmlformats.org/officeDocument/2006/relationships/oleObject" Target="../embeddings/oleObject87.bin"/><Relationship Id="rId1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3.vml"/><Relationship Id="rId6" Type="http://schemas.openxmlformats.org/officeDocument/2006/relationships/slideLayout" Target="../slideLayouts/slideLayout9.xml"/><Relationship Id="rId5" Type="http://schemas.openxmlformats.org/officeDocument/2006/relationships/image" Target="../media/image94.wmf"/><Relationship Id="rId4" Type="http://schemas.openxmlformats.org/officeDocument/2006/relationships/oleObject" Target="../embeddings/oleObject90.bin"/><Relationship Id="rId3" Type="http://schemas.openxmlformats.org/officeDocument/2006/relationships/image" Target="../media/image93.wmf"/><Relationship Id="rId2" Type="http://schemas.openxmlformats.org/officeDocument/2006/relationships/oleObject" Target="../embeddings/oleObject89.bin"/><Relationship Id="rId1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4.vml"/><Relationship Id="rId6" Type="http://schemas.openxmlformats.org/officeDocument/2006/relationships/slideLayout" Target="../slideLayouts/slideLayout9.xml"/><Relationship Id="rId5" Type="http://schemas.openxmlformats.org/officeDocument/2006/relationships/image" Target="../media/image96.wmf"/><Relationship Id="rId4" Type="http://schemas.openxmlformats.org/officeDocument/2006/relationships/oleObject" Target="../embeddings/oleObject92.bin"/><Relationship Id="rId3" Type="http://schemas.openxmlformats.org/officeDocument/2006/relationships/image" Target="../media/image95.wmf"/><Relationship Id="rId2" Type="http://schemas.openxmlformats.org/officeDocument/2006/relationships/oleObject" Target="../embeddings/oleObject91.bin"/><Relationship Id="rId1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hyperlink" Target="https://i.pinimg.com/originals/4b/55/68/4b556848d5bc08eec7106848dcdac6e4.jpg" TargetMode="External"/><Relationship Id="rId1" Type="http://schemas.openxmlformats.org/officeDocument/2006/relationships/hyperlink" Target="https://yt3.ggpht.com/a/AATXAJx2gXT_CvqdNVsfvViHn-V27hILnBf09JnEAg=s900-c-k-c0xffffffff-no-rj-mo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1.xml"/><Relationship Id="rId8" Type="http://schemas.openxmlformats.org/officeDocument/2006/relationships/slide" Target="slide10.xml"/><Relationship Id="rId7" Type="http://schemas.openxmlformats.org/officeDocument/2006/relationships/slide" Target="slide9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Relationship Id="rId3" Type="http://schemas.openxmlformats.org/officeDocument/2006/relationships/slide" Target="slide5.xml"/><Relationship Id="rId2" Type="http://schemas.openxmlformats.org/officeDocument/2006/relationships/slide" Target="slide4.xml"/><Relationship Id="rId15" Type="http://schemas.openxmlformats.org/officeDocument/2006/relationships/slideLayout" Target="../slideLayouts/slideLayout10.xml"/><Relationship Id="rId14" Type="http://schemas.openxmlformats.org/officeDocument/2006/relationships/slide" Target="slide14.xml"/><Relationship Id="rId13" Type="http://schemas.openxmlformats.org/officeDocument/2006/relationships/slide" Target="slide16.xml"/><Relationship Id="rId12" Type="http://schemas.openxmlformats.org/officeDocument/2006/relationships/slide" Target="slide15.xml"/><Relationship Id="rId11" Type="http://schemas.openxmlformats.org/officeDocument/2006/relationships/slide" Target="slide13.xml"/><Relationship Id="rId10" Type="http://schemas.openxmlformats.org/officeDocument/2006/relationships/slide" Target="slide12.xml"/><Relationship Id="rId1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10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8.wmf"/><Relationship Id="rId29" Type="http://schemas.openxmlformats.org/officeDocument/2006/relationships/vmlDrawing" Target="../drawings/vmlDrawing1.vml"/><Relationship Id="rId28" Type="http://schemas.openxmlformats.org/officeDocument/2006/relationships/slideLayout" Target="../slideLayouts/slideLayout2.xml"/><Relationship Id="rId27" Type="http://schemas.openxmlformats.org/officeDocument/2006/relationships/image" Target="../media/image20.wmf"/><Relationship Id="rId26" Type="http://schemas.openxmlformats.org/officeDocument/2006/relationships/oleObject" Target="../embeddings/oleObject13.bin"/><Relationship Id="rId25" Type="http://schemas.openxmlformats.org/officeDocument/2006/relationships/image" Target="../media/image19.wmf"/><Relationship Id="rId24" Type="http://schemas.openxmlformats.org/officeDocument/2006/relationships/oleObject" Target="../embeddings/oleObject12.bin"/><Relationship Id="rId23" Type="http://schemas.openxmlformats.org/officeDocument/2006/relationships/image" Target="../media/image18.wmf"/><Relationship Id="rId22" Type="http://schemas.openxmlformats.org/officeDocument/2006/relationships/oleObject" Target="../embeddings/oleObject11.bin"/><Relationship Id="rId21" Type="http://schemas.openxmlformats.org/officeDocument/2006/relationships/image" Target="../media/image17.wmf"/><Relationship Id="rId20" Type="http://schemas.openxmlformats.org/officeDocument/2006/relationships/oleObject" Target="../embeddings/oleObject10.bin"/><Relationship Id="rId2" Type="http://schemas.openxmlformats.org/officeDocument/2006/relationships/oleObject" Target="../embeddings/oleObject1.bin"/><Relationship Id="rId19" Type="http://schemas.openxmlformats.org/officeDocument/2006/relationships/image" Target="../media/image16.wmf"/><Relationship Id="rId18" Type="http://schemas.openxmlformats.org/officeDocument/2006/relationships/oleObject" Target="../embeddings/oleObject9.bin"/><Relationship Id="rId17" Type="http://schemas.openxmlformats.org/officeDocument/2006/relationships/image" Target="../media/image15.wmf"/><Relationship Id="rId16" Type="http://schemas.openxmlformats.org/officeDocument/2006/relationships/oleObject" Target="../embeddings/oleObject8.bin"/><Relationship Id="rId15" Type="http://schemas.openxmlformats.org/officeDocument/2006/relationships/image" Target="../media/image14.wmf"/><Relationship Id="rId14" Type="http://schemas.openxmlformats.org/officeDocument/2006/relationships/oleObject" Target="../embeddings/oleObject7.bin"/><Relationship Id="rId13" Type="http://schemas.openxmlformats.org/officeDocument/2006/relationships/image" Target="../media/image13.wmf"/><Relationship Id="rId12" Type="http://schemas.openxmlformats.org/officeDocument/2006/relationships/oleObject" Target="../embeddings/oleObject6.bin"/><Relationship Id="rId11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24.wmf"/><Relationship Id="rId8" Type="http://schemas.openxmlformats.org/officeDocument/2006/relationships/oleObject" Target="../embeddings/oleObject17.bin"/><Relationship Id="rId7" Type="http://schemas.openxmlformats.org/officeDocument/2006/relationships/image" Target="../media/image23.wmf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5.bin"/><Relationship Id="rId3" Type="http://schemas.openxmlformats.org/officeDocument/2006/relationships/image" Target="../media/image21.wmf"/><Relationship Id="rId29" Type="http://schemas.openxmlformats.org/officeDocument/2006/relationships/vmlDrawing" Target="../drawings/vmlDrawing2.vml"/><Relationship Id="rId28" Type="http://schemas.openxmlformats.org/officeDocument/2006/relationships/slideLayout" Target="../slideLayouts/slideLayout2.xml"/><Relationship Id="rId27" Type="http://schemas.openxmlformats.org/officeDocument/2006/relationships/image" Target="../media/image33.wmf"/><Relationship Id="rId26" Type="http://schemas.openxmlformats.org/officeDocument/2006/relationships/oleObject" Target="../embeddings/oleObject26.bin"/><Relationship Id="rId25" Type="http://schemas.openxmlformats.org/officeDocument/2006/relationships/image" Target="../media/image32.wmf"/><Relationship Id="rId24" Type="http://schemas.openxmlformats.org/officeDocument/2006/relationships/oleObject" Target="../embeddings/oleObject25.bin"/><Relationship Id="rId23" Type="http://schemas.openxmlformats.org/officeDocument/2006/relationships/image" Target="../media/image31.wmf"/><Relationship Id="rId22" Type="http://schemas.openxmlformats.org/officeDocument/2006/relationships/oleObject" Target="../embeddings/oleObject24.bin"/><Relationship Id="rId21" Type="http://schemas.openxmlformats.org/officeDocument/2006/relationships/image" Target="../media/image30.wmf"/><Relationship Id="rId20" Type="http://schemas.openxmlformats.org/officeDocument/2006/relationships/oleObject" Target="../embeddings/oleObject23.bin"/><Relationship Id="rId2" Type="http://schemas.openxmlformats.org/officeDocument/2006/relationships/oleObject" Target="../embeddings/oleObject14.bin"/><Relationship Id="rId19" Type="http://schemas.openxmlformats.org/officeDocument/2006/relationships/image" Target="../media/image29.wmf"/><Relationship Id="rId18" Type="http://schemas.openxmlformats.org/officeDocument/2006/relationships/oleObject" Target="../embeddings/oleObject22.bin"/><Relationship Id="rId17" Type="http://schemas.openxmlformats.org/officeDocument/2006/relationships/image" Target="../media/image28.wmf"/><Relationship Id="rId16" Type="http://schemas.openxmlformats.org/officeDocument/2006/relationships/oleObject" Target="../embeddings/oleObject21.bin"/><Relationship Id="rId15" Type="http://schemas.openxmlformats.org/officeDocument/2006/relationships/image" Target="../media/image27.wmf"/><Relationship Id="rId14" Type="http://schemas.openxmlformats.org/officeDocument/2006/relationships/oleObject" Target="../embeddings/oleObject20.bin"/><Relationship Id="rId13" Type="http://schemas.openxmlformats.org/officeDocument/2006/relationships/image" Target="../media/image26.wmf"/><Relationship Id="rId12" Type="http://schemas.openxmlformats.org/officeDocument/2006/relationships/oleObject" Target="../embeddings/oleObject19.bin"/><Relationship Id="rId11" Type="http://schemas.openxmlformats.org/officeDocument/2006/relationships/image" Target="../media/image25.wmf"/><Relationship Id="rId10" Type="http://schemas.openxmlformats.org/officeDocument/2006/relationships/oleObject" Target="../embeddings/oleObject18.bin"/><Relationship Id="rId1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0.bin"/><Relationship Id="rId8" Type="http://schemas.openxmlformats.org/officeDocument/2006/relationships/image" Target="../media/image37.wmf"/><Relationship Id="rId7" Type="http://schemas.openxmlformats.org/officeDocument/2006/relationships/oleObject" Target="../embeddings/oleObject29.bin"/><Relationship Id="rId6" Type="http://schemas.openxmlformats.org/officeDocument/2006/relationships/image" Target="../media/image36.png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8.bin"/><Relationship Id="rId3" Type="http://schemas.openxmlformats.org/officeDocument/2006/relationships/image" Target="../media/image34.wmf"/><Relationship Id="rId2" Type="http://schemas.openxmlformats.org/officeDocument/2006/relationships/oleObject" Target="../embeddings/oleObject27.bin"/><Relationship Id="rId16" Type="http://schemas.openxmlformats.org/officeDocument/2006/relationships/vmlDrawing" Target="../drawings/vmlDrawing3.vml"/><Relationship Id="rId15" Type="http://schemas.openxmlformats.org/officeDocument/2006/relationships/slideLayout" Target="../slideLayouts/slideLayout7.xml"/><Relationship Id="rId14" Type="http://schemas.openxmlformats.org/officeDocument/2006/relationships/image" Target="../media/image40.wmf"/><Relationship Id="rId13" Type="http://schemas.openxmlformats.org/officeDocument/2006/relationships/oleObject" Target="../embeddings/oleObject32.bin"/><Relationship Id="rId12" Type="http://schemas.openxmlformats.org/officeDocument/2006/relationships/image" Target="../media/image39.wmf"/><Relationship Id="rId11" Type="http://schemas.openxmlformats.org/officeDocument/2006/relationships/oleObject" Target="../embeddings/oleObject31.bin"/><Relationship Id="rId10" Type="http://schemas.openxmlformats.org/officeDocument/2006/relationships/image" Target="../media/image38.wmf"/><Relationship Id="rId1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6.bin"/><Relationship Id="rId8" Type="http://schemas.openxmlformats.org/officeDocument/2006/relationships/image" Target="../media/image41.wmf"/><Relationship Id="rId7" Type="http://schemas.openxmlformats.org/officeDocument/2006/relationships/oleObject" Target="../embeddings/oleObject35.bin"/><Relationship Id="rId6" Type="http://schemas.openxmlformats.org/officeDocument/2006/relationships/image" Target="../media/image36.png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4.bin"/><Relationship Id="rId3" Type="http://schemas.openxmlformats.org/officeDocument/2006/relationships/image" Target="../media/image34.wmf"/><Relationship Id="rId2" Type="http://schemas.openxmlformats.org/officeDocument/2006/relationships/oleObject" Target="../embeddings/oleObject33.bin"/><Relationship Id="rId16" Type="http://schemas.openxmlformats.org/officeDocument/2006/relationships/vmlDrawing" Target="../drawings/vmlDrawing4.vml"/><Relationship Id="rId15" Type="http://schemas.openxmlformats.org/officeDocument/2006/relationships/slideLayout" Target="../slideLayouts/slideLayout7.xml"/><Relationship Id="rId14" Type="http://schemas.openxmlformats.org/officeDocument/2006/relationships/image" Target="../media/image40.wmf"/><Relationship Id="rId13" Type="http://schemas.openxmlformats.org/officeDocument/2006/relationships/oleObject" Target="../embeddings/oleObject38.bin"/><Relationship Id="rId12" Type="http://schemas.openxmlformats.org/officeDocument/2006/relationships/image" Target="../media/image39.wmf"/><Relationship Id="rId11" Type="http://schemas.openxmlformats.org/officeDocument/2006/relationships/oleObject" Target="../embeddings/oleObject37.bin"/><Relationship Id="rId10" Type="http://schemas.openxmlformats.org/officeDocument/2006/relationships/image" Target="../media/image42.wmf"/><Relationship Id="rId1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46.wmf"/><Relationship Id="rId8" Type="http://schemas.openxmlformats.org/officeDocument/2006/relationships/oleObject" Target="../embeddings/oleObject42.bin"/><Relationship Id="rId7" Type="http://schemas.openxmlformats.org/officeDocument/2006/relationships/image" Target="../media/image45.wmf"/><Relationship Id="rId6" Type="http://schemas.openxmlformats.org/officeDocument/2006/relationships/oleObject" Target="../embeddings/oleObject41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0.bin"/><Relationship Id="rId3" Type="http://schemas.openxmlformats.org/officeDocument/2006/relationships/image" Target="../media/image43.wmf"/><Relationship Id="rId21" Type="http://schemas.openxmlformats.org/officeDocument/2006/relationships/vmlDrawing" Target="../drawings/vmlDrawing5.vml"/><Relationship Id="rId20" Type="http://schemas.openxmlformats.org/officeDocument/2006/relationships/slideLayout" Target="../slideLayouts/slideLayout5.xml"/><Relationship Id="rId2" Type="http://schemas.openxmlformats.org/officeDocument/2006/relationships/oleObject" Target="../embeddings/oleObject39.bin"/><Relationship Id="rId19" Type="http://schemas.openxmlformats.org/officeDocument/2006/relationships/image" Target="../media/image51.wmf"/><Relationship Id="rId18" Type="http://schemas.openxmlformats.org/officeDocument/2006/relationships/oleObject" Target="../embeddings/oleObject47.bin"/><Relationship Id="rId17" Type="http://schemas.openxmlformats.org/officeDocument/2006/relationships/image" Target="../media/image50.wmf"/><Relationship Id="rId16" Type="http://schemas.openxmlformats.org/officeDocument/2006/relationships/oleObject" Target="../embeddings/oleObject46.bin"/><Relationship Id="rId15" Type="http://schemas.openxmlformats.org/officeDocument/2006/relationships/image" Target="../media/image49.wmf"/><Relationship Id="rId14" Type="http://schemas.openxmlformats.org/officeDocument/2006/relationships/oleObject" Target="../embeddings/oleObject45.bin"/><Relationship Id="rId13" Type="http://schemas.openxmlformats.org/officeDocument/2006/relationships/image" Target="../media/image48.wmf"/><Relationship Id="rId12" Type="http://schemas.openxmlformats.org/officeDocument/2006/relationships/oleObject" Target="../embeddings/oleObject44.bin"/><Relationship Id="rId11" Type="http://schemas.openxmlformats.org/officeDocument/2006/relationships/image" Target="../media/image47.wmf"/><Relationship Id="rId10" Type="http://schemas.openxmlformats.org/officeDocument/2006/relationships/oleObject" Target="../embeddings/oleObject43.bin"/><Relationship Id="rId1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55.wmf"/><Relationship Id="rId8" Type="http://schemas.openxmlformats.org/officeDocument/2006/relationships/oleObject" Target="../embeddings/oleObject51.bin"/><Relationship Id="rId7" Type="http://schemas.openxmlformats.org/officeDocument/2006/relationships/image" Target="../media/image54.wmf"/><Relationship Id="rId6" Type="http://schemas.openxmlformats.org/officeDocument/2006/relationships/oleObject" Target="../embeddings/oleObject50.bin"/><Relationship Id="rId5" Type="http://schemas.openxmlformats.org/officeDocument/2006/relationships/image" Target="../media/image53.wmf"/><Relationship Id="rId4" Type="http://schemas.openxmlformats.org/officeDocument/2006/relationships/oleObject" Target="../embeddings/oleObject49.bin"/><Relationship Id="rId3" Type="http://schemas.openxmlformats.org/officeDocument/2006/relationships/image" Target="../media/image52.wmf"/><Relationship Id="rId21" Type="http://schemas.openxmlformats.org/officeDocument/2006/relationships/vmlDrawing" Target="../drawings/vmlDrawing6.vml"/><Relationship Id="rId20" Type="http://schemas.openxmlformats.org/officeDocument/2006/relationships/slideLayout" Target="../slideLayouts/slideLayout5.xml"/><Relationship Id="rId2" Type="http://schemas.openxmlformats.org/officeDocument/2006/relationships/oleObject" Target="../embeddings/oleObject48.bin"/><Relationship Id="rId19" Type="http://schemas.openxmlformats.org/officeDocument/2006/relationships/image" Target="../media/image60.wmf"/><Relationship Id="rId18" Type="http://schemas.openxmlformats.org/officeDocument/2006/relationships/oleObject" Target="../embeddings/oleObject56.bin"/><Relationship Id="rId17" Type="http://schemas.openxmlformats.org/officeDocument/2006/relationships/image" Target="../media/image59.wmf"/><Relationship Id="rId16" Type="http://schemas.openxmlformats.org/officeDocument/2006/relationships/oleObject" Target="../embeddings/oleObject55.bin"/><Relationship Id="rId15" Type="http://schemas.openxmlformats.org/officeDocument/2006/relationships/image" Target="../media/image58.wmf"/><Relationship Id="rId14" Type="http://schemas.openxmlformats.org/officeDocument/2006/relationships/oleObject" Target="../embeddings/oleObject54.bin"/><Relationship Id="rId13" Type="http://schemas.openxmlformats.org/officeDocument/2006/relationships/image" Target="../media/image57.wmf"/><Relationship Id="rId12" Type="http://schemas.openxmlformats.org/officeDocument/2006/relationships/oleObject" Target="../embeddings/oleObject53.bin"/><Relationship Id="rId11" Type="http://schemas.openxmlformats.org/officeDocument/2006/relationships/image" Target="../media/image56.wmf"/><Relationship Id="rId10" Type="http://schemas.openxmlformats.org/officeDocument/2006/relationships/oleObject" Target="../embeddings/oleObject52.bin"/><Relationship Id="rId1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64.wmf"/><Relationship Id="rId8" Type="http://schemas.openxmlformats.org/officeDocument/2006/relationships/oleObject" Target="../embeddings/oleObject60.bin"/><Relationship Id="rId7" Type="http://schemas.openxmlformats.org/officeDocument/2006/relationships/image" Target="../media/image63.wmf"/><Relationship Id="rId6" Type="http://schemas.openxmlformats.org/officeDocument/2006/relationships/oleObject" Target="../embeddings/oleObject59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58.bin"/><Relationship Id="rId3" Type="http://schemas.openxmlformats.org/officeDocument/2006/relationships/image" Target="../media/image61.wmf"/><Relationship Id="rId23" Type="http://schemas.openxmlformats.org/officeDocument/2006/relationships/vmlDrawing" Target="../drawings/vmlDrawing7.vml"/><Relationship Id="rId22" Type="http://schemas.openxmlformats.org/officeDocument/2006/relationships/slideLayout" Target="../slideLayouts/slideLayout6.xml"/><Relationship Id="rId21" Type="http://schemas.openxmlformats.org/officeDocument/2006/relationships/image" Target="../media/image70.wmf"/><Relationship Id="rId20" Type="http://schemas.openxmlformats.org/officeDocument/2006/relationships/oleObject" Target="../embeddings/oleObject66.bin"/><Relationship Id="rId2" Type="http://schemas.openxmlformats.org/officeDocument/2006/relationships/oleObject" Target="../embeddings/oleObject57.bin"/><Relationship Id="rId19" Type="http://schemas.openxmlformats.org/officeDocument/2006/relationships/image" Target="../media/image69.wmf"/><Relationship Id="rId18" Type="http://schemas.openxmlformats.org/officeDocument/2006/relationships/oleObject" Target="../embeddings/oleObject65.bin"/><Relationship Id="rId17" Type="http://schemas.openxmlformats.org/officeDocument/2006/relationships/image" Target="../media/image68.wmf"/><Relationship Id="rId16" Type="http://schemas.openxmlformats.org/officeDocument/2006/relationships/oleObject" Target="../embeddings/oleObject64.bin"/><Relationship Id="rId15" Type="http://schemas.openxmlformats.org/officeDocument/2006/relationships/image" Target="../media/image67.wmf"/><Relationship Id="rId14" Type="http://schemas.openxmlformats.org/officeDocument/2006/relationships/oleObject" Target="../embeddings/oleObject63.bin"/><Relationship Id="rId13" Type="http://schemas.openxmlformats.org/officeDocument/2006/relationships/image" Target="../media/image66.wmf"/><Relationship Id="rId12" Type="http://schemas.openxmlformats.org/officeDocument/2006/relationships/oleObject" Target="../embeddings/oleObject62.bin"/><Relationship Id="rId11" Type="http://schemas.openxmlformats.org/officeDocument/2006/relationships/image" Target="../media/image65.wmf"/><Relationship Id="rId10" Type="http://schemas.openxmlformats.org/officeDocument/2006/relationships/oleObject" Target="../embeddings/oleObject61.bin"/><Relationship Id="rId1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179705" y="6165215"/>
            <a:ext cx="5743575" cy="650875"/>
          </a:xfrm>
          <a:prstGeom prst="rect">
            <a:avLst/>
          </a:prstGeom>
          <a:solidFill>
            <a:srgbClr val="75943A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sz="2800" b="1" dirty="0">
              <a:solidFill>
                <a:srgbClr val="F1F5E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24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8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домой 25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1101725" y="1182688"/>
          <a:ext cx="19812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2" name="Формула" r:id="rId2" imgW="19202400" imgH="5486400" progId="Equation.3">
                  <p:embed/>
                </p:oleObj>
              </mc:Choice>
              <mc:Fallback>
                <p:oleObj name="Формула" r:id="rId2" imgW="19202400" imgH="5486400" progId="Equation.3">
                  <p:embed/>
                  <p:pic>
                    <p:nvPicPr>
                      <p:cNvPr id="0" name="Изображение 71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1182688"/>
                        <a:ext cx="19812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Группа 2"/>
          <p:cNvGrpSpPr/>
          <p:nvPr/>
        </p:nvGrpSpPr>
        <p:grpSpPr>
          <a:xfrm>
            <a:off x="4009642" y="2078510"/>
            <a:ext cx="3449518" cy="690698"/>
            <a:chOff x="4009642" y="2078510"/>
            <a:chExt cx="3449518" cy="690698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4" name="Объект 63"/>
            <p:cNvGraphicFramePr>
              <a:graphicFrameLocks noChangeAspect="1"/>
            </p:cNvGraphicFramePr>
            <p:nvPr/>
          </p:nvGraphicFramePr>
          <p:xfrm>
            <a:off x="4819650" y="2106613"/>
            <a:ext cx="2024063" cy="615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43" name="Формула" r:id="rId4" imgW="17678400" imgH="5486400" progId="Equation.3">
                    <p:embed/>
                  </p:oleObj>
                </mc:Choice>
                <mc:Fallback>
                  <p:oleObj name="Формула" r:id="rId4" imgW="17678400" imgH="5486400" progId="Equation.3">
                    <p:embed/>
                    <p:pic>
                      <p:nvPicPr>
                        <p:cNvPr id="0" name="Изображение 717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19650" y="2106613"/>
                          <a:ext cx="2024063" cy="615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1115616" y="397969"/>
            <a:ext cx="55715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производную функции …</a:t>
            </a:r>
            <a:endParaRPr lang="ru-RU" sz="2800" b="1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435655" y="2084930"/>
            <a:ext cx="3449518" cy="690698"/>
            <a:chOff x="435655" y="2084930"/>
            <a:chExt cx="3449518" cy="690698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" name="Объект 1"/>
            <p:cNvGraphicFramePr>
              <a:graphicFrameLocks noChangeAspect="1"/>
            </p:cNvGraphicFramePr>
            <p:nvPr/>
          </p:nvGraphicFramePr>
          <p:xfrm>
            <a:off x="1463675" y="2155825"/>
            <a:ext cx="1535113" cy="547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44" name="Формула" r:id="rId6" imgW="13411200" imgH="4876800" progId="Equation.3">
                    <p:embed/>
                  </p:oleObj>
                </mc:Choice>
                <mc:Fallback>
                  <p:oleObj name="Формула" r:id="rId6" imgW="13411200" imgH="4876800" progId="Equation.3">
                    <p:embed/>
                    <p:pic>
                      <p:nvPicPr>
                        <p:cNvPr id="0" name="Изображение 717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63675" y="2155825"/>
                          <a:ext cx="1535113" cy="547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Группа 4"/>
          <p:cNvGrpSpPr/>
          <p:nvPr/>
        </p:nvGrpSpPr>
        <p:grpSpPr>
          <a:xfrm>
            <a:off x="434996" y="2925254"/>
            <a:ext cx="3449518" cy="690698"/>
            <a:chOff x="434996" y="2925254"/>
            <a:chExt cx="3449518" cy="690698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7" name="Объект 26"/>
            <p:cNvGraphicFramePr>
              <a:graphicFrameLocks noChangeAspect="1"/>
            </p:cNvGraphicFramePr>
            <p:nvPr/>
          </p:nvGraphicFramePr>
          <p:xfrm>
            <a:off x="1250950" y="2954338"/>
            <a:ext cx="2058988" cy="617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45" name="Формула" r:id="rId8" imgW="17983200" imgH="5486400" progId="Equation.3">
                    <p:embed/>
                  </p:oleObj>
                </mc:Choice>
                <mc:Fallback>
                  <p:oleObj name="Формула" r:id="rId8" imgW="17983200" imgH="5486400" progId="Equation.3">
                    <p:embed/>
                    <p:pic>
                      <p:nvPicPr>
                        <p:cNvPr id="0" name="Изображение 717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50950" y="2954338"/>
                          <a:ext cx="2058988" cy="6175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Группа 5"/>
          <p:cNvGrpSpPr/>
          <p:nvPr/>
        </p:nvGrpSpPr>
        <p:grpSpPr>
          <a:xfrm>
            <a:off x="4008983" y="2918834"/>
            <a:ext cx="3449518" cy="690698"/>
            <a:chOff x="4008983" y="2918834"/>
            <a:chExt cx="3449518" cy="690698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8" name="Объект 27"/>
            <p:cNvGraphicFramePr>
              <a:graphicFrameLocks noChangeAspect="1"/>
            </p:cNvGraphicFramePr>
            <p:nvPr/>
          </p:nvGraphicFramePr>
          <p:xfrm>
            <a:off x="4724400" y="2963863"/>
            <a:ext cx="2022475" cy="615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46" name="Формула" r:id="rId10" imgW="17678400" imgH="5486400" progId="Equation.3">
                    <p:embed/>
                  </p:oleObj>
                </mc:Choice>
                <mc:Fallback>
                  <p:oleObj name="Формула" r:id="rId10" imgW="17678400" imgH="5486400" progId="Equation.3">
                    <p:embed/>
                    <p:pic>
                      <p:nvPicPr>
                        <p:cNvPr id="0" name="Изображение 717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4400" y="2963863"/>
                          <a:ext cx="2022475" cy="615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1023938" y="4076700"/>
          <a:ext cx="21050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7" name="Формула" r:id="rId12" imgW="20421600" imgH="5486400" progId="Equation.3">
                  <p:embed/>
                </p:oleObj>
              </mc:Choice>
              <mc:Fallback>
                <p:oleObj name="Формула" r:id="rId12" imgW="20421600" imgH="5486400" progId="Equation.3">
                  <p:embed/>
                  <p:pic>
                    <p:nvPicPr>
                      <p:cNvPr id="0" name="Изображение 717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3938" y="4076700"/>
                        <a:ext cx="210502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Группа 30"/>
          <p:cNvGrpSpPr/>
          <p:nvPr/>
        </p:nvGrpSpPr>
        <p:grpSpPr>
          <a:xfrm>
            <a:off x="436865" y="4979488"/>
            <a:ext cx="3449518" cy="690698"/>
            <a:chOff x="4009642" y="2078510"/>
            <a:chExt cx="3449518" cy="690698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4" name="Объект 33"/>
            <p:cNvGraphicFramePr>
              <a:graphicFrameLocks noChangeAspect="1"/>
            </p:cNvGraphicFramePr>
            <p:nvPr/>
          </p:nvGraphicFramePr>
          <p:xfrm>
            <a:off x="4699195" y="2105531"/>
            <a:ext cx="2266950" cy="617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48" name="Формула" r:id="rId14" imgW="19812000" imgH="5486400" progId="Equation.3">
                    <p:embed/>
                  </p:oleObj>
                </mc:Choice>
                <mc:Fallback>
                  <p:oleObj name="Формула" r:id="rId14" imgW="19812000" imgH="5486400" progId="Equation.3">
                    <p:embed/>
                    <p:pic>
                      <p:nvPicPr>
                        <p:cNvPr id="0" name="Изображение 717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99195" y="2105531"/>
                          <a:ext cx="2266950" cy="6175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Группа 34"/>
          <p:cNvGrpSpPr/>
          <p:nvPr/>
        </p:nvGrpSpPr>
        <p:grpSpPr>
          <a:xfrm>
            <a:off x="434996" y="5811937"/>
            <a:ext cx="3449518" cy="690698"/>
            <a:chOff x="435655" y="2084930"/>
            <a:chExt cx="3449518" cy="690698"/>
          </a:xfrm>
        </p:grpSpPr>
        <p:sp>
          <p:nvSpPr>
            <p:cNvPr id="36" name="Прямоугольник 35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7" name="Объект 36"/>
            <p:cNvGraphicFramePr>
              <a:graphicFrameLocks noChangeAspect="1"/>
            </p:cNvGraphicFramePr>
            <p:nvPr/>
          </p:nvGraphicFramePr>
          <p:xfrm>
            <a:off x="1097622" y="2121343"/>
            <a:ext cx="2266950" cy="615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49" name="Формула" r:id="rId16" imgW="19812000" imgH="5486400" progId="Equation.3">
                    <p:embed/>
                  </p:oleObj>
                </mc:Choice>
                <mc:Fallback>
                  <p:oleObj name="Формула" r:id="rId16" imgW="19812000" imgH="5486400" progId="Equation.3">
                    <p:embed/>
                    <p:pic>
                      <p:nvPicPr>
                        <p:cNvPr id="0" name="Изображение 717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97622" y="2121343"/>
                          <a:ext cx="2266950" cy="615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8" name="Группа 37"/>
          <p:cNvGrpSpPr/>
          <p:nvPr/>
        </p:nvGrpSpPr>
        <p:grpSpPr>
          <a:xfrm>
            <a:off x="4009642" y="4979488"/>
            <a:ext cx="3449518" cy="690698"/>
            <a:chOff x="434996" y="2925254"/>
            <a:chExt cx="3449518" cy="690698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0" name="Объект 39"/>
            <p:cNvGraphicFramePr>
              <a:graphicFrameLocks noChangeAspect="1"/>
            </p:cNvGraphicFramePr>
            <p:nvPr/>
          </p:nvGraphicFramePr>
          <p:xfrm>
            <a:off x="1270404" y="2955916"/>
            <a:ext cx="2022475" cy="615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50" name="Формула" r:id="rId18" imgW="17678400" imgH="5486400" progId="Equation.3">
                    <p:embed/>
                  </p:oleObj>
                </mc:Choice>
                <mc:Fallback>
                  <p:oleObj name="Формула" r:id="rId18" imgW="17678400" imgH="5486400" progId="Equation.3">
                    <p:embed/>
                    <p:pic>
                      <p:nvPicPr>
                        <p:cNvPr id="0" name="Изображение 717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70404" y="2955916"/>
                          <a:ext cx="2022475" cy="615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Группа 40"/>
          <p:cNvGrpSpPr/>
          <p:nvPr/>
        </p:nvGrpSpPr>
        <p:grpSpPr>
          <a:xfrm>
            <a:off x="3991736" y="5813392"/>
            <a:ext cx="3449518" cy="690698"/>
            <a:chOff x="4008983" y="2918834"/>
            <a:chExt cx="3449518" cy="690698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3" name="Объект 42"/>
            <p:cNvGraphicFramePr>
              <a:graphicFrameLocks noChangeAspect="1"/>
            </p:cNvGraphicFramePr>
            <p:nvPr/>
          </p:nvGraphicFramePr>
          <p:xfrm>
            <a:off x="4601947" y="2963317"/>
            <a:ext cx="2266950" cy="615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51" name="Формула" r:id="rId20" imgW="19812000" imgH="5486400" progId="Equation.3">
                    <p:embed/>
                  </p:oleObj>
                </mc:Choice>
                <mc:Fallback>
                  <p:oleObj name="Формула" r:id="rId20" imgW="19812000" imgH="5486400" progId="Equation.3">
                    <p:embed/>
                    <p:pic>
                      <p:nvPicPr>
                        <p:cNvPr id="0" name="Изображение 717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01947" y="2963317"/>
                          <a:ext cx="2266950" cy="615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979613" y="5199063"/>
          <a:ext cx="3267075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29" name="Формула" r:id="rId1" imgW="31699200" imgH="10972800" progId="Equation.3">
                  <p:embed/>
                </p:oleObj>
              </mc:Choice>
              <mc:Fallback>
                <p:oleObj name="Формула" r:id="rId1" imgW="31699200" imgH="10972800" progId="Equation.3">
                  <p:embed/>
                  <p:pic>
                    <p:nvPicPr>
                      <p:cNvPr id="0" name="Изображение 112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5199063"/>
                        <a:ext cx="3267075" cy="10683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971600" y="5187576"/>
            <a:ext cx="5184576" cy="1080119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1F5E7"/>
                </a:solidFill>
              </a:rPr>
              <a:t>ОТВЕТ</a:t>
            </a:r>
            <a:endParaRPr lang="ru-RU" sz="2800" b="1" dirty="0">
              <a:solidFill>
                <a:srgbClr val="F1F5E7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995488" y="2505075"/>
          <a:ext cx="3235325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0" name="Формула" r:id="rId3" imgW="31394400" imgH="10972800" progId="Equation.3">
                  <p:embed/>
                </p:oleObj>
              </mc:Choice>
              <mc:Fallback>
                <p:oleObj name="Формула" r:id="rId3" imgW="31394400" imgH="10972800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488" y="2505075"/>
                        <a:ext cx="3235325" cy="10683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9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5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2279600" y="1321221"/>
          <a:ext cx="25685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1" name="Формула" r:id="rId6" imgW="24079200" imgH="10058400" progId="Equation.3">
                  <p:embed/>
                </p:oleObj>
              </mc:Choice>
              <mc:Fallback>
                <p:oleObj name="Формула" r:id="rId6" imgW="24079200" imgH="10058400" progId="Equation.3">
                  <p:embed/>
                  <p:pic>
                    <p:nvPicPr>
                      <p:cNvPr id="0" name="Изображение 11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00" y="1321221"/>
                        <a:ext cx="256857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27583" y="442677"/>
            <a:ext cx="55715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производную функции …</a:t>
            </a:r>
            <a:endParaRPr lang="ru-RU" sz="2800" b="1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971600" y="2492896"/>
            <a:ext cx="5184576" cy="1080119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1F5E7"/>
                </a:solidFill>
              </a:rPr>
              <a:t>ОТВЕТ</a:t>
            </a:r>
            <a:endParaRPr lang="ru-RU" sz="2800" b="1" dirty="0">
              <a:solidFill>
                <a:srgbClr val="F1F5E7"/>
              </a:solidFill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2263775" y="4005263"/>
          <a:ext cx="26019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2" name="Формула" r:id="rId8" imgW="24384000" imgH="10058400" progId="Equation.3">
                  <p:embed/>
                </p:oleObj>
              </mc:Choice>
              <mc:Fallback>
                <p:oleObj name="Формула" r:id="rId8" imgW="24384000" imgH="10058400" progId="Equation.3">
                  <p:embed/>
                  <p:pic>
                    <p:nvPicPr>
                      <p:cNvPr id="0" name="Изображение 11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775" y="4005263"/>
                        <a:ext cx="2601913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2" grpId="0" animBg="1"/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979613" y="5199063"/>
          <a:ext cx="3267075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6" name="Формула" r:id="rId1" imgW="31699200" imgH="10972800" progId="Equation.3">
                  <p:embed/>
                </p:oleObj>
              </mc:Choice>
              <mc:Fallback>
                <p:oleObj name="Формула" r:id="rId1" imgW="31699200" imgH="10972800" progId="Equation.3">
                  <p:embed/>
                  <p:pic>
                    <p:nvPicPr>
                      <p:cNvPr id="0" name="Изображение 727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5199063"/>
                        <a:ext cx="3267075" cy="10683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995488" y="2505075"/>
          <a:ext cx="3235325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7" name="Формула" r:id="rId3" imgW="31394400" imgH="10972800" progId="Equation.3">
                  <p:embed/>
                </p:oleObj>
              </mc:Choice>
              <mc:Fallback>
                <p:oleObj name="Формула" r:id="rId3" imgW="31394400" imgH="10972800" progId="Equation.3">
                  <p:embed/>
                  <p:pic>
                    <p:nvPicPr>
                      <p:cNvPr id="0" name="Изображение 727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488" y="2505075"/>
                        <a:ext cx="3235325" cy="10683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10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5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2263775" y="1320800"/>
          <a:ext cx="26019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8" name="Формула" r:id="rId6" imgW="24384000" imgH="10058400" progId="Equation.3">
                  <p:embed/>
                </p:oleObj>
              </mc:Choice>
              <mc:Fallback>
                <p:oleObj name="Формула" r:id="rId6" imgW="24384000" imgH="10058400" progId="Equation.3">
                  <p:embed/>
                  <p:pic>
                    <p:nvPicPr>
                      <p:cNvPr id="0" name="Изображение 727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775" y="1320800"/>
                        <a:ext cx="2601913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27583" y="442677"/>
            <a:ext cx="55715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производную функции …</a:t>
            </a:r>
            <a:endParaRPr lang="ru-RU" sz="2800" b="1" dirty="0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2263775" y="4005263"/>
          <a:ext cx="26019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9" name="Формула" r:id="rId8" imgW="24384000" imgH="10058400" progId="Equation.3">
                  <p:embed/>
                </p:oleObj>
              </mc:Choice>
              <mc:Fallback>
                <p:oleObj name="Формула" r:id="rId8" imgW="24384000" imgH="10058400" progId="Equation.3">
                  <p:embed/>
                  <p:pic>
                    <p:nvPicPr>
                      <p:cNvPr id="0" name="Изображение 727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775" y="4005263"/>
                        <a:ext cx="2601913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971600" y="2492896"/>
            <a:ext cx="5184576" cy="1080119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1F5E7"/>
                </a:solidFill>
              </a:rPr>
              <a:t>ОТВЕТ</a:t>
            </a:r>
            <a:endParaRPr lang="ru-RU" sz="2800" b="1" dirty="0">
              <a:solidFill>
                <a:srgbClr val="F1F5E7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971600" y="5187576"/>
            <a:ext cx="5184576" cy="1080119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1F5E7"/>
                </a:solidFill>
              </a:rPr>
              <a:t>ОТВЕТ</a:t>
            </a:r>
            <a:endParaRPr lang="ru-RU" sz="2800" b="1" dirty="0">
              <a:solidFill>
                <a:srgbClr val="F1F5E7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34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023087" y="5796826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01054" y="5723376"/>
            <a:ext cx="3384376" cy="65095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7F9F1"/>
                </a:solidFill>
              </a:rPr>
              <a:t>ОТВЕТ</a:t>
            </a:r>
            <a:endParaRPr lang="ru-RU" sz="2800" b="1" dirty="0">
              <a:solidFill>
                <a:srgbClr val="F7F9F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997352" y="3186517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865241" y="3132831"/>
            <a:ext cx="3384376" cy="65095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1F5E7"/>
                </a:solidFill>
              </a:rPr>
              <a:t>ОТВЕТ</a:t>
            </a:r>
            <a:endParaRPr lang="ru-RU" sz="2800" b="1" dirty="0">
              <a:solidFill>
                <a:srgbClr val="F1F5E7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11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374710" y="1724285"/>
          <a:ext cx="4437063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4" name="Формула" r:id="rId2" imgW="43281600" imgH="9448800" progId="Equation.3">
                  <p:embed/>
                </p:oleObj>
              </mc:Choice>
              <mc:Fallback>
                <p:oleObj name="Формула" r:id="rId2" imgW="43281600" imgH="9448800" progId="Equation.3">
                  <p:embed/>
                  <p:pic>
                    <p:nvPicPr>
                      <p:cNvPr id="0" name="Изображение 73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10" y="1724285"/>
                        <a:ext cx="4437063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827584" y="562339"/>
            <a:ext cx="60564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К какому числу стремится функция …</a:t>
            </a:r>
            <a:endParaRPr lang="ru-RU" sz="2800" b="1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403648" y="4365104"/>
          <a:ext cx="456247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5" name="Формула" r:id="rId4" imgW="44500800" imgH="9448800" progId="Equation.3">
                  <p:embed/>
                </p:oleObj>
              </mc:Choice>
              <mc:Fallback>
                <p:oleObj name="Формула" r:id="rId4" imgW="44500800" imgH="9448800" progId="Equation.3">
                  <p:embed/>
                  <p:pic>
                    <p:nvPicPr>
                      <p:cNvPr id="0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4365104"/>
                        <a:ext cx="4562475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023087" y="5796826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01054" y="5723376"/>
            <a:ext cx="3384376" cy="65095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7F9F1"/>
                </a:solidFill>
              </a:rPr>
              <a:t>ОТВЕТ</a:t>
            </a:r>
            <a:endParaRPr lang="ru-RU" sz="2800" b="1" dirty="0">
              <a:solidFill>
                <a:srgbClr val="F7F9F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997352" y="3186517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865241" y="3132831"/>
            <a:ext cx="3384376" cy="65095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1F5E7"/>
                </a:solidFill>
              </a:rPr>
              <a:t>ОТВЕТ</a:t>
            </a:r>
            <a:endParaRPr lang="ru-RU" sz="2800" b="1" dirty="0">
              <a:solidFill>
                <a:srgbClr val="F1F5E7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</a:t>
            </a:r>
            <a:r>
              <a:rPr lang="ru-RU" sz="3200" b="1" dirty="0" smtClean="0">
                <a:solidFill>
                  <a:schemeClr val="tx1"/>
                </a:solidFill>
              </a:rPr>
              <a:t>2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374710" y="1724285"/>
          <a:ext cx="4437063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63" name="Формула" r:id="rId2" imgW="43281600" imgH="9448800" progId="Equation.3">
                  <p:embed/>
                </p:oleObj>
              </mc:Choice>
              <mc:Fallback>
                <p:oleObj name="Формула" r:id="rId2" imgW="43281600" imgH="9448800" progId="Equation.3">
                  <p:embed/>
                  <p:pic>
                    <p:nvPicPr>
                      <p:cNvPr id="0" name="Изображение 747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10" y="1724285"/>
                        <a:ext cx="4437063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827584" y="562339"/>
            <a:ext cx="60564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К какому числу стремится функция …</a:t>
            </a:r>
            <a:endParaRPr lang="ru-RU" sz="2800" b="1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403648" y="4365104"/>
          <a:ext cx="456247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64" name="Формула" r:id="rId4" imgW="44500800" imgH="9448800" progId="Equation.3">
                  <p:embed/>
                </p:oleObj>
              </mc:Choice>
              <mc:Fallback>
                <p:oleObj name="Формула" r:id="rId4" imgW="44500800" imgH="9448800" progId="Equation.3">
                  <p:embed/>
                  <p:pic>
                    <p:nvPicPr>
                      <p:cNvPr id="0" name="Изображение 747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4365104"/>
                        <a:ext cx="4562475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023087" y="5796826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01054" y="5723376"/>
            <a:ext cx="3384376" cy="65095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7F9F1"/>
                </a:solidFill>
              </a:rPr>
              <a:t>ОТВЕТ</a:t>
            </a:r>
            <a:endParaRPr lang="ru-RU" sz="2800" b="1" dirty="0">
              <a:solidFill>
                <a:srgbClr val="F7F9F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997352" y="3186517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-0,5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865241" y="3132831"/>
            <a:ext cx="3384376" cy="65095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1F5E7"/>
                </a:solidFill>
              </a:rPr>
              <a:t>ОТВЕТ</a:t>
            </a:r>
            <a:endParaRPr lang="ru-RU" sz="2800" b="1" dirty="0">
              <a:solidFill>
                <a:srgbClr val="F1F5E7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13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827584" y="539982"/>
            <a:ext cx="70655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значение производной функции …</a:t>
            </a:r>
            <a:endParaRPr lang="ru-RU" sz="2800" b="1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09663" y="1724025"/>
          <a:ext cx="4967287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21" name="Формула" r:id="rId2" imgW="48463200" imgH="9448800" progId="Equation.3">
                  <p:embed/>
                </p:oleObj>
              </mc:Choice>
              <mc:Fallback>
                <p:oleObj name="Формула" r:id="rId2" imgW="48463200" imgH="9448800" progId="Equation.3">
                  <p:embed/>
                  <p:pic>
                    <p:nvPicPr>
                      <p:cNvPr id="0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1724025"/>
                        <a:ext cx="4967287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687788" y="1980768"/>
            <a:ext cx="13013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в</a:t>
            </a:r>
            <a:r>
              <a:rPr lang="ru-RU" sz="2800" b="1" dirty="0" smtClean="0"/>
              <a:t> точке</a:t>
            </a:r>
            <a:endParaRPr lang="ru-RU" sz="2800" b="1" dirty="0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1165225" y="4365625"/>
          <a:ext cx="5154613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22" name="Формула" r:id="rId4" imgW="50292000" imgH="9448800" progId="Equation.3">
                  <p:embed/>
                </p:oleObj>
              </mc:Choice>
              <mc:Fallback>
                <p:oleObj name="Формула" r:id="rId4" imgW="50292000" imgH="9448800" progId="Equation.3">
                  <p:embed/>
                  <p:pic>
                    <p:nvPicPr>
                      <p:cNvPr id="0" name="Изображение 666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25" y="4365625"/>
                        <a:ext cx="5154613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893212" y="4621847"/>
            <a:ext cx="13013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в</a:t>
            </a:r>
            <a:r>
              <a:rPr lang="ru-RU" sz="2800" b="1" dirty="0" smtClean="0"/>
              <a:t> точке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2023087" y="5796826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-1,8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901054" y="5723376"/>
            <a:ext cx="3384376" cy="65095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7F9F1"/>
                </a:solidFill>
              </a:rPr>
              <a:t>ОТВЕТ</a:t>
            </a:r>
            <a:endParaRPr lang="ru-RU" sz="2800" b="1" dirty="0">
              <a:solidFill>
                <a:srgbClr val="F7F9F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997352" y="3186517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,5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865241" y="3132831"/>
            <a:ext cx="3384376" cy="65095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1F5E7"/>
                </a:solidFill>
              </a:rPr>
              <a:t>ОТВЕТ</a:t>
            </a:r>
            <a:endParaRPr lang="ru-RU" sz="2800" b="1" dirty="0">
              <a:solidFill>
                <a:srgbClr val="F1F5E7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14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827584" y="539982"/>
            <a:ext cx="70655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значение производной функции …</a:t>
            </a:r>
            <a:endParaRPr lang="ru-RU" sz="2800" b="1" dirty="0"/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1047750" y="1724025"/>
          <a:ext cx="5091113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36" name="Формула" r:id="rId2" imgW="49682400" imgH="9448800" progId="Equation.3">
                  <p:embed/>
                </p:oleObj>
              </mc:Choice>
              <mc:Fallback>
                <p:oleObj name="Формула" r:id="rId2" imgW="49682400" imgH="9448800" progId="Equation.3">
                  <p:embed/>
                  <p:pic>
                    <p:nvPicPr>
                      <p:cNvPr id="0" name="Изображение 67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1724025"/>
                        <a:ext cx="5091113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733025" y="1980768"/>
            <a:ext cx="13013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в</a:t>
            </a:r>
            <a:r>
              <a:rPr lang="ru-RU" sz="2800" b="1" dirty="0" smtClean="0"/>
              <a:t> точке</a:t>
            </a:r>
            <a:endParaRPr lang="ru-RU" sz="2800" b="1" dirty="0"/>
          </a:p>
        </p:txBody>
      </p:sp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984268" y="4382600"/>
          <a:ext cx="5497513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37" name="Формула" r:id="rId4" imgW="53644800" imgH="9448800" progId="Equation.3">
                  <p:embed/>
                </p:oleObj>
              </mc:Choice>
              <mc:Fallback>
                <p:oleObj name="Формула" r:id="rId4" imgW="53644800" imgH="9448800" progId="Equation.3">
                  <p:embed/>
                  <p:pic>
                    <p:nvPicPr>
                      <p:cNvPr id="0" name="Изображение 67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68" y="4382600"/>
                        <a:ext cx="5497513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3948235" y="4621847"/>
            <a:ext cx="13013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в</a:t>
            </a:r>
            <a:r>
              <a:rPr lang="ru-RU" sz="2800" b="1" dirty="0" smtClean="0"/>
              <a:t> точке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1" grpId="0" animBg="1"/>
      <p:bldP spid="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8495" y="2389530"/>
            <a:ext cx="1445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75385" y="2020198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настраиваемая 1">
            <a:hlinkClick r:id="rId1" action="ppaction://hlinksldjump" highlightClick="1"/>
          </p:cNvPr>
          <p:cNvSpPr/>
          <p:nvPr/>
        </p:nvSpPr>
        <p:spPr>
          <a:xfrm>
            <a:off x="1074323" y="3152283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2040282" y="3152283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3003581" y="3155131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3968834" y="3155131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>
          <a:xfrm>
            <a:off x="4932040" y="3155130"/>
            <a:ext cx="864096" cy="556555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настраиваемая 6">
            <a:hlinkClick r:id="rId6" action="ppaction://hlinksldjump" highlightClick="1"/>
          </p:cNvPr>
          <p:cNvSpPr/>
          <p:nvPr/>
        </p:nvSpPr>
        <p:spPr>
          <a:xfrm>
            <a:off x="1074323" y="3795092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rId7" action="ppaction://hlinksldjump" highlightClick="1"/>
          </p:cNvPr>
          <p:cNvSpPr/>
          <p:nvPr/>
        </p:nvSpPr>
        <p:spPr>
          <a:xfrm>
            <a:off x="2040282" y="3795092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8" action="ppaction://hlinksldjump" highlightClick="1"/>
          </p:cNvPr>
          <p:cNvSpPr/>
          <p:nvPr/>
        </p:nvSpPr>
        <p:spPr>
          <a:xfrm>
            <a:off x="3003581" y="3797940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9" action="ppaction://hlinksldjump" highlightClick="1"/>
          </p:cNvPr>
          <p:cNvSpPr/>
          <p:nvPr/>
        </p:nvSpPr>
        <p:spPr>
          <a:xfrm>
            <a:off x="3968834" y="3797940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10" action="ppaction://hlinksldjump" highlightClick="1"/>
          </p:cNvPr>
          <p:cNvSpPr/>
          <p:nvPr/>
        </p:nvSpPr>
        <p:spPr>
          <a:xfrm>
            <a:off x="4932040" y="3785963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11" action="ppaction://hlinksldjump" highlightClick="1"/>
          </p:cNvPr>
          <p:cNvSpPr/>
          <p:nvPr/>
        </p:nvSpPr>
        <p:spPr>
          <a:xfrm>
            <a:off x="1074323" y="4431932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настраиваемая 13">
            <a:hlinkClick r:id="rId12" action="ppaction://hlinksldjump" highlightClick="1"/>
          </p:cNvPr>
          <p:cNvSpPr/>
          <p:nvPr/>
        </p:nvSpPr>
        <p:spPr>
          <a:xfrm>
            <a:off x="3002875" y="4431932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настраиваемая 14">
            <a:hlinkClick r:id="rId13" action="ppaction://hlinksldjump" highlightClick="1"/>
          </p:cNvPr>
          <p:cNvSpPr/>
          <p:nvPr/>
        </p:nvSpPr>
        <p:spPr>
          <a:xfrm>
            <a:off x="3968834" y="4431932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сведения 15">
            <a:hlinkClick r:id="" action="ppaction://hlinkshowjump?jump=lastslide" highlightClick="1"/>
          </p:cNvPr>
          <p:cNvSpPr/>
          <p:nvPr/>
        </p:nvSpPr>
        <p:spPr>
          <a:xfrm>
            <a:off x="4378648" y="5832395"/>
            <a:ext cx="690577" cy="393099"/>
          </a:xfrm>
          <a:prstGeom prst="actionButtonInformation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7" name="Управляющая кнопка: в конец 16">
            <a:hlinkClick r:id="" action="ppaction://hlinkshowjump?jump=endshow" highlightClick="1"/>
          </p:cNvPr>
          <p:cNvSpPr/>
          <p:nvPr/>
        </p:nvSpPr>
        <p:spPr>
          <a:xfrm>
            <a:off x="5155983" y="5832395"/>
            <a:ext cx="690577" cy="393099"/>
          </a:xfrm>
          <a:prstGeom prst="actionButtonEnd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8" name="Управляющая кнопка: настраиваемая 17">
            <a:hlinkClick r:id="rId14" action="ppaction://hlinksldjump" highlightClick="1"/>
          </p:cNvPr>
          <p:cNvSpPr/>
          <p:nvPr/>
        </p:nvSpPr>
        <p:spPr>
          <a:xfrm>
            <a:off x="2040282" y="4431932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1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15614" y="315884"/>
            <a:ext cx="53947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приращение функции …</a:t>
            </a:r>
            <a:endParaRPr lang="ru-RU" sz="2800" b="1" dirty="0" smtClean="0"/>
          </a:p>
          <a:p>
            <a:r>
              <a:rPr lang="ru-RU" sz="2800" b="1" dirty="0"/>
              <a:t>в</a:t>
            </a:r>
            <a:r>
              <a:rPr lang="ru-RU" sz="2800" b="1" dirty="0" smtClean="0"/>
              <a:t> точке      ,  если …</a:t>
            </a:r>
            <a:endParaRPr lang="ru-RU" sz="2800" b="1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594384" y="3212976"/>
            <a:ext cx="1152128" cy="1368152"/>
            <a:chOff x="594384" y="3212976"/>
            <a:chExt cx="1152128" cy="1368152"/>
          </a:xfrm>
        </p:grpSpPr>
        <p:sp>
          <p:nvSpPr>
            <p:cNvPr id="49" name="Прямоугольник 48"/>
            <p:cNvSpPr/>
            <p:nvPr/>
          </p:nvSpPr>
          <p:spPr>
            <a:xfrm>
              <a:off x="594384" y="321297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2" name="Объект 41"/>
            <p:cNvGraphicFramePr>
              <a:graphicFrameLocks noChangeAspect="1"/>
            </p:cNvGraphicFramePr>
            <p:nvPr/>
          </p:nvGraphicFramePr>
          <p:xfrm>
            <a:off x="605298" y="3717032"/>
            <a:ext cx="1130300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655" name="Формула" r:id="rId2" imgW="11582400" imgH="4876800" progId="Equation.3">
                    <p:embed/>
                  </p:oleObj>
                </mc:Choice>
                <mc:Fallback>
                  <p:oleObj name="Формула" r:id="rId2" imgW="11582400" imgH="4876800" progId="Equation.3">
                    <p:embed/>
                    <p:pic>
                      <p:nvPicPr>
                        <p:cNvPr id="0" name="Изображение 586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5298" y="3717032"/>
                          <a:ext cx="1130300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1" name="Объект 70"/>
          <p:cNvGraphicFramePr>
            <a:graphicFrameLocks noChangeAspect="1"/>
          </p:cNvGraphicFramePr>
          <p:nvPr/>
        </p:nvGraphicFramePr>
        <p:xfrm>
          <a:off x="790575" y="1770063"/>
          <a:ext cx="2170113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56" name="Формула" r:id="rId4" imgW="21031200" imgH="5791200" progId="Equation.3">
                  <p:embed/>
                </p:oleObj>
              </mc:Choice>
              <mc:Fallback>
                <p:oleObj name="Формула" r:id="rId4" imgW="21031200" imgH="5791200" progId="Equation.3">
                  <p:embed/>
                  <p:pic>
                    <p:nvPicPr>
                      <p:cNvPr id="0" name="Изображение 58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575" y="1770063"/>
                        <a:ext cx="2170113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Объект 71"/>
          <p:cNvGraphicFramePr>
            <a:graphicFrameLocks noChangeAspect="1"/>
          </p:cNvGraphicFramePr>
          <p:nvPr/>
        </p:nvGraphicFramePr>
        <p:xfrm>
          <a:off x="666750" y="2382838"/>
          <a:ext cx="23876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57" name="Формула" r:id="rId6" imgW="23164800" imgH="5486400" progId="Equation.3">
                  <p:embed/>
                </p:oleObj>
              </mc:Choice>
              <mc:Fallback>
                <p:oleObj name="Формула" r:id="rId6" imgW="23164800" imgH="5486400" progId="Equation.3">
                  <p:embed/>
                  <p:pic>
                    <p:nvPicPr>
                      <p:cNvPr id="0" name="Изображение 58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50" y="2382838"/>
                        <a:ext cx="23876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Группа 2"/>
          <p:cNvGrpSpPr/>
          <p:nvPr/>
        </p:nvGrpSpPr>
        <p:grpSpPr>
          <a:xfrm>
            <a:off x="1967759" y="3212976"/>
            <a:ext cx="1152128" cy="1368152"/>
            <a:chOff x="1967759" y="3212976"/>
            <a:chExt cx="1152128" cy="1368152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1967759" y="321297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6" name="Объект 35"/>
            <p:cNvGraphicFramePr>
              <a:graphicFrameLocks noChangeAspect="1"/>
            </p:cNvGraphicFramePr>
            <p:nvPr/>
          </p:nvGraphicFramePr>
          <p:xfrm>
            <a:off x="2096148" y="3717032"/>
            <a:ext cx="895350" cy="468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658" name="Формула" r:id="rId8" imgW="9753600" imgH="4876800" progId="Equation.3">
                    <p:embed/>
                  </p:oleObj>
                </mc:Choice>
                <mc:Fallback>
                  <p:oleObj name="Формула" r:id="rId8" imgW="9753600" imgH="4876800" progId="Equation.3">
                    <p:embed/>
                    <p:pic>
                      <p:nvPicPr>
                        <p:cNvPr id="0" name="Изображение 586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96148" y="3717032"/>
                          <a:ext cx="895350" cy="468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Группа 3"/>
          <p:cNvGrpSpPr/>
          <p:nvPr/>
        </p:nvGrpSpPr>
        <p:grpSpPr>
          <a:xfrm>
            <a:off x="1967759" y="4941168"/>
            <a:ext cx="1152128" cy="1368152"/>
            <a:chOff x="1967759" y="4941168"/>
            <a:chExt cx="1152128" cy="1368152"/>
          </a:xfrm>
        </p:grpSpPr>
        <p:sp>
          <p:nvSpPr>
            <p:cNvPr id="47" name="Прямоугольник 46"/>
            <p:cNvSpPr/>
            <p:nvPr/>
          </p:nvSpPr>
          <p:spPr>
            <a:xfrm>
              <a:off x="1967759" y="494116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1" name="Объект 50"/>
            <p:cNvGraphicFramePr>
              <a:graphicFrameLocks noChangeAspect="1"/>
            </p:cNvGraphicFramePr>
            <p:nvPr/>
          </p:nvGraphicFramePr>
          <p:xfrm>
            <a:off x="2220913" y="5445125"/>
            <a:ext cx="642937" cy="468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659" name="Формула" r:id="rId10" imgW="7010400" imgH="4876800" progId="Equation.3">
                    <p:embed/>
                  </p:oleObj>
                </mc:Choice>
                <mc:Fallback>
                  <p:oleObj name="Формула" r:id="rId10" imgW="7010400" imgH="4876800" progId="Equation.3">
                    <p:embed/>
                    <p:pic>
                      <p:nvPicPr>
                        <p:cNvPr id="0" name="Изображение 5865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20913" y="5445125"/>
                          <a:ext cx="642937" cy="468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Группа 4"/>
          <p:cNvGrpSpPr/>
          <p:nvPr/>
        </p:nvGrpSpPr>
        <p:grpSpPr>
          <a:xfrm>
            <a:off x="594384" y="4941168"/>
            <a:ext cx="1152128" cy="1368152"/>
            <a:chOff x="594384" y="4941168"/>
            <a:chExt cx="1152128" cy="1368152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594384" y="494116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2" name="Объект 51"/>
            <p:cNvGraphicFramePr>
              <a:graphicFrameLocks noChangeAspect="1"/>
            </p:cNvGraphicFramePr>
            <p:nvPr/>
          </p:nvGraphicFramePr>
          <p:xfrm>
            <a:off x="738648" y="5445224"/>
            <a:ext cx="863600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660" name="Формула" r:id="rId12" imgW="8839200" imgH="4876800" progId="Equation.3">
                    <p:embed/>
                  </p:oleObj>
                </mc:Choice>
                <mc:Fallback>
                  <p:oleObj name="Формула" r:id="rId12" imgW="8839200" imgH="4876800" progId="Equation.3">
                    <p:embed/>
                    <p:pic>
                      <p:nvPicPr>
                        <p:cNvPr id="0" name="Изображение 5865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8648" y="5445224"/>
                          <a:ext cx="863600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411760" y="695316"/>
          <a:ext cx="4095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1" name="Формула" r:id="rId14" imgW="3962400" imgH="5486400" progId="Equation.3">
                  <p:embed/>
                </p:oleObj>
              </mc:Choice>
              <mc:Fallback>
                <p:oleObj name="Формула" r:id="rId14" imgW="3962400" imgH="5486400" progId="Equation.3">
                  <p:embed/>
                  <p:pic>
                    <p:nvPicPr>
                      <p:cNvPr id="0" name="Объект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695316"/>
                        <a:ext cx="40957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3" name="Группа 52"/>
          <p:cNvGrpSpPr/>
          <p:nvPr/>
        </p:nvGrpSpPr>
        <p:grpSpPr>
          <a:xfrm>
            <a:off x="3661141" y="4941168"/>
            <a:ext cx="1152128" cy="1368152"/>
            <a:chOff x="594384" y="3212976"/>
            <a:chExt cx="1152128" cy="1368152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594384" y="321297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5" name="Объект 54"/>
            <p:cNvGraphicFramePr>
              <a:graphicFrameLocks noChangeAspect="1"/>
            </p:cNvGraphicFramePr>
            <p:nvPr/>
          </p:nvGraphicFramePr>
          <p:xfrm>
            <a:off x="738481" y="3716933"/>
            <a:ext cx="863600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662" name="Формула" r:id="rId16" imgW="8839200" imgH="4876800" progId="Equation.3">
                    <p:embed/>
                  </p:oleObj>
                </mc:Choice>
                <mc:Fallback>
                  <p:oleObj name="Формула" r:id="rId16" imgW="8839200" imgH="4876800" progId="Equation.3">
                    <p:embed/>
                    <p:pic>
                      <p:nvPicPr>
                        <p:cNvPr id="0" name="Изображение 5866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8481" y="3716933"/>
                          <a:ext cx="863600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6" name="Объект 55"/>
          <p:cNvGraphicFramePr>
            <a:graphicFrameLocks noChangeAspect="1"/>
          </p:cNvGraphicFramePr>
          <p:nvPr/>
        </p:nvGraphicFramePr>
        <p:xfrm>
          <a:off x="3822700" y="1770063"/>
          <a:ext cx="2233613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3" name="Формула" r:id="rId18" imgW="21640800" imgH="5791200" progId="Equation.3">
                  <p:embed/>
                </p:oleObj>
              </mc:Choice>
              <mc:Fallback>
                <p:oleObj name="Формула" r:id="rId18" imgW="21640800" imgH="5791200" progId="Equation.3">
                  <p:embed/>
                  <p:pic>
                    <p:nvPicPr>
                      <p:cNvPr id="0" name="Изображение 586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1770063"/>
                        <a:ext cx="2233613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Объект 56"/>
          <p:cNvGraphicFramePr>
            <a:graphicFrameLocks noChangeAspect="1"/>
          </p:cNvGraphicFramePr>
          <p:nvPr/>
        </p:nvGraphicFramePr>
        <p:xfrm>
          <a:off x="3684588" y="2382838"/>
          <a:ext cx="248126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4" name="Формула" r:id="rId20" imgW="24079200" imgH="5486400" progId="Equation.3">
                  <p:embed/>
                </p:oleObj>
              </mc:Choice>
              <mc:Fallback>
                <p:oleObj name="Формула" r:id="rId20" imgW="24079200" imgH="5486400" progId="Equation.3">
                  <p:embed/>
                  <p:pic>
                    <p:nvPicPr>
                      <p:cNvPr id="0" name="Изображение 586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588" y="2382838"/>
                        <a:ext cx="2481262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Группа 57"/>
          <p:cNvGrpSpPr/>
          <p:nvPr/>
        </p:nvGrpSpPr>
        <p:grpSpPr>
          <a:xfrm>
            <a:off x="5031801" y="3212976"/>
            <a:ext cx="1152128" cy="1368152"/>
            <a:chOff x="1967759" y="3212976"/>
            <a:chExt cx="1152128" cy="1368152"/>
          </a:xfrm>
        </p:grpSpPr>
        <p:sp>
          <p:nvSpPr>
            <p:cNvPr id="59" name="Прямоугольник 58"/>
            <p:cNvSpPr/>
            <p:nvPr/>
          </p:nvSpPr>
          <p:spPr>
            <a:xfrm>
              <a:off x="1967759" y="321297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0" name="Объект 59"/>
            <p:cNvGraphicFramePr>
              <a:graphicFrameLocks noChangeAspect="1"/>
            </p:cNvGraphicFramePr>
            <p:nvPr/>
          </p:nvGraphicFramePr>
          <p:xfrm>
            <a:off x="2041358" y="3716338"/>
            <a:ext cx="1008063" cy="468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665" name="Формула" r:id="rId22" imgW="10972800" imgH="4876800" progId="Equation.3">
                    <p:embed/>
                  </p:oleObj>
                </mc:Choice>
                <mc:Fallback>
                  <p:oleObj name="Формула" r:id="rId22" imgW="10972800" imgH="4876800" progId="Equation.3">
                    <p:embed/>
                    <p:pic>
                      <p:nvPicPr>
                        <p:cNvPr id="0" name="Изображение 586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1358" y="3716338"/>
                          <a:ext cx="1008063" cy="468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" name="Группа 60"/>
          <p:cNvGrpSpPr/>
          <p:nvPr/>
        </p:nvGrpSpPr>
        <p:grpSpPr>
          <a:xfrm>
            <a:off x="5031801" y="4941168"/>
            <a:ext cx="1152128" cy="1368152"/>
            <a:chOff x="1967759" y="4941168"/>
            <a:chExt cx="1152128" cy="1368152"/>
          </a:xfrm>
        </p:grpSpPr>
        <p:sp>
          <p:nvSpPr>
            <p:cNvPr id="62" name="Прямоугольник 61"/>
            <p:cNvSpPr/>
            <p:nvPr/>
          </p:nvSpPr>
          <p:spPr>
            <a:xfrm>
              <a:off x="1967759" y="494116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3" name="Объект 62"/>
            <p:cNvGraphicFramePr>
              <a:graphicFrameLocks noChangeAspect="1"/>
            </p:cNvGraphicFramePr>
            <p:nvPr/>
          </p:nvGraphicFramePr>
          <p:xfrm>
            <a:off x="2165183" y="5445125"/>
            <a:ext cx="754063" cy="468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666" name="Формула" r:id="rId24" imgW="8229600" imgH="4876800" progId="Equation.3">
                    <p:embed/>
                  </p:oleObj>
                </mc:Choice>
                <mc:Fallback>
                  <p:oleObj name="Формула" r:id="rId24" imgW="8229600" imgH="4876800" progId="Equation.3">
                    <p:embed/>
                    <p:pic>
                      <p:nvPicPr>
                        <p:cNvPr id="0" name="Изображение 5866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5183" y="5445125"/>
                          <a:ext cx="754063" cy="468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4" name="Группа 63"/>
          <p:cNvGrpSpPr/>
          <p:nvPr/>
        </p:nvGrpSpPr>
        <p:grpSpPr>
          <a:xfrm>
            <a:off x="3658426" y="3212976"/>
            <a:ext cx="1152128" cy="1368152"/>
            <a:chOff x="594384" y="4941168"/>
            <a:chExt cx="1152128" cy="1368152"/>
          </a:xfrm>
        </p:grpSpPr>
        <p:sp>
          <p:nvSpPr>
            <p:cNvPr id="65" name="Прямоугольник 64"/>
            <p:cNvSpPr/>
            <p:nvPr/>
          </p:nvSpPr>
          <p:spPr>
            <a:xfrm>
              <a:off x="594384" y="494116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6" name="Объект 65"/>
            <p:cNvGraphicFramePr>
              <a:graphicFrameLocks noChangeAspect="1"/>
            </p:cNvGraphicFramePr>
            <p:nvPr/>
          </p:nvGraphicFramePr>
          <p:xfrm>
            <a:off x="604671" y="5444530"/>
            <a:ext cx="1131887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667" name="Формула" r:id="rId26" imgW="11582400" imgH="4876800" progId="Equation.3">
                    <p:embed/>
                  </p:oleObj>
                </mc:Choice>
                <mc:Fallback>
                  <p:oleObj name="Формула" r:id="rId26" imgW="11582400" imgH="4876800" progId="Equation.3">
                    <p:embed/>
                    <p:pic>
                      <p:nvPicPr>
                        <p:cNvPr id="0" name="Изображение 5866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4671" y="5444530"/>
                          <a:ext cx="1131887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2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15614" y="315884"/>
            <a:ext cx="53947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приращение функции …</a:t>
            </a:r>
            <a:endParaRPr lang="ru-RU" sz="2800" b="1" dirty="0" smtClean="0"/>
          </a:p>
          <a:p>
            <a:r>
              <a:rPr lang="ru-RU" sz="2800" b="1" dirty="0"/>
              <a:t>в</a:t>
            </a:r>
            <a:r>
              <a:rPr lang="ru-RU" sz="2800" b="1" dirty="0" smtClean="0"/>
              <a:t> точке      ,  если …</a:t>
            </a:r>
            <a:endParaRPr lang="ru-RU" sz="2800" b="1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594384" y="3212976"/>
            <a:ext cx="1152128" cy="1368152"/>
            <a:chOff x="594384" y="3212976"/>
            <a:chExt cx="1152128" cy="1368152"/>
          </a:xfrm>
        </p:grpSpPr>
        <p:sp>
          <p:nvSpPr>
            <p:cNvPr id="49" name="Прямоугольник 48"/>
            <p:cNvSpPr/>
            <p:nvPr/>
          </p:nvSpPr>
          <p:spPr>
            <a:xfrm>
              <a:off x="594384" y="321297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2" name="Объект 41"/>
            <p:cNvGraphicFramePr>
              <a:graphicFrameLocks noChangeAspect="1"/>
            </p:cNvGraphicFramePr>
            <p:nvPr/>
          </p:nvGraphicFramePr>
          <p:xfrm>
            <a:off x="768350" y="3716338"/>
            <a:ext cx="803275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714" name="Формула" r:id="rId2" imgW="8229600" imgH="4876800" progId="Equation.3">
                    <p:embed/>
                  </p:oleObj>
                </mc:Choice>
                <mc:Fallback>
                  <p:oleObj name="Формула" r:id="rId2" imgW="8229600" imgH="4876800" progId="Equation.3">
                    <p:embed/>
                    <p:pic>
                      <p:nvPicPr>
                        <p:cNvPr id="0" name="Изображение 687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8350" y="3716338"/>
                          <a:ext cx="803275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1" name="Объект 70"/>
          <p:cNvGraphicFramePr>
            <a:graphicFrameLocks noChangeAspect="1"/>
          </p:cNvGraphicFramePr>
          <p:nvPr/>
        </p:nvGraphicFramePr>
        <p:xfrm>
          <a:off x="790575" y="1770063"/>
          <a:ext cx="2170113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15" name="Формула" r:id="rId4" imgW="21031200" imgH="5791200" progId="Equation.3">
                  <p:embed/>
                </p:oleObj>
              </mc:Choice>
              <mc:Fallback>
                <p:oleObj name="Формула" r:id="rId4" imgW="21031200" imgH="5791200" progId="Equation.3">
                  <p:embed/>
                  <p:pic>
                    <p:nvPicPr>
                      <p:cNvPr id="0" name="Изображение 68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575" y="1770063"/>
                        <a:ext cx="2170113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Объект 71"/>
          <p:cNvGraphicFramePr>
            <a:graphicFrameLocks noChangeAspect="1"/>
          </p:cNvGraphicFramePr>
          <p:nvPr/>
        </p:nvGraphicFramePr>
        <p:xfrm>
          <a:off x="525463" y="2382838"/>
          <a:ext cx="26701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16" name="Формула" r:id="rId6" imgW="25908000" imgH="5486400" progId="Equation.3">
                  <p:embed/>
                </p:oleObj>
              </mc:Choice>
              <mc:Fallback>
                <p:oleObj name="Формула" r:id="rId6" imgW="25908000" imgH="5486400" progId="Equation.3">
                  <p:embed/>
                  <p:pic>
                    <p:nvPicPr>
                      <p:cNvPr id="0" name="Изображение 68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3" y="2382838"/>
                        <a:ext cx="267017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Группа 2"/>
          <p:cNvGrpSpPr/>
          <p:nvPr/>
        </p:nvGrpSpPr>
        <p:grpSpPr>
          <a:xfrm>
            <a:off x="594384" y="4960490"/>
            <a:ext cx="1152128" cy="1368152"/>
            <a:chOff x="1967759" y="3212976"/>
            <a:chExt cx="1152128" cy="1368152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1967759" y="321297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6" name="Объект 35"/>
            <p:cNvGraphicFramePr>
              <a:graphicFrameLocks noChangeAspect="1"/>
            </p:cNvGraphicFramePr>
            <p:nvPr/>
          </p:nvGraphicFramePr>
          <p:xfrm>
            <a:off x="2151250" y="3716661"/>
            <a:ext cx="784225" cy="468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717" name="Формула" r:id="rId8" imgW="8534400" imgH="4876800" progId="Equation.3">
                    <p:embed/>
                  </p:oleObj>
                </mc:Choice>
                <mc:Fallback>
                  <p:oleObj name="Формула" r:id="rId8" imgW="8534400" imgH="4876800" progId="Equation.3">
                    <p:embed/>
                    <p:pic>
                      <p:nvPicPr>
                        <p:cNvPr id="0" name="Изображение 687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1250" y="3716661"/>
                          <a:ext cx="784225" cy="468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Группа 3"/>
          <p:cNvGrpSpPr/>
          <p:nvPr/>
        </p:nvGrpSpPr>
        <p:grpSpPr>
          <a:xfrm>
            <a:off x="1967759" y="4941168"/>
            <a:ext cx="1152128" cy="1368152"/>
            <a:chOff x="1967759" y="4941168"/>
            <a:chExt cx="1152128" cy="1368152"/>
          </a:xfrm>
        </p:grpSpPr>
        <p:sp>
          <p:nvSpPr>
            <p:cNvPr id="47" name="Прямоугольник 46"/>
            <p:cNvSpPr/>
            <p:nvPr/>
          </p:nvSpPr>
          <p:spPr>
            <a:xfrm>
              <a:off x="1967759" y="494116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1" name="Объект 50"/>
            <p:cNvGraphicFramePr>
              <a:graphicFrameLocks noChangeAspect="1"/>
            </p:cNvGraphicFramePr>
            <p:nvPr/>
          </p:nvGraphicFramePr>
          <p:xfrm>
            <a:off x="2011363" y="5445125"/>
            <a:ext cx="1063625" cy="468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718" name="Формула" r:id="rId10" imgW="11582400" imgH="4876800" progId="Equation.3">
                    <p:embed/>
                  </p:oleObj>
                </mc:Choice>
                <mc:Fallback>
                  <p:oleObj name="Формула" r:id="rId10" imgW="11582400" imgH="4876800" progId="Equation.3">
                    <p:embed/>
                    <p:pic>
                      <p:nvPicPr>
                        <p:cNvPr id="0" name="Изображение 687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1363" y="5445125"/>
                          <a:ext cx="1063625" cy="468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Группа 4"/>
          <p:cNvGrpSpPr/>
          <p:nvPr/>
        </p:nvGrpSpPr>
        <p:grpSpPr>
          <a:xfrm>
            <a:off x="1967759" y="3212976"/>
            <a:ext cx="1152128" cy="1368152"/>
            <a:chOff x="594384" y="4941168"/>
            <a:chExt cx="1152128" cy="1368152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594384" y="494116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2" name="Объект 51"/>
            <p:cNvGraphicFramePr>
              <a:graphicFrameLocks noChangeAspect="1"/>
            </p:cNvGraphicFramePr>
            <p:nvPr/>
          </p:nvGraphicFramePr>
          <p:xfrm>
            <a:off x="738648" y="5445224"/>
            <a:ext cx="863600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719" name="Формула" r:id="rId12" imgW="8839200" imgH="4876800" progId="Equation.3">
                    <p:embed/>
                  </p:oleObj>
                </mc:Choice>
                <mc:Fallback>
                  <p:oleObj name="Формула" r:id="rId12" imgW="8839200" imgH="4876800" progId="Equation.3">
                    <p:embed/>
                    <p:pic>
                      <p:nvPicPr>
                        <p:cNvPr id="0" name="Изображение 687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8648" y="5445224"/>
                          <a:ext cx="863600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411760" y="695316"/>
          <a:ext cx="4095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20" name="Формула" r:id="rId14" imgW="3962400" imgH="5486400" progId="Equation.3">
                  <p:embed/>
                </p:oleObj>
              </mc:Choice>
              <mc:Fallback>
                <p:oleObj name="Формула" r:id="rId14" imgW="3962400" imgH="5486400" progId="Equation.3">
                  <p:embed/>
                  <p:pic>
                    <p:nvPicPr>
                      <p:cNvPr id="0" name="Изображение 687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695316"/>
                        <a:ext cx="40957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3" name="Группа 52"/>
          <p:cNvGrpSpPr/>
          <p:nvPr/>
        </p:nvGrpSpPr>
        <p:grpSpPr>
          <a:xfrm>
            <a:off x="3661141" y="4941168"/>
            <a:ext cx="1152128" cy="1368152"/>
            <a:chOff x="594384" y="3212976"/>
            <a:chExt cx="1152128" cy="1368152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594384" y="321297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5" name="Объект 54"/>
            <p:cNvGraphicFramePr>
              <a:graphicFrameLocks noChangeAspect="1"/>
            </p:cNvGraphicFramePr>
            <p:nvPr/>
          </p:nvGraphicFramePr>
          <p:xfrm>
            <a:off x="738481" y="3716933"/>
            <a:ext cx="863600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721" name="Формула" r:id="rId16" imgW="8839200" imgH="4876800" progId="Equation.3">
                    <p:embed/>
                  </p:oleObj>
                </mc:Choice>
                <mc:Fallback>
                  <p:oleObj name="Формула" r:id="rId16" imgW="8839200" imgH="4876800" progId="Equation.3">
                    <p:embed/>
                    <p:pic>
                      <p:nvPicPr>
                        <p:cNvPr id="0" name="Изображение 687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8481" y="3716933"/>
                          <a:ext cx="863600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6" name="Объект 55"/>
          <p:cNvGraphicFramePr>
            <a:graphicFrameLocks noChangeAspect="1"/>
          </p:cNvGraphicFramePr>
          <p:nvPr/>
        </p:nvGraphicFramePr>
        <p:xfrm>
          <a:off x="3852863" y="1770063"/>
          <a:ext cx="2171700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22" name="Формула" r:id="rId18" imgW="21031200" imgH="5791200" progId="Equation.3">
                  <p:embed/>
                </p:oleObj>
              </mc:Choice>
              <mc:Fallback>
                <p:oleObj name="Формула" r:id="rId18" imgW="21031200" imgH="5791200" progId="Equation.3">
                  <p:embed/>
                  <p:pic>
                    <p:nvPicPr>
                      <p:cNvPr id="0" name="Изображение 687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2863" y="1770063"/>
                        <a:ext cx="2171700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Объект 56"/>
          <p:cNvGraphicFramePr>
            <a:graphicFrameLocks noChangeAspect="1"/>
          </p:cNvGraphicFramePr>
          <p:nvPr/>
        </p:nvGraphicFramePr>
        <p:xfrm>
          <a:off x="3605213" y="2382838"/>
          <a:ext cx="264001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23" name="Формула" r:id="rId20" imgW="25603200" imgH="5486400" progId="Equation.3">
                  <p:embed/>
                </p:oleObj>
              </mc:Choice>
              <mc:Fallback>
                <p:oleObj name="Формула" r:id="rId20" imgW="25603200" imgH="5486400" progId="Equation.3">
                  <p:embed/>
                  <p:pic>
                    <p:nvPicPr>
                      <p:cNvPr id="0" name="Изображение 687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213" y="2382838"/>
                        <a:ext cx="2640012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Группа 57"/>
          <p:cNvGrpSpPr/>
          <p:nvPr/>
        </p:nvGrpSpPr>
        <p:grpSpPr>
          <a:xfrm>
            <a:off x="5031801" y="3212976"/>
            <a:ext cx="1152128" cy="1368152"/>
            <a:chOff x="1967759" y="3212976"/>
            <a:chExt cx="1152128" cy="1368152"/>
          </a:xfrm>
        </p:grpSpPr>
        <p:sp>
          <p:nvSpPr>
            <p:cNvPr id="59" name="Прямоугольник 58"/>
            <p:cNvSpPr/>
            <p:nvPr/>
          </p:nvSpPr>
          <p:spPr>
            <a:xfrm>
              <a:off x="1967759" y="321297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0" name="Объект 59"/>
            <p:cNvGraphicFramePr>
              <a:graphicFrameLocks noChangeAspect="1"/>
            </p:cNvGraphicFramePr>
            <p:nvPr/>
          </p:nvGraphicFramePr>
          <p:xfrm>
            <a:off x="2041358" y="3716338"/>
            <a:ext cx="1008063" cy="468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724" name="Формула" r:id="rId22" imgW="10972800" imgH="4876800" progId="Equation.3">
                    <p:embed/>
                  </p:oleObj>
                </mc:Choice>
                <mc:Fallback>
                  <p:oleObj name="Формула" r:id="rId22" imgW="10972800" imgH="4876800" progId="Equation.3">
                    <p:embed/>
                    <p:pic>
                      <p:nvPicPr>
                        <p:cNvPr id="0" name="Изображение 687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1358" y="3716338"/>
                          <a:ext cx="1008063" cy="468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" name="Группа 60"/>
          <p:cNvGrpSpPr/>
          <p:nvPr/>
        </p:nvGrpSpPr>
        <p:grpSpPr>
          <a:xfrm>
            <a:off x="3661141" y="3212976"/>
            <a:ext cx="1152128" cy="1368152"/>
            <a:chOff x="1967759" y="4941168"/>
            <a:chExt cx="1152128" cy="1368152"/>
          </a:xfrm>
        </p:grpSpPr>
        <p:sp>
          <p:nvSpPr>
            <p:cNvPr id="62" name="Прямоугольник 61"/>
            <p:cNvSpPr/>
            <p:nvPr/>
          </p:nvSpPr>
          <p:spPr>
            <a:xfrm>
              <a:off x="1967759" y="494116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3" name="Объект 62"/>
            <p:cNvGraphicFramePr>
              <a:graphicFrameLocks noChangeAspect="1"/>
            </p:cNvGraphicFramePr>
            <p:nvPr/>
          </p:nvGraphicFramePr>
          <p:xfrm>
            <a:off x="2165183" y="5445125"/>
            <a:ext cx="754063" cy="468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725" name="Формула" r:id="rId24" imgW="8229600" imgH="4876800" progId="Equation.3">
                    <p:embed/>
                  </p:oleObj>
                </mc:Choice>
                <mc:Fallback>
                  <p:oleObj name="Формула" r:id="rId24" imgW="8229600" imgH="4876800" progId="Equation.3">
                    <p:embed/>
                    <p:pic>
                      <p:nvPicPr>
                        <p:cNvPr id="0" name="Изображение 687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5183" y="5445125"/>
                          <a:ext cx="754063" cy="468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4" name="Группа 63"/>
          <p:cNvGrpSpPr/>
          <p:nvPr/>
        </p:nvGrpSpPr>
        <p:grpSpPr>
          <a:xfrm>
            <a:off x="5031801" y="4930124"/>
            <a:ext cx="1152128" cy="1368152"/>
            <a:chOff x="594384" y="4941168"/>
            <a:chExt cx="1152128" cy="1368152"/>
          </a:xfrm>
        </p:grpSpPr>
        <p:sp>
          <p:nvSpPr>
            <p:cNvPr id="65" name="Прямоугольник 64"/>
            <p:cNvSpPr/>
            <p:nvPr/>
          </p:nvSpPr>
          <p:spPr>
            <a:xfrm>
              <a:off x="594384" y="494116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6" name="Объект 65"/>
            <p:cNvGraphicFramePr>
              <a:graphicFrameLocks noChangeAspect="1"/>
            </p:cNvGraphicFramePr>
            <p:nvPr/>
          </p:nvGraphicFramePr>
          <p:xfrm>
            <a:off x="604671" y="5444530"/>
            <a:ext cx="1131887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726" name="Формула" r:id="rId26" imgW="11582400" imgH="4876800" progId="Equation.3">
                    <p:embed/>
                  </p:oleObj>
                </mc:Choice>
                <mc:Fallback>
                  <p:oleObj name="Формула" r:id="rId26" imgW="11582400" imgH="4876800" progId="Equation.3">
                    <p:embed/>
                    <p:pic>
                      <p:nvPicPr>
                        <p:cNvPr id="0" name="Изображение 687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4671" y="5444530"/>
                          <a:ext cx="1131887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224953" y="331645"/>
            <a:ext cx="781335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 графике функции            </a:t>
            </a:r>
            <a:r>
              <a:rPr lang="en-US" sz="2800" b="1" dirty="0" smtClean="0"/>
              <a:t>    </a:t>
            </a:r>
            <a:r>
              <a:rPr lang="ru-RU" sz="2800" b="1" dirty="0" smtClean="0"/>
              <a:t>  </a:t>
            </a:r>
            <a:r>
              <a:rPr lang="en-US" sz="2800" b="1" dirty="0" smtClean="0"/>
              <a:t>  </a:t>
            </a:r>
            <a:r>
              <a:rPr lang="ru-RU" sz="2800" b="1" dirty="0" smtClean="0"/>
              <a:t>отмечены точки </a:t>
            </a:r>
            <a:endParaRPr lang="ru-RU" sz="2800" b="1" dirty="0" smtClean="0"/>
          </a:p>
          <a:p>
            <a:r>
              <a:rPr lang="ru-RU" sz="2800" b="1" dirty="0" smtClean="0"/>
              <a:t>с абсциссами</a:t>
            </a:r>
            <a:r>
              <a:rPr lang="en-US" sz="2800" b="1" dirty="0" smtClean="0"/>
              <a:t>                            </a:t>
            </a:r>
            <a:r>
              <a:rPr lang="ru-RU" sz="2800" b="1" dirty="0" smtClean="0"/>
              <a:t>Укажите абсциссу</a:t>
            </a:r>
            <a:endParaRPr lang="ru-RU" sz="2800" b="1" dirty="0" smtClean="0"/>
          </a:p>
          <a:p>
            <a:r>
              <a:rPr lang="ru-RU" sz="2800" b="1" dirty="0" smtClean="0"/>
              <a:t>той из отмеченных точек, в которой касательная</a:t>
            </a:r>
            <a:endParaRPr lang="ru-RU" sz="2800" b="1" dirty="0" smtClean="0"/>
          </a:p>
          <a:p>
            <a:r>
              <a:rPr lang="ru-RU" sz="2800" b="1" dirty="0" smtClean="0"/>
              <a:t>к графику имеет </a:t>
            </a:r>
            <a:r>
              <a:rPr lang="ru-RU" sz="2800" b="1" u="sng" dirty="0" smtClean="0"/>
              <a:t>положительный</a:t>
            </a:r>
            <a:r>
              <a:rPr lang="ru-RU" sz="2800" b="1" dirty="0" smtClean="0"/>
              <a:t> угловой </a:t>
            </a:r>
            <a:endParaRPr lang="ru-RU" sz="2800" b="1" dirty="0" smtClean="0"/>
          </a:p>
          <a:p>
            <a:r>
              <a:rPr lang="ru-RU" sz="2800" b="1" dirty="0" smtClean="0"/>
              <a:t>коэффициент</a:t>
            </a:r>
            <a:endParaRPr lang="ru-RU" sz="2800" b="1" dirty="0"/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3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3707904" y="393471"/>
          <a:ext cx="1414463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261" name="Формула" r:id="rId2" imgW="13716000" imgH="5181600" progId="Equation.3">
                  <p:embed/>
                </p:oleObj>
              </mc:Choice>
              <mc:Fallback>
                <p:oleObj name="Формула" r:id="rId2" imgW="13716000" imgH="5181600" progId="Equation.3">
                  <p:embed/>
                  <p:pic>
                    <p:nvPicPr>
                      <p:cNvPr id="0" name="Изображение 392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93471"/>
                        <a:ext cx="1414463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555776" y="817323"/>
          <a:ext cx="2111375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262" name="Формула" r:id="rId4" imgW="21640800" imgH="5486400" progId="Equation.3">
                  <p:embed/>
                </p:oleObj>
              </mc:Choice>
              <mc:Fallback>
                <p:oleObj name="Формула" r:id="rId4" imgW="21640800" imgH="54864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817323"/>
                        <a:ext cx="2111375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9203" name="Picture 29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714" y="2704772"/>
            <a:ext cx="5087462" cy="268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2" name="Группа 11"/>
          <p:cNvGrpSpPr/>
          <p:nvPr/>
        </p:nvGrpSpPr>
        <p:grpSpPr>
          <a:xfrm>
            <a:off x="976537" y="5661248"/>
            <a:ext cx="1152128" cy="757027"/>
            <a:chOff x="976537" y="5661248"/>
            <a:chExt cx="1152128" cy="757027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976537" y="5661248"/>
              <a:ext cx="1152128" cy="75702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" name="Объект 3"/>
            <p:cNvGraphicFramePr>
              <a:graphicFrameLocks noChangeAspect="1"/>
            </p:cNvGraphicFramePr>
            <p:nvPr/>
          </p:nvGraphicFramePr>
          <p:xfrm>
            <a:off x="1321756" y="5719656"/>
            <a:ext cx="461689" cy="640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263" name="Формула" r:id="rId7" imgW="3657600" imgH="5181600" progId="Equation.3">
                    <p:embed/>
                  </p:oleObj>
                </mc:Choice>
                <mc:Fallback>
                  <p:oleObj name="Формула" r:id="rId7" imgW="3657600" imgH="5181600" progId="Equation.3">
                    <p:embed/>
                    <p:pic>
                      <p:nvPicPr>
                        <p:cNvPr id="0" name="Объект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21756" y="5719656"/>
                          <a:ext cx="461689" cy="640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" name="Группа 16"/>
          <p:cNvGrpSpPr/>
          <p:nvPr/>
        </p:nvGrpSpPr>
        <p:grpSpPr>
          <a:xfrm>
            <a:off x="3724794" y="5661248"/>
            <a:ext cx="1152128" cy="757027"/>
            <a:chOff x="3724794" y="5661248"/>
            <a:chExt cx="1152128" cy="757027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3724794" y="5661248"/>
              <a:ext cx="1152128" cy="75702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1" name="Объект 10"/>
            <p:cNvGraphicFramePr>
              <a:graphicFrameLocks noChangeAspect="1"/>
            </p:cNvGraphicFramePr>
            <p:nvPr/>
          </p:nvGraphicFramePr>
          <p:xfrm>
            <a:off x="4050826" y="5700830"/>
            <a:ext cx="500063" cy="6778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264" name="Формула" r:id="rId9" imgW="3962400" imgH="5486400" progId="Equation.3">
                    <p:embed/>
                  </p:oleObj>
                </mc:Choice>
                <mc:Fallback>
                  <p:oleObj name="Формула" r:id="rId9" imgW="3962400" imgH="5486400" progId="Equation.3">
                    <p:embed/>
                    <p:pic>
                      <p:nvPicPr>
                        <p:cNvPr id="0" name="Объект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50826" y="5700830"/>
                          <a:ext cx="500063" cy="6778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Группа 13"/>
          <p:cNvGrpSpPr/>
          <p:nvPr/>
        </p:nvGrpSpPr>
        <p:grpSpPr>
          <a:xfrm>
            <a:off x="2349912" y="5661248"/>
            <a:ext cx="1152128" cy="757027"/>
            <a:chOff x="2349912" y="5661248"/>
            <a:chExt cx="1152128" cy="757027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2349912" y="5661248"/>
              <a:ext cx="1152128" cy="75702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3" name="Объект 12"/>
            <p:cNvGraphicFramePr>
              <a:graphicFrameLocks noChangeAspect="1"/>
            </p:cNvGraphicFramePr>
            <p:nvPr/>
          </p:nvGraphicFramePr>
          <p:xfrm>
            <a:off x="2675944" y="5719880"/>
            <a:ext cx="500063" cy="639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265" name="Формула" r:id="rId11" imgW="165100" imgH="215900" progId="Equation.3">
                    <p:embed/>
                  </p:oleObj>
                </mc:Choice>
                <mc:Fallback>
                  <p:oleObj name="Формула" r:id="rId11" imgW="165100" imgH="215900" progId="Equation.3">
                    <p:embed/>
                    <p:pic>
                      <p:nvPicPr>
                        <p:cNvPr id="0" name="Объект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5944" y="5719880"/>
                          <a:ext cx="500063" cy="6397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Группа 15"/>
          <p:cNvGrpSpPr/>
          <p:nvPr/>
        </p:nvGrpSpPr>
        <p:grpSpPr>
          <a:xfrm>
            <a:off x="5098169" y="5661248"/>
            <a:ext cx="1152128" cy="757027"/>
            <a:chOff x="5098169" y="5661248"/>
            <a:chExt cx="1152128" cy="757027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5098169" y="5661248"/>
              <a:ext cx="1152128" cy="75702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5" name="Объект 14"/>
            <p:cNvGraphicFramePr>
              <a:graphicFrameLocks noChangeAspect="1"/>
            </p:cNvGraphicFramePr>
            <p:nvPr/>
          </p:nvGraphicFramePr>
          <p:xfrm>
            <a:off x="5424201" y="5719880"/>
            <a:ext cx="500063" cy="639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266" name="Формула" r:id="rId13" imgW="3962400" imgH="5181600" progId="Equation.3">
                    <p:embed/>
                  </p:oleObj>
                </mc:Choice>
                <mc:Fallback>
                  <p:oleObj name="Формула" r:id="rId13" imgW="3962400" imgH="5181600" progId="Equation.3">
                    <p:embed/>
                    <p:pic>
                      <p:nvPicPr>
                        <p:cNvPr id="0" name="Объект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24201" y="5719880"/>
                          <a:ext cx="500063" cy="6397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224953" y="331645"/>
            <a:ext cx="781335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 графике функции            </a:t>
            </a:r>
            <a:r>
              <a:rPr lang="en-US" sz="2800" b="1" dirty="0" smtClean="0"/>
              <a:t>    </a:t>
            </a:r>
            <a:r>
              <a:rPr lang="ru-RU" sz="2800" b="1" dirty="0" smtClean="0"/>
              <a:t>  </a:t>
            </a:r>
            <a:r>
              <a:rPr lang="en-US" sz="2800" b="1" dirty="0" smtClean="0"/>
              <a:t>  </a:t>
            </a:r>
            <a:r>
              <a:rPr lang="ru-RU" sz="2800" b="1" dirty="0" smtClean="0"/>
              <a:t>отмечены точки </a:t>
            </a:r>
            <a:endParaRPr lang="ru-RU" sz="2800" b="1" dirty="0" smtClean="0"/>
          </a:p>
          <a:p>
            <a:r>
              <a:rPr lang="ru-RU" sz="2800" b="1" dirty="0" smtClean="0"/>
              <a:t>с абсциссами</a:t>
            </a:r>
            <a:r>
              <a:rPr lang="en-US" sz="2800" b="1" dirty="0" smtClean="0"/>
              <a:t>                            </a:t>
            </a:r>
            <a:r>
              <a:rPr lang="ru-RU" sz="2800" b="1" dirty="0" smtClean="0"/>
              <a:t>Укажите абсциссу</a:t>
            </a:r>
            <a:endParaRPr lang="ru-RU" sz="2800" b="1" dirty="0" smtClean="0"/>
          </a:p>
          <a:p>
            <a:r>
              <a:rPr lang="ru-RU" sz="2800" b="1" dirty="0" smtClean="0"/>
              <a:t>той из отмеченных точек, в которой касательная</a:t>
            </a:r>
            <a:endParaRPr lang="ru-RU" sz="2800" b="1" dirty="0" smtClean="0"/>
          </a:p>
          <a:p>
            <a:r>
              <a:rPr lang="ru-RU" sz="2800" b="1" dirty="0" smtClean="0"/>
              <a:t>к графику имеет </a:t>
            </a:r>
            <a:r>
              <a:rPr lang="ru-RU" sz="2800" b="1" u="sng" dirty="0" smtClean="0"/>
              <a:t>отрицательный</a:t>
            </a:r>
            <a:r>
              <a:rPr lang="ru-RU" sz="2800" b="1" dirty="0" smtClean="0"/>
              <a:t> угловой </a:t>
            </a:r>
            <a:endParaRPr lang="ru-RU" sz="2800" b="1" dirty="0" smtClean="0"/>
          </a:p>
          <a:p>
            <a:r>
              <a:rPr lang="ru-RU" sz="2800" b="1" dirty="0" smtClean="0"/>
              <a:t>коэффициент</a:t>
            </a:r>
            <a:endParaRPr lang="ru-RU" sz="2800" b="1" dirty="0"/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4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3707904" y="393471"/>
          <a:ext cx="1414463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6" name="Формула" r:id="rId2" imgW="13716000" imgH="5181600" progId="Equation.3">
                  <p:embed/>
                </p:oleObj>
              </mc:Choice>
              <mc:Fallback>
                <p:oleObj name="Формула" r:id="rId2" imgW="13716000" imgH="5181600" progId="Equation.3">
                  <p:embed/>
                  <p:pic>
                    <p:nvPicPr>
                      <p:cNvPr id="0" name="Изображение 69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93471"/>
                        <a:ext cx="1414463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555776" y="817323"/>
          <a:ext cx="2111375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7" name="Формула" r:id="rId4" imgW="21640800" imgH="5486400" progId="Equation.3">
                  <p:embed/>
                </p:oleObj>
              </mc:Choice>
              <mc:Fallback>
                <p:oleObj name="Формула" r:id="rId4" imgW="21640800" imgH="5486400" progId="Equation.3">
                  <p:embed/>
                  <p:pic>
                    <p:nvPicPr>
                      <p:cNvPr id="0" name="Изображение 69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817323"/>
                        <a:ext cx="2111375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9203" name="Picture 29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714" y="2704772"/>
            <a:ext cx="5087462" cy="268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2" name="Группа 11"/>
          <p:cNvGrpSpPr/>
          <p:nvPr/>
        </p:nvGrpSpPr>
        <p:grpSpPr>
          <a:xfrm>
            <a:off x="3718931" y="5658866"/>
            <a:ext cx="1152128" cy="757027"/>
            <a:chOff x="976537" y="5661248"/>
            <a:chExt cx="1152128" cy="757027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976537" y="5661248"/>
              <a:ext cx="1152128" cy="75702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" name="Объект 3"/>
            <p:cNvGraphicFramePr>
              <a:graphicFrameLocks noChangeAspect="1"/>
            </p:cNvGraphicFramePr>
            <p:nvPr/>
          </p:nvGraphicFramePr>
          <p:xfrm>
            <a:off x="1302556" y="5699920"/>
            <a:ext cx="501650" cy="679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9678" name="Формула" r:id="rId7" imgW="3962400" imgH="5486400" progId="Equation.3">
                    <p:embed/>
                  </p:oleObj>
                </mc:Choice>
                <mc:Fallback>
                  <p:oleObj name="Формула" r:id="rId7" imgW="3962400" imgH="5486400" progId="Equation.3">
                    <p:embed/>
                    <p:pic>
                      <p:nvPicPr>
                        <p:cNvPr id="0" name="Изображение 6967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2556" y="5699920"/>
                          <a:ext cx="501650" cy="6794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" name="Группа 16"/>
          <p:cNvGrpSpPr/>
          <p:nvPr/>
        </p:nvGrpSpPr>
        <p:grpSpPr>
          <a:xfrm>
            <a:off x="971600" y="5661248"/>
            <a:ext cx="1152128" cy="757027"/>
            <a:chOff x="3724794" y="5661248"/>
            <a:chExt cx="1152128" cy="757027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3724794" y="5661248"/>
              <a:ext cx="1152128" cy="75702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1" name="Объект 10"/>
            <p:cNvGraphicFramePr>
              <a:graphicFrameLocks noChangeAspect="1"/>
            </p:cNvGraphicFramePr>
            <p:nvPr/>
          </p:nvGraphicFramePr>
          <p:xfrm>
            <a:off x="4069232" y="5719763"/>
            <a:ext cx="461962" cy="639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9679" name="Формула" r:id="rId9" imgW="3657600" imgH="5181600" progId="Equation.3">
                    <p:embed/>
                  </p:oleObj>
                </mc:Choice>
                <mc:Fallback>
                  <p:oleObj name="Формула" r:id="rId9" imgW="3657600" imgH="5181600" progId="Equation.3">
                    <p:embed/>
                    <p:pic>
                      <p:nvPicPr>
                        <p:cNvPr id="0" name="Изображение 696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69232" y="5719763"/>
                          <a:ext cx="461962" cy="6397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Группа 13"/>
          <p:cNvGrpSpPr/>
          <p:nvPr/>
        </p:nvGrpSpPr>
        <p:grpSpPr>
          <a:xfrm>
            <a:off x="2349912" y="5661248"/>
            <a:ext cx="1152128" cy="757027"/>
            <a:chOff x="2349912" y="5661248"/>
            <a:chExt cx="1152128" cy="757027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2349912" y="5661248"/>
              <a:ext cx="1152128" cy="75702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3" name="Объект 12"/>
            <p:cNvGraphicFramePr>
              <a:graphicFrameLocks noChangeAspect="1"/>
            </p:cNvGraphicFramePr>
            <p:nvPr/>
          </p:nvGraphicFramePr>
          <p:xfrm>
            <a:off x="2675944" y="5719880"/>
            <a:ext cx="500063" cy="639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9680" name="Формула" r:id="rId11" imgW="165100" imgH="215900" progId="Equation.3">
                    <p:embed/>
                  </p:oleObj>
                </mc:Choice>
                <mc:Fallback>
                  <p:oleObj name="Формула" r:id="rId11" imgW="165100" imgH="215900" progId="Equation.3">
                    <p:embed/>
                    <p:pic>
                      <p:nvPicPr>
                        <p:cNvPr id="0" name="Изображение 696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5944" y="5719880"/>
                          <a:ext cx="500063" cy="6397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Группа 15"/>
          <p:cNvGrpSpPr/>
          <p:nvPr/>
        </p:nvGrpSpPr>
        <p:grpSpPr>
          <a:xfrm>
            <a:off x="5098169" y="5661248"/>
            <a:ext cx="1152128" cy="757027"/>
            <a:chOff x="5098169" y="5661248"/>
            <a:chExt cx="1152128" cy="757027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5098169" y="5661248"/>
              <a:ext cx="1152128" cy="75702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5" name="Объект 14"/>
            <p:cNvGraphicFramePr>
              <a:graphicFrameLocks noChangeAspect="1"/>
            </p:cNvGraphicFramePr>
            <p:nvPr/>
          </p:nvGraphicFramePr>
          <p:xfrm>
            <a:off x="5424201" y="5719880"/>
            <a:ext cx="500063" cy="639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9681" name="Формула" r:id="rId13" imgW="3962400" imgH="5181600" progId="Equation.3">
                    <p:embed/>
                  </p:oleObj>
                </mc:Choice>
                <mc:Fallback>
                  <p:oleObj name="Формула" r:id="rId13" imgW="3962400" imgH="5181600" progId="Equation.3">
                    <p:embed/>
                    <p:pic>
                      <p:nvPicPr>
                        <p:cNvPr id="0" name="Изображение 6968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24201" y="5719880"/>
                          <a:ext cx="500063" cy="6397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/>
          <p:nvPr/>
        </p:nvSpPr>
        <p:spPr>
          <a:xfrm>
            <a:off x="451906" y="300938"/>
            <a:ext cx="85067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Какая из данных функций </a:t>
            </a:r>
            <a:r>
              <a:rPr lang="ru-RU" sz="2800" b="1" u="sng" dirty="0" smtClean="0"/>
              <a:t>не является</a:t>
            </a:r>
            <a:r>
              <a:rPr lang="ru-RU" sz="2800" b="1" dirty="0" smtClean="0"/>
              <a:t> непрерывной </a:t>
            </a:r>
            <a:endParaRPr lang="ru-RU" sz="2800" b="1" dirty="0" smtClean="0"/>
          </a:p>
          <a:p>
            <a:r>
              <a:rPr lang="ru-RU" sz="2800" b="1" dirty="0" smtClean="0"/>
              <a:t>хотя бы в одной точке промежутка          </a:t>
            </a:r>
            <a:r>
              <a:rPr lang="en-US" sz="2800" b="1" dirty="0" smtClean="0"/>
              <a:t>    </a:t>
            </a:r>
            <a:r>
              <a:rPr lang="ru-RU" sz="2800" b="1" dirty="0" smtClean="0"/>
              <a:t>  </a:t>
            </a:r>
            <a:r>
              <a:rPr lang="en-US" sz="2800" b="1" dirty="0" smtClean="0"/>
              <a:t>  </a:t>
            </a:r>
            <a:r>
              <a:rPr lang="ru-RU" sz="2800" b="1" dirty="0" smtClean="0"/>
              <a:t>?</a:t>
            </a:r>
            <a:endParaRPr lang="ru-RU" sz="28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5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домой 25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6084168" y="760499"/>
          <a:ext cx="132080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73" name="Формула" r:id="rId2" imgW="12801600" imgH="5181600" progId="Equation.3">
                  <p:embed/>
                </p:oleObj>
              </mc:Choice>
              <mc:Fallback>
                <p:oleObj name="Формула" r:id="rId2" imgW="12801600" imgH="5181600" progId="Equation.3">
                  <p:embed/>
                  <p:pic>
                    <p:nvPicPr>
                      <p:cNvPr id="0" name="Изображение 565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760499"/>
                        <a:ext cx="1320800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443831" y="2015217"/>
            <a:ext cx="3192065" cy="999949"/>
            <a:chOff x="443831" y="2015217"/>
            <a:chExt cx="3192065" cy="999949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443831" y="2075589"/>
              <a:ext cx="3192065" cy="93957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" name="Объект 1"/>
            <p:cNvGraphicFramePr>
              <a:graphicFrameLocks noChangeAspect="1"/>
            </p:cNvGraphicFramePr>
            <p:nvPr/>
          </p:nvGraphicFramePr>
          <p:xfrm>
            <a:off x="1150703" y="2015217"/>
            <a:ext cx="1794470" cy="9999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574" name="Формула" r:id="rId4" imgW="18288000" imgH="10058400" progId="Equation.3">
                    <p:embed/>
                  </p:oleObj>
                </mc:Choice>
                <mc:Fallback>
                  <p:oleObj name="Формула" r:id="rId4" imgW="18288000" imgH="10058400" progId="Equation.3">
                    <p:embed/>
                    <p:pic>
                      <p:nvPicPr>
                        <p:cNvPr id="0" name="Объект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0703" y="2015217"/>
                          <a:ext cx="1794470" cy="99994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Группа 8"/>
          <p:cNvGrpSpPr/>
          <p:nvPr/>
        </p:nvGrpSpPr>
        <p:grpSpPr>
          <a:xfrm>
            <a:off x="451906" y="4205097"/>
            <a:ext cx="3192065" cy="1009538"/>
            <a:chOff x="451906" y="4205097"/>
            <a:chExt cx="3192065" cy="1009538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451906" y="4235829"/>
              <a:ext cx="3192065" cy="93957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" name="Объект 2"/>
            <p:cNvGraphicFramePr>
              <a:graphicFrameLocks noChangeAspect="1"/>
            </p:cNvGraphicFramePr>
            <p:nvPr/>
          </p:nvGraphicFramePr>
          <p:xfrm>
            <a:off x="1043608" y="4205097"/>
            <a:ext cx="1728192" cy="10095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575" name="Формула" r:id="rId6" imgW="17983200" imgH="10363200" progId="Equation.3">
                    <p:embed/>
                  </p:oleObj>
                </mc:Choice>
                <mc:Fallback>
                  <p:oleObj name="Формула" r:id="rId6" imgW="17983200" imgH="10363200" progId="Equation.3">
                    <p:embed/>
                    <p:pic>
                      <p:nvPicPr>
                        <p:cNvPr id="0" name="Объект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3608" y="4205097"/>
                          <a:ext cx="1728192" cy="10095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Группа 6"/>
          <p:cNvGrpSpPr/>
          <p:nvPr/>
        </p:nvGrpSpPr>
        <p:grpSpPr>
          <a:xfrm>
            <a:off x="443831" y="3155709"/>
            <a:ext cx="3192065" cy="939577"/>
            <a:chOff x="443831" y="3155709"/>
            <a:chExt cx="3192065" cy="939577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443831" y="3155709"/>
              <a:ext cx="3192065" cy="93957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" name="Объект 4"/>
            <p:cNvGraphicFramePr>
              <a:graphicFrameLocks noChangeAspect="1"/>
            </p:cNvGraphicFramePr>
            <p:nvPr/>
          </p:nvGraphicFramePr>
          <p:xfrm>
            <a:off x="954806" y="3323078"/>
            <a:ext cx="2170113" cy="6048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576" name="Формула" r:id="rId8" imgW="21031200" imgH="5791200" progId="Equation.3">
                    <p:embed/>
                  </p:oleObj>
                </mc:Choice>
                <mc:Fallback>
                  <p:oleObj name="Формула" r:id="rId8" imgW="21031200" imgH="5791200" progId="Equation.3">
                    <p:embed/>
                    <p:pic>
                      <p:nvPicPr>
                        <p:cNvPr id="0" name="Объект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4806" y="3323078"/>
                          <a:ext cx="2170113" cy="6048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Группа 7"/>
          <p:cNvGrpSpPr/>
          <p:nvPr/>
        </p:nvGrpSpPr>
        <p:grpSpPr>
          <a:xfrm>
            <a:off x="451906" y="5315949"/>
            <a:ext cx="3192065" cy="939577"/>
            <a:chOff x="451906" y="5315949"/>
            <a:chExt cx="3192065" cy="939577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451906" y="5315949"/>
              <a:ext cx="3192065" cy="93957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" name="Объект 5"/>
            <p:cNvGraphicFramePr>
              <a:graphicFrameLocks noChangeAspect="1"/>
            </p:cNvGraphicFramePr>
            <p:nvPr/>
          </p:nvGraphicFramePr>
          <p:xfrm>
            <a:off x="1089025" y="5499100"/>
            <a:ext cx="1917700" cy="573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577" name="Формула" r:id="rId10" imgW="18592800" imgH="5486400" progId="Equation.3">
                    <p:embed/>
                  </p:oleObj>
                </mc:Choice>
                <mc:Fallback>
                  <p:oleObj name="Формула" r:id="rId10" imgW="18592800" imgH="5486400" progId="Equation.3">
                    <p:embed/>
                    <p:pic>
                      <p:nvPicPr>
                        <p:cNvPr id="0" name="Объект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89025" y="5499100"/>
                          <a:ext cx="1917700" cy="573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" name="Группа 30"/>
          <p:cNvGrpSpPr/>
          <p:nvPr/>
        </p:nvGrpSpPr>
        <p:grpSpPr>
          <a:xfrm>
            <a:off x="3870291" y="4194348"/>
            <a:ext cx="3192065" cy="1000125"/>
            <a:chOff x="443831" y="2034108"/>
            <a:chExt cx="3192065" cy="1000125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443831" y="2075589"/>
              <a:ext cx="3192065" cy="93957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4" name="Объект 33"/>
            <p:cNvGraphicFramePr>
              <a:graphicFrameLocks noChangeAspect="1"/>
            </p:cNvGraphicFramePr>
            <p:nvPr/>
          </p:nvGraphicFramePr>
          <p:xfrm>
            <a:off x="1118975" y="2034108"/>
            <a:ext cx="1825625" cy="1000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578" name="Формула" r:id="rId12" imgW="18592800" imgH="10058400" progId="Equation.3">
                    <p:embed/>
                  </p:oleObj>
                </mc:Choice>
                <mc:Fallback>
                  <p:oleObj name="Формула" r:id="rId12" imgW="18592800" imgH="10058400" progId="Equation.3">
                    <p:embed/>
                    <p:pic>
                      <p:nvPicPr>
                        <p:cNvPr id="0" name="Изображение 5657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8975" y="2034108"/>
                          <a:ext cx="1825625" cy="1000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Группа 34"/>
          <p:cNvGrpSpPr/>
          <p:nvPr/>
        </p:nvGrpSpPr>
        <p:grpSpPr>
          <a:xfrm>
            <a:off x="3870291" y="2036763"/>
            <a:ext cx="3192065" cy="1009650"/>
            <a:chOff x="451906" y="4204317"/>
            <a:chExt cx="3192065" cy="1009650"/>
          </a:xfrm>
        </p:grpSpPr>
        <p:sp>
          <p:nvSpPr>
            <p:cNvPr id="36" name="Прямоугольник 35"/>
            <p:cNvSpPr/>
            <p:nvPr/>
          </p:nvSpPr>
          <p:spPr>
            <a:xfrm>
              <a:off x="451906" y="4235829"/>
              <a:ext cx="3192065" cy="93957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7" name="Объект 36"/>
            <p:cNvGraphicFramePr>
              <a:graphicFrameLocks noChangeAspect="1"/>
            </p:cNvGraphicFramePr>
            <p:nvPr/>
          </p:nvGraphicFramePr>
          <p:xfrm>
            <a:off x="1001215" y="4204317"/>
            <a:ext cx="1814513" cy="1009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579" name="Формула" r:id="rId14" imgW="18897600" imgH="10363200" progId="Equation.3">
                    <p:embed/>
                  </p:oleObj>
                </mc:Choice>
                <mc:Fallback>
                  <p:oleObj name="Формула" r:id="rId14" imgW="18897600" imgH="10363200" progId="Equation.3">
                    <p:embed/>
                    <p:pic>
                      <p:nvPicPr>
                        <p:cNvPr id="0" name="Изображение 565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1215" y="4204317"/>
                          <a:ext cx="1814513" cy="10096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8" name="Группа 37"/>
          <p:cNvGrpSpPr/>
          <p:nvPr/>
        </p:nvGrpSpPr>
        <p:grpSpPr>
          <a:xfrm>
            <a:off x="3862216" y="3155709"/>
            <a:ext cx="3192065" cy="939577"/>
            <a:chOff x="443831" y="3155709"/>
            <a:chExt cx="3192065" cy="939577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443831" y="3155709"/>
              <a:ext cx="3192065" cy="93957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0" name="Объект 39"/>
            <p:cNvGraphicFramePr>
              <a:graphicFrameLocks noChangeAspect="1"/>
            </p:cNvGraphicFramePr>
            <p:nvPr/>
          </p:nvGraphicFramePr>
          <p:xfrm>
            <a:off x="782140" y="3322638"/>
            <a:ext cx="2516188" cy="6048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580" name="Формула" r:id="rId16" imgW="24384000" imgH="5791200" progId="Equation.3">
                    <p:embed/>
                  </p:oleObj>
                </mc:Choice>
                <mc:Fallback>
                  <p:oleObj name="Формула" r:id="rId16" imgW="24384000" imgH="5791200" progId="Equation.3">
                    <p:embed/>
                    <p:pic>
                      <p:nvPicPr>
                        <p:cNvPr id="0" name="Изображение 565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2140" y="3322638"/>
                          <a:ext cx="2516188" cy="6048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Группа 40"/>
          <p:cNvGrpSpPr/>
          <p:nvPr/>
        </p:nvGrpSpPr>
        <p:grpSpPr>
          <a:xfrm>
            <a:off x="3870291" y="5315949"/>
            <a:ext cx="3192065" cy="939577"/>
            <a:chOff x="451906" y="5315949"/>
            <a:chExt cx="3192065" cy="939577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451906" y="5315949"/>
              <a:ext cx="3192065" cy="93957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3" name="Объект 42"/>
            <p:cNvGraphicFramePr>
              <a:graphicFrameLocks noChangeAspect="1"/>
            </p:cNvGraphicFramePr>
            <p:nvPr/>
          </p:nvGraphicFramePr>
          <p:xfrm>
            <a:off x="1056778" y="5499100"/>
            <a:ext cx="1981200" cy="573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581" name="Формула" r:id="rId18" imgW="19202400" imgH="5486400" progId="Equation.3">
                    <p:embed/>
                  </p:oleObj>
                </mc:Choice>
                <mc:Fallback>
                  <p:oleObj name="Формула" r:id="rId18" imgW="19202400" imgH="5486400" progId="Equation.3">
                    <p:embed/>
                    <p:pic>
                      <p:nvPicPr>
                        <p:cNvPr id="0" name="Изображение 5658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6778" y="5499100"/>
                          <a:ext cx="1981200" cy="573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/>
          <p:nvPr/>
        </p:nvSpPr>
        <p:spPr>
          <a:xfrm>
            <a:off x="451906" y="300938"/>
            <a:ext cx="85067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Какая из данных функций </a:t>
            </a:r>
            <a:r>
              <a:rPr lang="ru-RU" sz="2800" b="1" u="sng" dirty="0" smtClean="0"/>
              <a:t>не является</a:t>
            </a:r>
            <a:r>
              <a:rPr lang="ru-RU" sz="2800" b="1" dirty="0" smtClean="0"/>
              <a:t> непрерывной </a:t>
            </a:r>
            <a:endParaRPr lang="ru-RU" sz="2800" b="1" dirty="0" smtClean="0"/>
          </a:p>
          <a:p>
            <a:r>
              <a:rPr lang="ru-RU" sz="2800" b="1" dirty="0" smtClean="0"/>
              <a:t>хотя бы в одной точке промежутка          </a:t>
            </a:r>
            <a:r>
              <a:rPr lang="en-US" sz="2800" b="1" dirty="0" smtClean="0"/>
              <a:t>    </a:t>
            </a:r>
            <a:r>
              <a:rPr lang="ru-RU" sz="2800" b="1" dirty="0" smtClean="0"/>
              <a:t>  </a:t>
            </a:r>
            <a:r>
              <a:rPr lang="en-US" sz="2800" b="1" dirty="0" smtClean="0"/>
              <a:t>  </a:t>
            </a:r>
            <a:r>
              <a:rPr lang="ru-RU" sz="2800" b="1" dirty="0" smtClean="0"/>
              <a:t>?</a:t>
            </a:r>
            <a:endParaRPr lang="ru-RU" sz="28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6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домой 25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6084168" y="760499"/>
          <a:ext cx="132080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39" name="Формула" r:id="rId2" imgW="12801600" imgH="5181600" progId="Equation.3">
                  <p:embed/>
                </p:oleObj>
              </mc:Choice>
              <mc:Fallback>
                <p:oleObj name="Формула" r:id="rId2" imgW="12801600" imgH="5181600" progId="Equation.3">
                  <p:embed/>
                  <p:pic>
                    <p:nvPicPr>
                      <p:cNvPr id="0" name="Изображение 707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760499"/>
                        <a:ext cx="1320800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451906" y="5271387"/>
            <a:ext cx="3192065" cy="1028700"/>
            <a:chOff x="443831" y="2031027"/>
            <a:chExt cx="3192065" cy="1028700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443831" y="2075589"/>
              <a:ext cx="3192065" cy="93957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" name="Объект 1"/>
            <p:cNvGraphicFramePr>
              <a:graphicFrameLocks noChangeAspect="1"/>
            </p:cNvGraphicFramePr>
            <p:nvPr/>
          </p:nvGraphicFramePr>
          <p:xfrm>
            <a:off x="1158007" y="2031027"/>
            <a:ext cx="1763712" cy="1028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740" name="Формула" r:id="rId4" imgW="17983200" imgH="10363200" progId="Equation.3">
                    <p:embed/>
                  </p:oleObj>
                </mc:Choice>
                <mc:Fallback>
                  <p:oleObj name="Формула" r:id="rId4" imgW="17983200" imgH="10363200" progId="Equation.3">
                    <p:embed/>
                    <p:pic>
                      <p:nvPicPr>
                        <p:cNvPr id="0" name="Изображение 707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8007" y="2031027"/>
                          <a:ext cx="1763712" cy="1028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Группа 8"/>
          <p:cNvGrpSpPr/>
          <p:nvPr/>
        </p:nvGrpSpPr>
        <p:grpSpPr>
          <a:xfrm>
            <a:off x="451906" y="4221163"/>
            <a:ext cx="3192065" cy="979487"/>
            <a:chOff x="451906" y="4221163"/>
            <a:chExt cx="3192065" cy="979487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451906" y="4235829"/>
              <a:ext cx="3192065" cy="93957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" name="Объект 2"/>
            <p:cNvGraphicFramePr>
              <a:graphicFrameLocks noChangeAspect="1"/>
            </p:cNvGraphicFramePr>
            <p:nvPr/>
          </p:nvGraphicFramePr>
          <p:xfrm>
            <a:off x="1014413" y="4221163"/>
            <a:ext cx="1787525" cy="9794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741" name="Формула" r:id="rId6" imgW="18592800" imgH="10058400" progId="Equation.3">
                    <p:embed/>
                  </p:oleObj>
                </mc:Choice>
                <mc:Fallback>
                  <p:oleObj name="Формула" r:id="rId6" imgW="18592800" imgH="10058400" progId="Equation.3">
                    <p:embed/>
                    <p:pic>
                      <p:nvPicPr>
                        <p:cNvPr id="0" name="Изображение 707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14413" y="4221163"/>
                          <a:ext cx="1787525" cy="9794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Группа 6"/>
          <p:cNvGrpSpPr/>
          <p:nvPr/>
        </p:nvGrpSpPr>
        <p:grpSpPr>
          <a:xfrm>
            <a:off x="443831" y="3155709"/>
            <a:ext cx="3192065" cy="939577"/>
            <a:chOff x="443831" y="3155709"/>
            <a:chExt cx="3192065" cy="939577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443831" y="3155709"/>
              <a:ext cx="3192065" cy="93957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" name="Объект 4"/>
            <p:cNvGraphicFramePr>
              <a:graphicFrameLocks noChangeAspect="1"/>
            </p:cNvGraphicFramePr>
            <p:nvPr/>
          </p:nvGraphicFramePr>
          <p:xfrm>
            <a:off x="687388" y="3322638"/>
            <a:ext cx="2705100" cy="6048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742" name="Формула" r:id="rId8" imgW="26212800" imgH="5791200" progId="Equation.3">
                    <p:embed/>
                  </p:oleObj>
                </mc:Choice>
                <mc:Fallback>
                  <p:oleObj name="Формула" r:id="rId8" imgW="26212800" imgH="5791200" progId="Equation.3">
                    <p:embed/>
                    <p:pic>
                      <p:nvPicPr>
                        <p:cNvPr id="0" name="Изображение 707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7388" y="3322638"/>
                          <a:ext cx="2705100" cy="6048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Группа 7"/>
          <p:cNvGrpSpPr/>
          <p:nvPr/>
        </p:nvGrpSpPr>
        <p:grpSpPr>
          <a:xfrm>
            <a:off x="451906" y="2090515"/>
            <a:ext cx="3192065" cy="939577"/>
            <a:chOff x="451906" y="5315949"/>
            <a:chExt cx="3192065" cy="939577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451906" y="5315949"/>
              <a:ext cx="3192065" cy="93957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" name="Объект 5"/>
            <p:cNvGraphicFramePr>
              <a:graphicFrameLocks noChangeAspect="1"/>
            </p:cNvGraphicFramePr>
            <p:nvPr/>
          </p:nvGraphicFramePr>
          <p:xfrm>
            <a:off x="1027113" y="5498734"/>
            <a:ext cx="2043112" cy="573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743" name="Формула" r:id="rId10" imgW="19812000" imgH="5486400" progId="Equation.3">
                    <p:embed/>
                  </p:oleObj>
                </mc:Choice>
                <mc:Fallback>
                  <p:oleObj name="Формула" r:id="rId10" imgW="19812000" imgH="5486400" progId="Equation.3">
                    <p:embed/>
                    <p:pic>
                      <p:nvPicPr>
                        <p:cNvPr id="0" name="Изображение 707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7113" y="5498734"/>
                          <a:ext cx="2043112" cy="573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" name="Группа 30"/>
          <p:cNvGrpSpPr/>
          <p:nvPr/>
        </p:nvGrpSpPr>
        <p:grpSpPr>
          <a:xfrm>
            <a:off x="3870291" y="4194175"/>
            <a:ext cx="3192065" cy="1000125"/>
            <a:chOff x="443831" y="2033935"/>
            <a:chExt cx="3192065" cy="1000125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443831" y="2075589"/>
              <a:ext cx="3192065" cy="93957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4" name="Объект 33"/>
            <p:cNvGraphicFramePr>
              <a:graphicFrameLocks noChangeAspect="1"/>
            </p:cNvGraphicFramePr>
            <p:nvPr/>
          </p:nvGraphicFramePr>
          <p:xfrm>
            <a:off x="1104265" y="2033935"/>
            <a:ext cx="1855788" cy="1000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744" name="Формула" r:id="rId12" imgW="18897600" imgH="10058400" progId="Equation.3">
                    <p:embed/>
                  </p:oleObj>
                </mc:Choice>
                <mc:Fallback>
                  <p:oleObj name="Формула" r:id="rId12" imgW="18897600" imgH="10058400" progId="Equation.3">
                    <p:embed/>
                    <p:pic>
                      <p:nvPicPr>
                        <p:cNvPr id="0" name="Изображение 707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265" y="2033935"/>
                          <a:ext cx="1855788" cy="1000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Группа 34"/>
          <p:cNvGrpSpPr/>
          <p:nvPr/>
        </p:nvGrpSpPr>
        <p:grpSpPr>
          <a:xfrm>
            <a:off x="3870291" y="5277387"/>
            <a:ext cx="3192065" cy="1009650"/>
            <a:chOff x="451906" y="4200792"/>
            <a:chExt cx="3192065" cy="1009650"/>
          </a:xfrm>
        </p:grpSpPr>
        <p:sp>
          <p:nvSpPr>
            <p:cNvPr id="36" name="Прямоугольник 35"/>
            <p:cNvSpPr/>
            <p:nvPr/>
          </p:nvSpPr>
          <p:spPr>
            <a:xfrm>
              <a:off x="451906" y="4235829"/>
              <a:ext cx="3192065" cy="93957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7" name="Объект 36"/>
            <p:cNvGraphicFramePr>
              <a:graphicFrameLocks noChangeAspect="1"/>
            </p:cNvGraphicFramePr>
            <p:nvPr/>
          </p:nvGraphicFramePr>
          <p:xfrm>
            <a:off x="1161975" y="4200792"/>
            <a:ext cx="1755775" cy="1009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745" name="Формула" r:id="rId14" imgW="18288000" imgH="10363200" progId="Equation.3">
                    <p:embed/>
                  </p:oleObj>
                </mc:Choice>
                <mc:Fallback>
                  <p:oleObj name="Формула" r:id="rId14" imgW="18288000" imgH="10363200" progId="Equation.3">
                    <p:embed/>
                    <p:pic>
                      <p:nvPicPr>
                        <p:cNvPr id="0" name="Изображение 707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61975" y="4200792"/>
                          <a:ext cx="1755775" cy="10096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8" name="Группа 37"/>
          <p:cNvGrpSpPr/>
          <p:nvPr/>
        </p:nvGrpSpPr>
        <p:grpSpPr>
          <a:xfrm>
            <a:off x="3862216" y="3155709"/>
            <a:ext cx="3192065" cy="939577"/>
            <a:chOff x="443831" y="3155709"/>
            <a:chExt cx="3192065" cy="939577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443831" y="3155709"/>
              <a:ext cx="3192065" cy="93957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0" name="Объект 39"/>
            <p:cNvGraphicFramePr>
              <a:graphicFrameLocks noChangeAspect="1"/>
            </p:cNvGraphicFramePr>
            <p:nvPr/>
          </p:nvGraphicFramePr>
          <p:xfrm>
            <a:off x="782140" y="3322638"/>
            <a:ext cx="2516188" cy="6048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746" name="Формула" r:id="rId16" imgW="24384000" imgH="5791200" progId="Equation.3">
                    <p:embed/>
                  </p:oleObj>
                </mc:Choice>
                <mc:Fallback>
                  <p:oleObj name="Формула" r:id="rId16" imgW="24384000" imgH="5791200" progId="Equation.3">
                    <p:embed/>
                    <p:pic>
                      <p:nvPicPr>
                        <p:cNvPr id="0" name="Изображение 707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2140" y="3322638"/>
                          <a:ext cx="2516188" cy="6048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Группа 40"/>
          <p:cNvGrpSpPr/>
          <p:nvPr/>
        </p:nvGrpSpPr>
        <p:grpSpPr>
          <a:xfrm>
            <a:off x="3870291" y="2082553"/>
            <a:ext cx="3192065" cy="939577"/>
            <a:chOff x="451906" y="5315949"/>
            <a:chExt cx="3192065" cy="939577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451906" y="5315949"/>
              <a:ext cx="3192065" cy="93957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3" name="Объект 42"/>
            <p:cNvGraphicFramePr>
              <a:graphicFrameLocks noChangeAspect="1"/>
            </p:cNvGraphicFramePr>
            <p:nvPr/>
          </p:nvGraphicFramePr>
          <p:xfrm>
            <a:off x="1009153" y="5498759"/>
            <a:ext cx="2076450" cy="573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747" name="Формула" r:id="rId18" imgW="20116800" imgH="5486400" progId="Equation.3">
                    <p:embed/>
                  </p:oleObj>
                </mc:Choice>
                <mc:Fallback>
                  <p:oleObj name="Формула" r:id="rId18" imgW="20116800" imgH="5486400" progId="Equation.3">
                    <p:embed/>
                    <p:pic>
                      <p:nvPicPr>
                        <p:cNvPr id="0" name="Изображение 707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9153" y="5498759"/>
                          <a:ext cx="2076450" cy="5730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7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домой 25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1087265" y="1182514"/>
          <a:ext cx="2011363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49" name="Формула" r:id="rId2" imgW="19507200" imgH="5486400" progId="Equation.3">
                  <p:embed/>
                </p:oleObj>
              </mc:Choice>
              <mc:Fallback>
                <p:oleObj name="Формула" r:id="rId2" imgW="19507200" imgH="5486400" progId="Equation.3">
                  <p:embed/>
                  <p:pic>
                    <p:nvPicPr>
                      <p:cNvPr id="0" name="Изображение 646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265" y="1182514"/>
                        <a:ext cx="2011363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Группа 2"/>
          <p:cNvGrpSpPr/>
          <p:nvPr/>
        </p:nvGrpSpPr>
        <p:grpSpPr>
          <a:xfrm>
            <a:off x="4009642" y="2078510"/>
            <a:ext cx="3449518" cy="690698"/>
            <a:chOff x="4009642" y="2078510"/>
            <a:chExt cx="3449518" cy="690698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4" name="Объект 63"/>
            <p:cNvGraphicFramePr>
              <a:graphicFrameLocks noChangeAspect="1"/>
            </p:cNvGraphicFramePr>
            <p:nvPr/>
          </p:nvGraphicFramePr>
          <p:xfrm>
            <a:off x="4716016" y="2106142"/>
            <a:ext cx="2232248" cy="616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650" name="Формула" r:id="rId4" imgW="19507200" imgH="5486400" progId="Equation.3">
                    <p:embed/>
                  </p:oleObj>
                </mc:Choice>
                <mc:Fallback>
                  <p:oleObj name="Формула" r:id="rId4" imgW="19507200" imgH="5486400" progId="Equation.3">
                    <p:embed/>
                    <p:pic>
                      <p:nvPicPr>
                        <p:cNvPr id="0" name="Изображение 646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16016" y="2106142"/>
                          <a:ext cx="2232248" cy="6162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1115616" y="397969"/>
            <a:ext cx="55715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производную функции …</a:t>
            </a:r>
            <a:endParaRPr lang="ru-RU" sz="2800" b="1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435655" y="2084930"/>
            <a:ext cx="3449518" cy="690698"/>
            <a:chOff x="435655" y="2084930"/>
            <a:chExt cx="3449518" cy="690698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" name="Объект 1"/>
            <p:cNvGraphicFramePr>
              <a:graphicFrameLocks noChangeAspect="1"/>
            </p:cNvGraphicFramePr>
            <p:nvPr/>
          </p:nvGraphicFramePr>
          <p:xfrm>
            <a:off x="1498600" y="2122488"/>
            <a:ext cx="1465263" cy="615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651" name="Формула" r:id="rId6" imgW="12801600" imgH="5486400" progId="Equation.3">
                    <p:embed/>
                  </p:oleObj>
                </mc:Choice>
                <mc:Fallback>
                  <p:oleObj name="Формула" r:id="rId6" imgW="12801600" imgH="5486400" progId="Equation.3">
                    <p:embed/>
                    <p:pic>
                      <p:nvPicPr>
                        <p:cNvPr id="0" name="Объект 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98600" y="2122488"/>
                          <a:ext cx="1465263" cy="615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Группа 4"/>
          <p:cNvGrpSpPr/>
          <p:nvPr/>
        </p:nvGrpSpPr>
        <p:grpSpPr>
          <a:xfrm>
            <a:off x="434996" y="2925254"/>
            <a:ext cx="3449518" cy="690698"/>
            <a:chOff x="434996" y="2925254"/>
            <a:chExt cx="3449518" cy="690698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7" name="Объект 26"/>
            <p:cNvGraphicFramePr>
              <a:graphicFrameLocks noChangeAspect="1"/>
            </p:cNvGraphicFramePr>
            <p:nvPr/>
          </p:nvGraphicFramePr>
          <p:xfrm>
            <a:off x="1512888" y="2989263"/>
            <a:ext cx="1535112" cy="547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652" name="Формула" r:id="rId8" imgW="13411200" imgH="4876800" progId="Equation.3">
                    <p:embed/>
                  </p:oleObj>
                </mc:Choice>
                <mc:Fallback>
                  <p:oleObj name="Формула" r:id="rId8" imgW="13411200" imgH="4876800" progId="Equation.3">
                    <p:embed/>
                    <p:pic>
                      <p:nvPicPr>
                        <p:cNvPr id="0" name="Изображение 646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12888" y="2989263"/>
                          <a:ext cx="1535112" cy="547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Группа 5"/>
          <p:cNvGrpSpPr/>
          <p:nvPr/>
        </p:nvGrpSpPr>
        <p:grpSpPr>
          <a:xfrm>
            <a:off x="4008983" y="2918834"/>
            <a:ext cx="3449518" cy="690698"/>
            <a:chOff x="4008983" y="2918834"/>
            <a:chExt cx="3449518" cy="690698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8" name="Объект 27"/>
            <p:cNvGraphicFramePr>
              <a:graphicFrameLocks noChangeAspect="1"/>
            </p:cNvGraphicFramePr>
            <p:nvPr/>
          </p:nvGraphicFramePr>
          <p:xfrm>
            <a:off x="4706938" y="2963863"/>
            <a:ext cx="2057400" cy="615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653" name="Формула" r:id="rId10" imgW="17983200" imgH="5486400" progId="Equation.3">
                    <p:embed/>
                  </p:oleObj>
                </mc:Choice>
                <mc:Fallback>
                  <p:oleObj name="Формула" r:id="rId10" imgW="17983200" imgH="5486400" progId="Equation.3">
                    <p:embed/>
                    <p:pic>
                      <p:nvPicPr>
                        <p:cNvPr id="0" name="Изображение 646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6938" y="2963863"/>
                          <a:ext cx="2057400" cy="615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1008063" y="4076700"/>
          <a:ext cx="213677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54" name="Формула" r:id="rId12" imgW="20726400" imgH="5486400" progId="Equation.3">
                  <p:embed/>
                </p:oleObj>
              </mc:Choice>
              <mc:Fallback>
                <p:oleObj name="Формула" r:id="rId12" imgW="20726400" imgH="5486400" progId="Equation.3">
                  <p:embed/>
                  <p:pic>
                    <p:nvPicPr>
                      <p:cNvPr id="0" name="Изображение 64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63" y="4076700"/>
                        <a:ext cx="213677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Группа 30"/>
          <p:cNvGrpSpPr/>
          <p:nvPr/>
        </p:nvGrpSpPr>
        <p:grpSpPr>
          <a:xfrm>
            <a:off x="451860" y="5813392"/>
            <a:ext cx="3449518" cy="690698"/>
            <a:chOff x="4009642" y="2078510"/>
            <a:chExt cx="3449518" cy="690698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4" name="Объект 33"/>
            <p:cNvGraphicFramePr>
              <a:graphicFrameLocks noChangeAspect="1"/>
            </p:cNvGraphicFramePr>
            <p:nvPr/>
          </p:nvGraphicFramePr>
          <p:xfrm>
            <a:off x="4699195" y="2105531"/>
            <a:ext cx="2266950" cy="617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655" name="Формула" r:id="rId14" imgW="19812000" imgH="5486400" progId="Equation.3">
                    <p:embed/>
                  </p:oleObj>
                </mc:Choice>
                <mc:Fallback>
                  <p:oleObj name="Формула" r:id="rId14" imgW="19812000" imgH="5486400" progId="Equation.3">
                    <p:embed/>
                    <p:pic>
                      <p:nvPicPr>
                        <p:cNvPr id="0" name="Изображение 646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99195" y="2105531"/>
                          <a:ext cx="2266950" cy="6175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Группа 34"/>
          <p:cNvGrpSpPr/>
          <p:nvPr/>
        </p:nvGrpSpPr>
        <p:grpSpPr>
          <a:xfrm>
            <a:off x="418408" y="4979488"/>
            <a:ext cx="3449518" cy="690698"/>
            <a:chOff x="435655" y="2084930"/>
            <a:chExt cx="3449518" cy="690698"/>
          </a:xfrm>
        </p:grpSpPr>
        <p:sp>
          <p:nvSpPr>
            <p:cNvPr id="36" name="Прямоугольник 35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7" name="Объект 36"/>
            <p:cNvGraphicFramePr>
              <a:graphicFrameLocks noChangeAspect="1"/>
            </p:cNvGraphicFramePr>
            <p:nvPr/>
          </p:nvGraphicFramePr>
          <p:xfrm>
            <a:off x="1203110" y="2121942"/>
            <a:ext cx="2057400" cy="615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656" name="Формула" r:id="rId16" imgW="17983200" imgH="5486400" progId="Equation.3">
                    <p:embed/>
                  </p:oleObj>
                </mc:Choice>
                <mc:Fallback>
                  <p:oleObj name="Формула" r:id="rId16" imgW="17983200" imgH="5486400" progId="Equation.3">
                    <p:embed/>
                    <p:pic>
                      <p:nvPicPr>
                        <p:cNvPr id="0" name="Изображение 646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3110" y="2121942"/>
                          <a:ext cx="2057400" cy="615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8" name="Группа 37"/>
          <p:cNvGrpSpPr/>
          <p:nvPr/>
        </p:nvGrpSpPr>
        <p:grpSpPr>
          <a:xfrm>
            <a:off x="4009642" y="4979488"/>
            <a:ext cx="3449518" cy="690698"/>
            <a:chOff x="434996" y="2925254"/>
            <a:chExt cx="3449518" cy="690698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0" name="Объект 39"/>
            <p:cNvGraphicFramePr>
              <a:graphicFrameLocks noChangeAspect="1"/>
            </p:cNvGraphicFramePr>
            <p:nvPr/>
          </p:nvGraphicFramePr>
          <p:xfrm>
            <a:off x="1148167" y="2955916"/>
            <a:ext cx="2266950" cy="615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657" name="Формула" r:id="rId18" imgW="19812000" imgH="5486400" progId="Equation.3">
                    <p:embed/>
                  </p:oleObj>
                </mc:Choice>
                <mc:Fallback>
                  <p:oleObj name="Формула" r:id="rId18" imgW="19812000" imgH="5486400" progId="Equation.3">
                    <p:embed/>
                    <p:pic>
                      <p:nvPicPr>
                        <p:cNvPr id="0" name="Изображение 646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8167" y="2955916"/>
                          <a:ext cx="2266950" cy="615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Группа 40"/>
          <p:cNvGrpSpPr/>
          <p:nvPr/>
        </p:nvGrpSpPr>
        <p:grpSpPr>
          <a:xfrm>
            <a:off x="3991736" y="5813392"/>
            <a:ext cx="3449518" cy="690698"/>
            <a:chOff x="4008983" y="2918834"/>
            <a:chExt cx="3449518" cy="690698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3" name="Объект 42"/>
            <p:cNvGraphicFramePr>
              <a:graphicFrameLocks noChangeAspect="1"/>
            </p:cNvGraphicFramePr>
            <p:nvPr/>
          </p:nvGraphicFramePr>
          <p:xfrm>
            <a:off x="4601947" y="2963317"/>
            <a:ext cx="2266950" cy="615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658" name="Формула" r:id="rId20" imgW="19812000" imgH="5486400" progId="Equation.3">
                    <p:embed/>
                  </p:oleObj>
                </mc:Choice>
                <mc:Fallback>
                  <p:oleObj name="Формула" r:id="rId20" imgW="19812000" imgH="5486400" progId="Equation.3">
                    <p:embed/>
                    <p:pic>
                      <p:nvPicPr>
                        <p:cNvPr id="0" name="Изображение 646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01947" y="2963317"/>
                          <a:ext cx="2266950" cy="615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1140</Words>
  <Application>WPS Presentation</Application>
  <PresentationFormat>Экран (4:3)</PresentationFormat>
  <Paragraphs>148</Paragraphs>
  <Slides>17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92</vt:i4>
      </vt:variant>
      <vt:variant>
        <vt:lpstr>幻灯片标题</vt:lpstr>
      </vt:variant>
      <vt:variant>
        <vt:i4>17</vt:i4>
      </vt:variant>
    </vt:vector>
  </HeadingPairs>
  <TitlesOfParts>
    <vt:vector size="117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248</cp:revision>
  <dcterms:created xsi:type="dcterms:W3CDTF">2022-06-13T05:19:00Z</dcterms:created>
  <dcterms:modified xsi:type="dcterms:W3CDTF">2025-02-16T17:58:41Z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179894329E9F4923A8050F2DD21E0189_12</vt:lpwstr>
  </property>
  <property fmtid="{D5CDD505-2E9C-101B-9397-08002B2CF9AE}" pid="3" name="KSOProductBuildVer">
    <vt:lpwstr>1049-12.2.0.19805</vt:lpwstr>
  </property>
</Properties>
</file>