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30" r:id="rId5"/>
    <p:sldId id="331" r:id="rId6"/>
    <p:sldId id="258" r:id="rId7"/>
    <p:sldId id="305" r:id="rId8"/>
    <p:sldId id="325" r:id="rId9"/>
    <p:sldId id="326" r:id="rId10"/>
    <p:sldId id="306" r:id="rId11"/>
    <p:sldId id="327" r:id="rId12"/>
    <p:sldId id="332" r:id="rId13"/>
    <p:sldId id="328" r:id="rId14"/>
    <p:sldId id="333" r:id="rId15"/>
    <p:sldId id="329" r:id="rId16"/>
    <p:sldId id="335" r:id="rId17"/>
    <p:sldId id="336" r:id="rId18"/>
    <p:sldId id="337" r:id="rId19"/>
    <p:sldId id="338" r:id="rId20"/>
    <p:sldId id="257" r:id="rId21"/>
    <p:sldId id="33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FF5"/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339" autoAdjust="0"/>
  </p:normalViewPr>
  <p:slideViewPr>
    <p:cSldViewPr showGuides="1"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08" y="-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6.vml.rels><?xml version="1.0" encoding="UTF-8" standalone="yes"?>
<Relationships xmlns="http://schemas.openxmlformats.org/package/2006/relationships"><Relationship Id="rId5" Type="http://schemas.openxmlformats.org/officeDocument/2006/relationships/image" Target="../media/image56.wmf"/><Relationship Id="rId4" Type="http://schemas.openxmlformats.org/officeDocument/2006/relationships/image" Target="../media/image55.wmf"/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18.wmf"/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r>
              <a:rPr lang="ru-RU" dirty="0" smtClean="0"/>
              <a:t>Ведение в степень</a:t>
            </a:r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err="1" smtClean="0"/>
              <a:t>i</a:t>
            </a:r>
            <a:r>
              <a:rPr lang="ru-RU" dirty="0" smtClean="0"/>
              <a:t>» – один раз, далее,</a:t>
            </a:r>
            <a:r>
              <a:rPr lang="ru-RU" baseline="0" dirty="0" smtClean="0"/>
              <a:t> д</a:t>
            </a:r>
            <a:r>
              <a:rPr lang="ru-RU" dirty="0" smtClean="0"/>
              <a:t>ля визуализации </a:t>
            </a:r>
            <a:r>
              <a:rPr lang="ru-RU" smtClean="0"/>
              <a:t>решения и правильного </a:t>
            </a:r>
            <a:r>
              <a:rPr lang="ru-RU" dirty="0" smtClean="0"/>
              <a:t>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</a:t>
            </a:r>
            <a:r>
              <a:rPr lang="en-US" baseline="0" dirty="0" smtClean="0"/>
              <a:t> </a:t>
            </a:r>
            <a:r>
              <a:rPr lang="ru-RU" dirty="0" smtClean="0"/>
              <a:t>правильного ответа следует</a:t>
            </a:r>
            <a:r>
              <a:rPr lang="en-US" baseline="0" dirty="0" smtClean="0"/>
              <a:t> </a:t>
            </a:r>
            <a:r>
              <a:rPr lang="ru-RU" dirty="0" smtClean="0"/>
              <a:t>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464143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одночленов.</a:t>
            </a:r>
            <a:endParaRPr lang="ru-RU" sz="4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Возведение </a:t>
            </a:r>
            <a:endParaRPr lang="ru-RU" sz="4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одночлена в степень</a:t>
            </a:r>
            <a:endParaRPr lang="ru-RU" sz="4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4266410" cy="6480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к урокам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Группа 1"/>
          <p:cNvGrpSpPr/>
          <p:nvPr userDrawn="1"/>
        </p:nvGrpSpPr>
        <p:grpSpPr>
          <a:xfrm>
            <a:off x="7011955" y="1091182"/>
            <a:ext cx="2124236" cy="5736932"/>
            <a:chOff x="-1908720" y="772187"/>
            <a:chExt cx="2124236" cy="5736932"/>
          </a:xfrm>
        </p:grpSpPr>
        <p:sp>
          <p:nvSpPr>
            <p:cNvPr id="19" name="Овал 18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8410" y="1317127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217220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413" y="2060848"/>
            <a:ext cx="4133697" cy="446449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37640" y="2065933"/>
            <a:ext cx="4133697" cy="445097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24226" y="2708920"/>
            <a:ext cx="8352928" cy="151216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71634" y="1160748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26465" y="4369970"/>
            <a:ext cx="8352928" cy="151216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2344654"/>
            <a:ext cx="4133697" cy="4180689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637640" y="2348879"/>
            <a:ext cx="4118701" cy="416802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одночленов.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Возведение одночлена в степень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1628800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одночленов.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Возведение одночлена в степень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 userDrawn="1"/>
        </p:nvSpPr>
        <p:spPr>
          <a:xfrm>
            <a:off x="403413" y="1628800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одночленов.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Возведение одночлена в степень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одночленов.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Возведение одночлена в степень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одночленов.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Возведение одночлена в степень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23528" y="476672"/>
            <a:ext cx="8496944" cy="79208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348880"/>
            <a:ext cx="8324191" cy="424847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одночленов.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Возведение одночлена в степень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24226" y="3168676"/>
            <a:ext cx="8352928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1628800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24226" y="27089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26465" y="4829726"/>
            <a:ext cx="8352928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26465" y="436997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одночленов.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Возведение одночлена в степень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1" y="3501008"/>
            <a:ext cx="8350689" cy="302433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403413" y="2708920"/>
            <a:ext cx="8352928" cy="10081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одночленов.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Возведение одночлена в степень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18410" y="162880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13218" y="4725143"/>
            <a:ext cx="8358119" cy="689667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3218" y="5414811"/>
            <a:ext cx="8347949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13218" y="2365727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13217" y="3301830"/>
            <a:ext cx="8347949" cy="1351305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одночленов. 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Возведение одночлена в степень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7.jpeg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19" cstate="email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-271" b="-1"/>
          <a:stretch>
            <a:fillRect/>
          </a:stretch>
        </p:blipFill>
        <p:spPr bwMode="auto">
          <a:xfrm>
            <a:off x="0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9.vml"/><Relationship Id="rId8" Type="http://schemas.openxmlformats.org/officeDocument/2006/relationships/slideLayout" Target="../slideLayouts/slideLayout14.xml"/><Relationship Id="rId7" Type="http://schemas.openxmlformats.org/officeDocument/2006/relationships/image" Target="../media/image1.jpeg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32.wmf"/><Relationship Id="rId3" Type="http://schemas.openxmlformats.org/officeDocument/2006/relationships/oleObject" Target="../embeddings/oleObject24.bin"/><Relationship Id="rId2" Type="http://schemas.openxmlformats.org/officeDocument/2006/relationships/image" Target="../media/image31.wmf"/><Relationship Id="rId10" Type="http://schemas.openxmlformats.org/officeDocument/2006/relationships/notesSlide" Target="../notesSlides/notesSlide8.xml"/><Relationship Id="rId1" Type="http://schemas.openxmlformats.org/officeDocument/2006/relationships/oleObject" Target="../embeddings/oleObject23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0.vml"/><Relationship Id="rId8" Type="http://schemas.openxmlformats.org/officeDocument/2006/relationships/slideLayout" Target="../slideLayouts/slideLayout14.xml"/><Relationship Id="rId7" Type="http://schemas.openxmlformats.org/officeDocument/2006/relationships/image" Target="../media/image1.jpeg"/><Relationship Id="rId6" Type="http://schemas.openxmlformats.org/officeDocument/2006/relationships/image" Target="../media/image36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5.wmf"/><Relationship Id="rId3" Type="http://schemas.openxmlformats.org/officeDocument/2006/relationships/oleObject" Target="../embeddings/oleObject27.bin"/><Relationship Id="rId2" Type="http://schemas.openxmlformats.org/officeDocument/2006/relationships/image" Target="../media/image34.wmf"/><Relationship Id="rId10" Type="http://schemas.openxmlformats.org/officeDocument/2006/relationships/notesSlide" Target="../notesSlides/notesSlide9.xml"/><Relationship Id="rId1" Type="http://schemas.openxmlformats.org/officeDocument/2006/relationships/oleObject" Target="../embeddings/oleObject26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1.vml"/><Relationship Id="rId8" Type="http://schemas.openxmlformats.org/officeDocument/2006/relationships/slideLayout" Target="../slideLayouts/slideLayout14.xml"/><Relationship Id="rId7" Type="http://schemas.openxmlformats.org/officeDocument/2006/relationships/image" Target="../media/image1.jpeg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8.wmf"/><Relationship Id="rId3" Type="http://schemas.openxmlformats.org/officeDocument/2006/relationships/oleObject" Target="../embeddings/oleObject30.bin"/><Relationship Id="rId2" Type="http://schemas.openxmlformats.org/officeDocument/2006/relationships/image" Target="../media/image37.wmf"/><Relationship Id="rId10" Type="http://schemas.openxmlformats.org/officeDocument/2006/relationships/notesSlide" Target="../notesSlides/notesSlide10.xml"/><Relationship Id="rId1" Type="http://schemas.openxmlformats.org/officeDocument/2006/relationships/oleObject" Target="../embeddings/oleObject29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2.vml"/><Relationship Id="rId8" Type="http://schemas.openxmlformats.org/officeDocument/2006/relationships/slideLayout" Target="../slideLayouts/slideLayout6.xml"/><Relationship Id="rId7" Type="http://schemas.openxmlformats.org/officeDocument/2006/relationships/image" Target="../media/image1.jpeg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41.wmf"/><Relationship Id="rId3" Type="http://schemas.openxmlformats.org/officeDocument/2006/relationships/oleObject" Target="../embeddings/oleObject33.bin"/><Relationship Id="rId2" Type="http://schemas.openxmlformats.org/officeDocument/2006/relationships/image" Target="../media/image40.wmf"/><Relationship Id="rId10" Type="http://schemas.openxmlformats.org/officeDocument/2006/relationships/notesSlide" Target="../notesSlides/notesSlide11.xml"/><Relationship Id="rId1" Type="http://schemas.openxmlformats.org/officeDocument/2006/relationships/oleObject" Target="../embeddings/oleObject32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3.vml"/><Relationship Id="rId8" Type="http://schemas.openxmlformats.org/officeDocument/2006/relationships/slideLayout" Target="../slideLayouts/slideLayout6.xml"/><Relationship Id="rId7" Type="http://schemas.openxmlformats.org/officeDocument/2006/relationships/image" Target="../media/image1.jpeg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44.wmf"/><Relationship Id="rId3" Type="http://schemas.openxmlformats.org/officeDocument/2006/relationships/oleObject" Target="../embeddings/oleObject36.bin"/><Relationship Id="rId2" Type="http://schemas.openxmlformats.org/officeDocument/2006/relationships/image" Target="../media/image43.wmf"/><Relationship Id="rId10" Type="http://schemas.openxmlformats.org/officeDocument/2006/relationships/notesSlide" Target="../notesSlides/notesSlide12.xml"/><Relationship Id="rId1" Type="http://schemas.openxmlformats.org/officeDocument/2006/relationships/oleObject" Target="../embeddings/oleObject35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4.vml"/><Relationship Id="rId8" Type="http://schemas.openxmlformats.org/officeDocument/2006/relationships/slideLayout" Target="../slideLayouts/slideLayout14.xml"/><Relationship Id="rId7" Type="http://schemas.openxmlformats.org/officeDocument/2006/relationships/image" Target="../media/image1.jpeg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7.wmf"/><Relationship Id="rId3" Type="http://schemas.openxmlformats.org/officeDocument/2006/relationships/oleObject" Target="../embeddings/oleObject39.bin"/><Relationship Id="rId2" Type="http://schemas.openxmlformats.org/officeDocument/2006/relationships/image" Target="../media/image46.wmf"/><Relationship Id="rId10" Type="http://schemas.openxmlformats.org/officeDocument/2006/relationships/notesSlide" Target="../notesSlides/notesSlide13.xml"/><Relationship Id="rId1" Type="http://schemas.openxmlformats.org/officeDocument/2006/relationships/oleObject" Target="../embeddings/oleObject38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5.vml"/><Relationship Id="rId8" Type="http://schemas.openxmlformats.org/officeDocument/2006/relationships/slideLayout" Target="../slideLayouts/slideLayout14.xml"/><Relationship Id="rId7" Type="http://schemas.openxmlformats.org/officeDocument/2006/relationships/image" Target="../media/image1.jpeg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50.wmf"/><Relationship Id="rId3" Type="http://schemas.openxmlformats.org/officeDocument/2006/relationships/oleObject" Target="../embeddings/oleObject42.bin"/><Relationship Id="rId2" Type="http://schemas.openxmlformats.org/officeDocument/2006/relationships/image" Target="../media/image49.wmf"/><Relationship Id="rId10" Type="http://schemas.openxmlformats.org/officeDocument/2006/relationships/notesSlide" Target="../notesSlides/notesSlide14.xml"/><Relationship Id="rId1" Type="http://schemas.openxmlformats.org/officeDocument/2006/relationships/oleObject" Target="../embeddings/oleObject41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image" Target="../media/image55.wmf"/><Relationship Id="rId8" Type="http://schemas.openxmlformats.org/officeDocument/2006/relationships/oleObject" Target="../embeddings/oleObject47.bin"/><Relationship Id="rId7" Type="http://schemas.openxmlformats.org/officeDocument/2006/relationships/image" Target="../media/image1.jpeg"/><Relationship Id="rId6" Type="http://schemas.openxmlformats.org/officeDocument/2006/relationships/image" Target="../media/image54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53.wmf"/><Relationship Id="rId3" Type="http://schemas.openxmlformats.org/officeDocument/2006/relationships/oleObject" Target="../embeddings/oleObject45.bin"/><Relationship Id="rId2" Type="http://schemas.openxmlformats.org/officeDocument/2006/relationships/image" Target="../media/image52.wmf"/><Relationship Id="rId14" Type="http://schemas.openxmlformats.org/officeDocument/2006/relationships/notesSlide" Target="../notesSlides/notesSlide15.xml"/><Relationship Id="rId13" Type="http://schemas.openxmlformats.org/officeDocument/2006/relationships/vmlDrawing" Target="../drawings/vmlDrawing16.vml"/><Relationship Id="rId12" Type="http://schemas.openxmlformats.org/officeDocument/2006/relationships/slideLayout" Target="../slideLayouts/slideLayout14.xml"/><Relationship Id="rId11" Type="http://schemas.openxmlformats.org/officeDocument/2006/relationships/image" Target="../media/image56.wmf"/><Relationship Id="rId10" Type="http://schemas.openxmlformats.org/officeDocument/2006/relationships/oleObject" Target="../embeddings/oleObject48.bin"/><Relationship Id="rId1" Type="http://schemas.openxmlformats.org/officeDocument/2006/relationships/oleObject" Target="../embeddings/oleObject44.bin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hyperlink" Target="http://karmanform.ucoz.ru/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i.pinimg.com/736x/85/7b/cd/857bcd477c263ef7c294b3551214daf4.jpg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11.xml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11.xml"/><Relationship Id="rId4" Type="http://schemas.openxmlformats.org/officeDocument/2006/relationships/image" Target="../media/image12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11.wmf"/><Relationship Id="rId1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7" Type="http://schemas.openxmlformats.org/officeDocument/2006/relationships/vmlDrawing" Target="../drawings/vmlDrawing3.vml"/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6.bin"/><Relationship Id="rId3" Type="http://schemas.openxmlformats.org/officeDocument/2006/relationships/image" Target="../media/image1.jpeg"/><Relationship Id="rId2" Type="http://schemas.openxmlformats.org/officeDocument/2006/relationships/image" Target="../media/image13.wmf"/><Relationship Id="rId1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18.wmf"/><Relationship Id="rId7" Type="http://schemas.openxmlformats.org/officeDocument/2006/relationships/oleObject" Target="../embeddings/oleObject10.bin"/><Relationship Id="rId6" Type="http://schemas.openxmlformats.org/officeDocument/2006/relationships/image" Target="../media/image17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15.wmf"/><Relationship Id="rId11" Type="http://schemas.openxmlformats.org/officeDocument/2006/relationships/notesSlide" Target="../notesSlides/notesSlide3.xml"/><Relationship Id="rId10" Type="http://schemas.openxmlformats.org/officeDocument/2006/relationships/vmlDrawing" Target="../drawings/vmlDrawing4.vml"/><Relationship Id="rId1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4.xml"/><Relationship Id="rId8" Type="http://schemas.openxmlformats.org/officeDocument/2006/relationships/vmlDrawing" Target="../drawings/vmlDrawing5.vml"/><Relationship Id="rId7" Type="http://schemas.openxmlformats.org/officeDocument/2006/relationships/slideLayout" Target="../slideLayouts/slideLayout6.x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0.wmf"/><Relationship Id="rId3" Type="http://schemas.openxmlformats.org/officeDocument/2006/relationships/oleObject" Target="../embeddings/oleObject12.bin"/><Relationship Id="rId2" Type="http://schemas.openxmlformats.org/officeDocument/2006/relationships/image" Target="../media/image19.wmf"/><Relationship Id="rId1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1.jpeg"/><Relationship Id="rId8" Type="http://schemas.openxmlformats.org/officeDocument/2006/relationships/image" Target="../media/image25.wmf"/><Relationship Id="rId7" Type="http://schemas.openxmlformats.org/officeDocument/2006/relationships/oleObject" Target="../embeddings/oleObject17.bin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3.wmf"/><Relationship Id="rId3" Type="http://schemas.openxmlformats.org/officeDocument/2006/relationships/oleObject" Target="../embeddings/oleObject15.bin"/><Relationship Id="rId2" Type="http://schemas.openxmlformats.org/officeDocument/2006/relationships/image" Target="../media/image22.wmf"/><Relationship Id="rId12" Type="http://schemas.openxmlformats.org/officeDocument/2006/relationships/notesSlide" Target="../notesSlides/notesSlide5.xml"/><Relationship Id="rId11" Type="http://schemas.openxmlformats.org/officeDocument/2006/relationships/vmlDrawing" Target="../drawings/vmlDrawing6.vml"/><Relationship Id="rId10" Type="http://schemas.openxmlformats.org/officeDocument/2006/relationships/slideLayout" Target="../slideLayouts/slideLayout6.xml"/><Relationship Id="rId1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6.xml"/><Relationship Id="rId7" Type="http://schemas.openxmlformats.org/officeDocument/2006/relationships/vmlDrawing" Target="../drawings/vmlDrawing7.vml"/><Relationship Id="rId6" Type="http://schemas.openxmlformats.org/officeDocument/2006/relationships/slideLayout" Target="../slideLayouts/slideLayout6.xml"/><Relationship Id="rId5" Type="http://schemas.openxmlformats.org/officeDocument/2006/relationships/image" Target="../media/image1.jpeg"/><Relationship Id="rId4" Type="http://schemas.openxmlformats.org/officeDocument/2006/relationships/image" Target="../media/image27.wmf"/><Relationship Id="rId3" Type="http://schemas.openxmlformats.org/officeDocument/2006/relationships/oleObject" Target="../embeddings/oleObject19.bin"/><Relationship Id="rId2" Type="http://schemas.openxmlformats.org/officeDocument/2006/relationships/image" Target="../media/image26.wmf"/><Relationship Id="rId1" Type="http://schemas.openxmlformats.org/officeDocument/2006/relationships/oleObject" Target="../embeddings/oleObject18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8.vml"/><Relationship Id="rId8" Type="http://schemas.openxmlformats.org/officeDocument/2006/relationships/slideLayout" Target="../slideLayouts/slideLayout14.xml"/><Relationship Id="rId7" Type="http://schemas.openxmlformats.org/officeDocument/2006/relationships/image" Target="../media/image1.jpeg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9.wmf"/><Relationship Id="rId3" Type="http://schemas.openxmlformats.org/officeDocument/2006/relationships/oleObject" Target="../embeddings/oleObject21.bin"/><Relationship Id="rId2" Type="http://schemas.openxmlformats.org/officeDocument/2006/relationships/image" Target="../media/image28.wmf"/><Relationship Id="rId10" Type="http://schemas.openxmlformats.org/officeDocument/2006/relationships/notesSlide" Target="../notesSlides/notesSlide7.xml"/><Relationship Id="rId1" Type="http://schemas.openxmlformats.org/officeDocument/2006/relationships/oleObject" Target="../embeddings/oleObject2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460" y="6381750"/>
            <a:ext cx="7037070" cy="276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39671"/>
            <a:ext cx="631288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квадрата одночлена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стандартного вида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67216" y="2881826"/>
          <a:ext cx="3467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17" name="Equation" r:id="rId1" imgW="28346400" imgH="7315200" progId="Equation.DSMT4">
                  <p:embed/>
                </p:oleObj>
              </mc:Choice>
              <mc:Fallback>
                <p:oleObj name="Equation" r:id="rId1" imgW="28346400" imgH="7315200" progId="Equation.DSMT4">
                  <p:embed/>
                  <p:pic>
                    <p:nvPicPr>
                      <p:cNvPr id="0" name="Изображение 75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7216" y="2881826"/>
                        <a:ext cx="3467100" cy="914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876886" y="2896629"/>
            <a:ext cx="1723604" cy="9199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13297" y="3104552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52386" y="3891742"/>
          <a:ext cx="46799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18" name="Equation" r:id="rId3" imgW="34442400" imgH="7315200" progId="Equation.DSMT4">
                  <p:embed/>
                </p:oleObj>
              </mc:Choice>
              <mc:Fallback>
                <p:oleObj name="Equation" r:id="rId3" imgW="34442400" imgH="7315200" progId="Equation.DSMT4">
                  <p:embed/>
                  <p:pic>
                    <p:nvPicPr>
                      <p:cNvPr id="0" name="Изображение 75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386" y="3891742"/>
                        <a:ext cx="4679950" cy="914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419872" y="3874361"/>
            <a:ext cx="2304256" cy="937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-22227" y="4159861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000250" y="4941902"/>
          <a:ext cx="547687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19" name="Equation" r:id="rId5" imgW="39928800" imgH="7315200" progId="Equation.DSMT4">
                  <p:embed/>
                </p:oleObj>
              </mc:Choice>
              <mc:Fallback>
                <p:oleObj name="Equation" r:id="rId5" imgW="39928800" imgH="7315200" progId="Equation.DSMT4">
                  <p:embed/>
                  <p:pic>
                    <p:nvPicPr>
                      <p:cNvPr id="0" name="Изображение 758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250" y="4941902"/>
                        <a:ext cx="5476875" cy="914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779912" y="4920090"/>
            <a:ext cx="2799135" cy="9362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-20840" y="513616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7308303" y="2040779"/>
            <a:ext cx="1662389" cy="4656258"/>
            <a:chOff x="-1908720" y="772187"/>
            <a:chExt cx="2124236" cy="5736932"/>
          </a:xfrm>
        </p:grpSpPr>
        <p:sp>
          <p:nvSpPr>
            <p:cNvPr id="14" name="Овал 13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5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39671"/>
            <a:ext cx="566834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куба одночлена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стандартного вида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1600" y="2847571"/>
          <a:ext cx="447357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5" name="Equation" r:id="rId1" imgW="36576000" imgH="7315200" progId="Equation.DSMT4">
                  <p:embed/>
                </p:oleObj>
              </mc:Choice>
              <mc:Fallback>
                <p:oleObj name="Equation" r:id="rId1" imgW="36576000" imgH="7315200" progId="Equation.DSMT4">
                  <p:embed/>
                  <p:pic>
                    <p:nvPicPr>
                      <p:cNvPr id="0" name="Изображение 71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847571"/>
                        <a:ext cx="4473575" cy="914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563888" y="2846727"/>
            <a:ext cx="1939628" cy="9199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13297" y="3104552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71599" y="3885878"/>
          <a:ext cx="4954141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6" name="Equation" r:id="rId3" imgW="36880800" imgH="7315200" progId="Equation.DSMT4">
                  <p:embed/>
                </p:oleObj>
              </mc:Choice>
              <mc:Fallback>
                <p:oleObj name="Equation" r:id="rId3" imgW="36880800" imgH="7315200" progId="Equation.DSMT4">
                  <p:embed/>
                  <p:pic>
                    <p:nvPicPr>
                      <p:cNvPr id="0" name="Изображение 71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99" y="3885878"/>
                        <a:ext cx="4954141" cy="914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635896" y="3874361"/>
            <a:ext cx="2448271" cy="937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22227" y="4159861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15616" y="1517559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971600" y="4913318"/>
          <a:ext cx="6272213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7" name="Equation" r:id="rId5" imgW="45720000" imgH="11277600" progId="Equation.DSMT4">
                  <p:embed/>
                </p:oleObj>
              </mc:Choice>
              <mc:Fallback>
                <p:oleObj name="Equation" r:id="rId5" imgW="45720000" imgH="11277600" progId="Equation.DSMT4">
                  <p:embed/>
                  <p:pic>
                    <p:nvPicPr>
                      <p:cNvPr id="0" name="Изображение 717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913318"/>
                        <a:ext cx="6272213" cy="14097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4307655" y="4855535"/>
            <a:ext cx="2962008" cy="1569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-20840" y="513616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7308303" y="2040779"/>
            <a:ext cx="1662389" cy="4656258"/>
            <a:chOff x="-1908720" y="772187"/>
            <a:chExt cx="2124236" cy="5736932"/>
          </a:xfrm>
        </p:grpSpPr>
        <p:sp>
          <p:nvSpPr>
            <p:cNvPr id="18" name="Овал 17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9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39671"/>
            <a:ext cx="566834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куба одночлена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стандартного вида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1517559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1600" y="2838046"/>
          <a:ext cx="365283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20" name="Equation" r:id="rId1" imgW="29870400" imgH="7315200" progId="Equation.DSMT4">
                  <p:embed/>
                </p:oleObj>
              </mc:Choice>
              <mc:Fallback>
                <p:oleObj name="Equation" r:id="rId1" imgW="29870400" imgH="7315200" progId="Equation.DSMT4">
                  <p:embed/>
                  <p:pic>
                    <p:nvPicPr>
                      <p:cNvPr id="0" name="Изображение 76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838046"/>
                        <a:ext cx="3652838" cy="914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059832" y="2846649"/>
            <a:ext cx="1656184" cy="9199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13297" y="3104552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77973" y="3874361"/>
          <a:ext cx="5118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21" name="Equation" r:id="rId3" imgW="38100000" imgH="7315200" progId="Equation.DSMT4">
                  <p:embed/>
                </p:oleObj>
              </mc:Choice>
              <mc:Fallback>
                <p:oleObj name="Equation" r:id="rId3" imgW="38100000" imgH="7315200" progId="Equation.DSMT4">
                  <p:embed/>
                  <p:pic>
                    <p:nvPicPr>
                      <p:cNvPr id="0" name="Изображение 76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73" y="3874361"/>
                        <a:ext cx="5118100" cy="914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771899" y="3766550"/>
            <a:ext cx="2448271" cy="10774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-22227" y="4159861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983430" y="4935374"/>
          <a:ext cx="664845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22" name="Equation" r:id="rId5" imgW="48463200" imgH="11277600" progId="Equation.DSMT4">
                  <p:embed/>
                </p:oleObj>
              </mc:Choice>
              <mc:Fallback>
                <p:oleObj name="Equation" r:id="rId5" imgW="48463200" imgH="11277600" progId="Equation.DSMT4">
                  <p:embed/>
                  <p:pic>
                    <p:nvPicPr>
                      <p:cNvPr id="0" name="Изображение 76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3430" y="4935374"/>
                        <a:ext cx="6648450" cy="14097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572001" y="4855535"/>
            <a:ext cx="3240358" cy="1569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-20840" y="513616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7308303" y="2040779"/>
            <a:ext cx="1662389" cy="4656258"/>
            <a:chOff x="-1908720" y="772187"/>
            <a:chExt cx="2124236" cy="5736932"/>
          </a:xfrm>
        </p:grpSpPr>
        <p:sp>
          <p:nvSpPr>
            <p:cNvPr id="14" name="Овал 13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5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1667121"/>
            <a:ext cx="36774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Упростите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47798" y="2843566"/>
          <a:ext cx="728503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7" name="Equation" r:id="rId1" imgW="54559200" imgH="7315200" progId="Equation.DSMT4">
                  <p:embed/>
                </p:oleObj>
              </mc:Choice>
              <mc:Fallback>
                <p:oleObj name="Equation" r:id="rId1" imgW="54559200" imgH="7315200" progId="Equation.DSMT4">
                  <p:embed/>
                  <p:pic>
                    <p:nvPicPr>
                      <p:cNvPr id="0" name="Изображение 727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98" y="2843566"/>
                        <a:ext cx="7285038" cy="914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288158" y="2810485"/>
            <a:ext cx="2460382" cy="1001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28306" y="2958495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050762" y="3880379"/>
          <a:ext cx="756084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8" name="Equation" r:id="rId3" imgW="65532000" imgH="7315200" progId="Equation.DSMT4">
                  <p:embed/>
                </p:oleObj>
              </mc:Choice>
              <mc:Fallback>
                <p:oleObj name="Equation" r:id="rId3" imgW="65532000" imgH="7315200" progId="Equation.DSMT4">
                  <p:embed/>
                  <p:pic>
                    <p:nvPicPr>
                      <p:cNvPr id="0" name="Изображение 727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0762" y="3880379"/>
                        <a:ext cx="7560840" cy="914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4235963" y="3851343"/>
            <a:ext cx="2796545" cy="9585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28306" y="3964671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15616" y="1536467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-33407" y="519601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1027168" y="4917681"/>
          <a:ext cx="7532428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9" name="Equation" r:id="rId5" imgW="68275200" imgH="11277600" progId="Equation.DSMT4">
                  <p:embed/>
                </p:oleObj>
              </mc:Choice>
              <mc:Fallback>
                <p:oleObj name="Equation" r:id="rId5" imgW="68275200" imgH="11277600" progId="Equation.DSMT4">
                  <p:embed/>
                  <p:pic>
                    <p:nvPicPr>
                      <p:cNvPr id="0" name="Изображение 727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168" y="4917681"/>
                        <a:ext cx="7532428" cy="14097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4455140" y="4858122"/>
            <a:ext cx="2925171" cy="15185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748541" y="2810485"/>
            <a:ext cx="1721316" cy="1001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7006264" y="3855534"/>
            <a:ext cx="1674381" cy="9585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7380312" y="4841903"/>
            <a:ext cx="1300334" cy="15185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7" name="Группа 16"/>
          <p:cNvGrpSpPr/>
          <p:nvPr/>
        </p:nvGrpSpPr>
        <p:grpSpPr>
          <a:xfrm>
            <a:off x="7308303" y="2040779"/>
            <a:ext cx="1662389" cy="4656258"/>
            <a:chOff x="-1908720" y="772187"/>
            <a:chExt cx="2124236" cy="5736932"/>
          </a:xfrm>
        </p:grpSpPr>
        <p:sp>
          <p:nvSpPr>
            <p:cNvPr id="18" name="Овал 17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9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35" grpId="0" animBg="1"/>
      <p:bldP spid="20" grpId="0" animBg="1"/>
      <p:bldP spid="21" grpId="0" animBg="1"/>
      <p:bldP spid="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1667121"/>
            <a:ext cx="36774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Упростите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43608" y="2830953"/>
          <a:ext cx="7529512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47" name="Equation" r:id="rId1" imgW="56388000" imgH="7315200" progId="Equation.DSMT4">
                  <p:embed/>
                </p:oleObj>
              </mc:Choice>
              <mc:Fallback>
                <p:oleObj name="Equation" r:id="rId1" imgW="56388000" imgH="7315200" progId="Equation.DSMT4">
                  <p:embed/>
                  <p:pic>
                    <p:nvPicPr>
                      <p:cNvPr id="0" name="Изображение 77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830953"/>
                        <a:ext cx="7529512" cy="914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283968" y="2798225"/>
            <a:ext cx="2736303" cy="1001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28306" y="2958495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043609" y="3879850"/>
          <a:ext cx="733998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48" name="Equation" r:id="rId3" imgW="61569600" imgH="7315200" progId="Equation.DSMT4">
                  <p:embed/>
                </p:oleObj>
              </mc:Choice>
              <mc:Fallback>
                <p:oleObj name="Equation" r:id="rId3" imgW="61569600" imgH="7315200" progId="Equation.DSMT4">
                  <p:embed/>
                  <p:pic>
                    <p:nvPicPr>
                      <p:cNvPr id="0" name="Изображение 77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9" y="3879850"/>
                        <a:ext cx="7339980" cy="914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4114905" y="3851343"/>
            <a:ext cx="2689343" cy="9585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28306" y="3964671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15616" y="1536467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-33407" y="519601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1043609" y="4918075"/>
          <a:ext cx="731458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49" name="Equation" r:id="rId5" imgW="64617600" imgH="11277600" progId="Equation.DSMT4">
                  <p:embed/>
                </p:oleObj>
              </mc:Choice>
              <mc:Fallback>
                <p:oleObj name="Equation" r:id="rId5" imgW="64617600" imgH="11277600" progId="Equation.DSMT4">
                  <p:embed/>
                  <p:pic>
                    <p:nvPicPr>
                      <p:cNvPr id="0" name="Изображение 77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9" y="4918075"/>
                        <a:ext cx="7314580" cy="14097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4455140" y="4858122"/>
            <a:ext cx="2709148" cy="15185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7020271" y="2798225"/>
            <a:ext cx="1567681" cy="1001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6804249" y="3855534"/>
            <a:ext cx="1783704" cy="9585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7164288" y="4841903"/>
            <a:ext cx="1516357" cy="15185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7" name="Группа 16"/>
          <p:cNvGrpSpPr/>
          <p:nvPr/>
        </p:nvGrpSpPr>
        <p:grpSpPr>
          <a:xfrm>
            <a:off x="7308303" y="2040779"/>
            <a:ext cx="1662389" cy="4656258"/>
            <a:chOff x="-1908720" y="772187"/>
            <a:chExt cx="2124236" cy="5736932"/>
          </a:xfrm>
        </p:grpSpPr>
        <p:sp>
          <p:nvSpPr>
            <p:cNvPr id="18" name="Овал 17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9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3" name="Управляющая кнопка: далее 2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35" grpId="0" animBg="1"/>
      <p:bldP spid="20" grpId="0" animBg="1"/>
      <p:bldP spid="21" grpId="0" animBg="1"/>
      <p:bldP spid="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582633"/>
            <a:ext cx="82686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Представьте выражение в виде произведения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двух одночленов, один из которых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³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1536467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01812" y="2987844"/>
          <a:ext cx="49641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71" name="Equation" r:id="rId1" imgW="37185600" imgH="6096000" progId="Equation.DSMT4">
                  <p:embed/>
                </p:oleObj>
              </mc:Choice>
              <mc:Fallback>
                <p:oleObj name="Equation" r:id="rId1" imgW="37185600" imgH="6096000" progId="Equation.DSMT4">
                  <p:embed/>
                  <p:pic>
                    <p:nvPicPr>
                      <p:cNvPr id="0" name="Изображение 78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812" y="2987844"/>
                        <a:ext cx="4964112" cy="7620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771800" y="2852712"/>
            <a:ext cx="3384376" cy="905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32498" y="3053565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079998" y="4044557"/>
          <a:ext cx="53467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72" name="Equation" r:id="rId3" imgW="39928800" imgH="6096000" progId="Equation.DSMT4">
                  <p:embed/>
                </p:oleObj>
              </mc:Choice>
              <mc:Fallback>
                <p:oleObj name="Equation" r:id="rId3" imgW="39928800" imgH="6096000" progId="Equation.DSMT4">
                  <p:embed/>
                  <p:pic>
                    <p:nvPicPr>
                      <p:cNvPr id="0" name="Изображение 78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998" y="4044557"/>
                        <a:ext cx="5346700" cy="7620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131840" y="3946977"/>
            <a:ext cx="3452832" cy="957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-32499" y="4092814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-2" y="5057894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074440" y="5064242"/>
          <a:ext cx="41148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73" name="Equation" r:id="rId5" imgW="30784800" imgH="9448800" progId="Equation.DSMT4">
                  <p:embed/>
                </p:oleObj>
              </mc:Choice>
              <mc:Fallback>
                <p:oleObj name="Equation" r:id="rId5" imgW="30784800" imgH="9448800" progId="Equation.DSMT4">
                  <p:embed/>
                  <p:pic>
                    <p:nvPicPr>
                      <p:cNvPr id="0" name="Изображение 78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440" y="5064242"/>
                        <a:ext cx="4114800" cy="11811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3059832" y="5028293"/>
            <a:ext cx="2520279" cy="12778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043608" y="6597352"/>
            <a:ext cx="4824536" cy="0"/>
          </a:xfrm>
          <a:prstGeom prst="line">
            <a:avLst/>
          </a:prstGeom>
          <a:ln w="508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Группа 16"/>
          <p:cNvGrpSpPr/>
          <p:nvPr/>
        </p:nvGrpSpPr>
        <p:grpSpPr>
          <a:xfrm>
            <a:off x="7308303" y="2040779"/>
            <a:ext cx="1662389" cy="4656258"/>
            <a:chOff x="-1908720" y="772187"/>
            <a:chExt cx="2124236" cy="5736932"/>
          </a:xfrm>
        </p:grpSpPr>
        <p:sp>
          <p:nvSpPr>
            <p:cNvPr id="18" name="Овал 17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9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582633"/>
            <a:ext cx="82686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Представьте выражение в виде произведения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двух одночленов, один из которых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³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1536467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90348" y="3053565"/>
          <a:ext cx="3987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2" name="Equation" r:id="rId1" imgW="29870400" imgH="4876800" progId="Equation.DSMT4">
                  <p:embed/>
                </p:oleObj>
              </mc:Choice>
              <mc:Fallback>
                <p:oleObj name="Equation" r:id="rId1" imgW="29870400" imgH="4876800" progId="Equation.DSMT4">
                  <p:embed/>
                  <p:pic>
                    <p:nvPicPr>
                      <p:cNvPr id="0" name="Изображение 798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348" y="3053565"/>
                        <a:ext cx="3987800" cy="6096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672913" y="2852712"/>
            <a:ext cx="2520280" cy="905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32498" y="3053565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115616" y="4044557"/>
          <a:ext cx="51022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3" name="Equation" r:id="rId3" imgW="38100000" imgH="6096000" progId="Equation.DSMT4">
                  <p:embed/>
                </p:oleObj>
              </mc:Choice>
              <mc:Fallback>
                <p:oleObj name="Equation" r:id="rId3" imgW="38100000" imgH="6096000" progId="Equation.DSMT4">
                  <p:embed/>
                  <p:pic>
                    <p:nvPicPr>
                      <p:cNvPr id="0" name="Изображение 798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044557"/>
                        <a:ext cx="5102225" cy="7620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347864" y="3946977"/>
            <a:ext cx="2880320" cy="957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-32499" y="4092814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-2" y="5057894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118617" y="5057894"/>
          <a:ext cx="4970463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4" name="Equation" r:id="rId5" imgW="37185600" imgH="9448800" progId="Equation.DSMT4">
                  <p:embed/>
                </p:oleObj>
              </mc:Choice>
              <mc:Fallback>
                <p:oleObj name="Equation" r:id="rId5" imgW="37185600" imgH="9448800" progId="Equation.DSMT4">
                  <p:embed/>
                  <p:pic>
                    <p:nvPicPr>
                      <p:cNvPr id="0" name="Изображение 798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8617" y="5057894"/>
                        <a:ext cx="4970463" cy="11811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3347864" y="5028293"/>
            <a:ext cx="3099123" cy="12778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043608" y="6597352"/>
            <a:ext cx="4824536" cy="0"/>
          </a:xfrm>
          <a:prstGeom prst="line">
            <a:avLst/>
          </a:prstGeom>
          <a:ln w="508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Группа 16"/>
          <p:cNvGrpSpPr/>
          <p:nvPr/>
        </p:nvGrpSpPr>
        <p:grpSpPr>
          <a:xfrm>
            <a:off x="7308303" y="2040779"/>
            <a:ext cx="1662389" cy="4656258"/>
            <a:chOff x="-1908720" y="772187"/>
            <a:chExt cx="2124236" cy="5736932"/>
          </a:xfrm>
        </p:grpSpPr>
        <p:sp>
          <p:nvSpPr>
            <p:cNvPr id="18" name="Овал 17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9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6173764" y="1266609"/>
          <a:ext cx="1627188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29" name="Equation" r:id="rId1" imgW="12192000" imgH="9448800" progId="Equation.DSMT4">
                  <p:embed/>
                </p:oleObj>
              </mc:Choice>
              <mc:Fallback>
                <p:oleObj name="Equation" r:id="rId1" imgW="12192000" imgH="94488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3764" y="1266609"/>
                        <a:ext cx="1627188" cy="11811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923927" y="1536467"/>
            <a:ext cx="1656184" cy="6413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467544" y="1582633"/>
            <a:ext cx="614956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Известно, что 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⁴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5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выражения 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1536467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98896" y="2800614"/>
          <a:ext cx="37433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0" name="Equation" r:id="rId3" imgW="28041600" imgH="9448800" progId="Equation.DSMT4">
                  <p:embed/>
                </p:oleObj>
              </mc:Choice>
              <mc:Fallback>
                <p:oleObj name="Equation" r:id="rId3" imgW="28041600" imgH="9448800" progId="Equation.DSMT4">
                  <p:embed/>
                  <p:pic>
                    <p:nvPicPr>
                      <p:cNvPr id="0" name="Изображение 809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896" y="2800614"/>
                        <a:ext cx="3743325" cy="11811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803021" y="2812078"/>
            <a:ext cx="1536236" cy="11984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32499" y="2852712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32499" y="411688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-2" y="5358371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971600" y="5305710"/>
          <a:ext cx="6192838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1" name="Equation" r:id="rId5" imgW="53949600" imgH="9448800" progId="Equation.DSMT4">
                  <p:embed/>
                </p:oleObj>
              </mc:Choice>
              <mc:Fallback>
                <p:oleObj name="Equation" r:id="rId5" imgW="53949600" imgH="9448800" progId="Equation.DSMT4">
                  <p:embed/>
                  <p:pic>
                    <p:nvPicPr>
                      <p:cNvPr id="0" name="Изображение 809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305710"/>
                        <a:ext cx="6192838" cy="11811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2707598" y="5223496"/>
            <a:ext cx="2296451" cy="12778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060525" y="6894103"/>
            <a:ext cx="4824536" cy="0"/>
          </a:xfrm>
          <a:prstGeom prst="line">
            <a:avLst/>
          </a:prstGeom>
          <a:ln w="508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Группа 16"/>
          <p:cNvGrpSpPr/>
          <p:nvPr/>
        </p:nvGrpSpPr>
        <p:grpSpPr>
          <a:xfrm>
            <a:off x="7308303" y="2040779"/>
            <a:ext cx="1662389" cy="4656258"/>
            <a:chOff x="-1908720" y="772187"/>
            <a:chExt cx="2124236" cy="5736932"/>
          </a:xfrm>
        </p:grpSpPr>
        <p:sp>
          <p:nvSpPr>
            <p:cNvPr id="18" name="Овал 17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9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сведения 20">
            <a:hlinkClick r:id="" action="ppaction://noaction" highlightClick="1"/>
          </p:cNvPr>
          <p:cNvSpPr/>
          <p:nvPr/>
        </p:nvSpPr>
        <p:spPr>
          <a:xfrm>
            <a:off x="8124478" y="548680"/>
            <a:ext cx="682376" cy="648072"/>
          </a:xfrm>
          <a:prstGeom prst="actionButtonInformation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638564" y="1628559"/>
          <a:ext cx="61118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2" name="Equation" r:id="rId8" imgW="4572000" imgH="3657600" progId="Equation.DSMT4">
                  <p:embed/>
                </p:oleObj>
              </mc:Choice>
              <mc:Fallback>
                <p:oleObj name="Equation" r:id="rId8" imgW="4572000" imgH="36576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564" y="1628559"/>
                        <a:ext cx="611187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4339257" y="2826001"/>
            <a:ext cx="435833" cy="11984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004049" y="5257329"/>
            <a:ext cx="2448271" cy="12778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010883" y="4042395"/>
          <a:ext cx="6103938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3" name="Equation" r:id="rId10" imgW="45720000" imgH="9448800" progId="Equation.DSMT4">
                  <p:embed/>
                </p:oleObj>
              </mc:Choice>
              <mc:Fallback>
                <p:oleObj name="Equation" r:id="rId10" imgW="45720000" imgH="9448800" progId="Equation.DSMT4">
                  <p:embed/>
                  <p:pic>
                    <p:nvPicPr>
                      <p:cNvPr id="0" name="Изображение 809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0883" y="4042395"/>
                        <a:ext cx="6103938" cy="11811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2707597" y="4042396"/>
            <a:ext cx="2296451" cy="11984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5004048" y="4033493"/>
            <a:ext cx="2283677" cy="11984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2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7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15" grpId="0" animBg="1"/>
      <p:bldP spid="22" grpId="0" animBg="1"/>
      <p:bldP spid="26" grpId="0" animBg="1"/>
      <p:bldP spid="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992650"/>
            <a:ext cx="22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Материалы к урокам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1379845"/>
            <a:ext cx="67249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Приведите одночлен к стандартному виду: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155679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2780928"/>
            <a:ext cx="5760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1958" y="4437112"/>
            <a:ext cx="5760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167573" y="3065935"/>
          <a:ext cx="6515101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0" name="Equation" r:id="rId1" imgW="48158400" imgH="6705600" progId="Equation.DSMT4">
                  <p:embed/>
                </p:oleObj>
              </mc:Choice>
              <mc:Fallback>
                <p:oleObj name="Equation" r:id="rId1" imgW="48158400" imgH="6705600" progId="Equation.DSMT4">
                  <p:embed/>
                  <p:pic>
                    <p:nvPicPr>
                      <p:cNvPr id="0" name="Изображение 737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7573" y="3065935"/>
                        <a:ext cx="6515101" cy="8382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580112" y="2924944"/>
            <a:ext cx="2376264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69988" y="4689475"/>
          <a:ext cx="64738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1" name="Equation" r:id="rId3" imgW="47853600" imgH="6705600" progId="Equation.DSMT4">
                  <p:embed/>
                </p:oleObj>
              </mc:Choice>
              <mc:Fallback>
                <p:oleObj name="Equation" r:id="rId3" imgW="47853600" imgH="6705600" progId="Equation.DSMT4">
                  <p:embed/>
                  <p:pic>
                    <p:nvPicPr>
                      <p:cNvPr id="0" name="Изображение 737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9988" y="4689475"/>
                        <a:ext cx="6473825" cy="8382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561960" y="4548149"/>
            <a:ext cx="2376264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1826" y="1118441"/>
            <a:ext cx="731751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коэффициент, степень одночлена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найдите его значение  при 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3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2780928"/>
            <a:ext cx="5760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1958" y="4437112"/>
            <a:ext cx="5760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701253" y="2871244"/>
          <a:ext cx="73802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68" name="Equation" r:id="rId1" imgW="54559200" imgH="5486400" progId="Equation.DSMT4">
                  <p:embed/>
                </p:oleObj>
              </mc:Choice>
              <mc:Fallback>
                <p:oleObj name="Equation" r:id="rId1" imgW="54559200" imgH="5486400" progId="Equation.DSMT4">
                  <p:embed/>
                  <p:pic>
                    <p:nvPicPr>
                      <p:cNvPr id="0" name="Изображение 747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253" y="2871244"/>
                        <a:ext cx="7380287" cy="6858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627784" y="2853270"/>
            <a:ext cx="2304256" cy="7197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187624" y="155679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932040" y="2853270"/>
            <a:ext cx="2016223" cy="7197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948263" y="2850580"/>
            <a:ext cx="1417518" cy="7197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3936559" y="3681926"/>
            <a:ext cx="431169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оэффициент –6,  степень 5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720159" y="4499462"/>
          <a:ext cx="766921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69" name="Equation" r:id="rId3" imgW="56692800" imgH="5486400" progId="Equation.DSMT4">
                  <p:embed/>
                </p:oleObj>
              </mc:Choice>
              <mc:Fallback>
                <p:oleObj name="Equation" r:id="rId3" imgW="56692800" imgH="5486400" progId="Equation.DSMT4">
                  <p:embed/>
                  <p:pic>
                    <p:nvPicPr>
                      <p:cNvPr id="0" name="Изображение 747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159" y="4499462"/>
                        <a:ext cx="7669212" cy="6858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2627784" y="4502152"/>
            <a:ext cx="2448272" cy="7197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5076056" y="4502152"/>
            <a:ext cx="2160240" cy="7197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7236296" y="4499462"/>
            <a:ext cx="1229369" cy="7197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3936559" y="5330808"/>
            <a:ext cx="431169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оэффициент –5,  степень 5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3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3" grpId="0" animBg="1"/>
      <p:bldP spid="14" grpId="0"/>
      <p:bldP spid="16" grpId="0" animBg="1"/>
      <p:bldP spid="17" grpId="0" animBg="1"/>
      <p:bldP spid="18" grpId="0" animBg="1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725024" y="3362241"/>
            <a:ext cx="7782097" cy="326471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83568" y="3260629"/>
            <a:ext cx="778209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899592" y="4221088"/>
          <a:ext cx="6979769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25" name="Equation" r:id="rId1" imgW="57607200" imgH="4876800" progId="Equation.DSMT4">
                  <p:embed/>
                </p:oleObj>
              </mc:Choice>
              <mc:Fallback>
                <p:oleObj name="Equation" r:id="rId1" imgW="57607200" imgH="48768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221088"/>
                        <a:ext cx="6979769" cy="6096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ая выноска 8"/>
          <p:cNvSpPr/>
          <p:nvPr/>
        </p:nvSpPr>
        <p:spPr>
          <a:xfrm>
            <a:off x="683568" y="1484784"/>
            <a:ext cx="7195793" cy="1714368"/>
          </a:xfrm>
          <a:prstGeom prst="wedgeRectCallout">
            <a:avLst>
              <a:gd name="adj1" fmla="val 21126"/>
              <a:gd name="adj2" fmla="val -57474"/>
            </a:avLst>
          </a:prstGeom>
          <a:solidFill>
            <a:schemeClr val="bg1"/>
          </a:solidFill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умножении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одночленов и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возведении одночлена в степень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используются свойства степеней. При этом получается одночлен, который записывают в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стандартном виде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8124478" y="548680"/>
            <a:ext cx="682376" cy="648072"/>
          </a:xfrm>
          <a:prstGeom prst="actionButtonInformation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9" name="Группа 18"/>
          <p:cNvGrpSpPr/>
          <p:nvPr/>
        </p:nvGrpSpPr>
        <p:grpSpPr>
          <a:xfrm>
            <a:off x="7470616" y="2006990"/>
            <a:ext cx="1662389" cy="4656258"/>
            <a:chOff x="-1908720" y="772187"/>
            <a:chExt cx="2124236" cy="5736932"/>
          </a:xfrm>
        </p:grpSpPr>
        <p:sp>
          <p:nvSpPr>
            <p:cNvPr id="20" name="Овал 19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1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899592" y="5157192"/>
          <a:ext cx="7224886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26" name="Equation" r:id="rId4" imgW="63398400" imgH="7315200" progId="Equation.DSMT4">
                  <p:embed/>
                </p:oleObj>
              </mc:Choice>
              <mc:Fallback>
                <p:oleObj name="Equation" r:id="rId4" imgW="63398400" imgH="7315200" progId="Equation.DSMT4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157192"/>
                        <a:ext cx="7224886" cy="9144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35063" y="2432050"/>
          <a:ext cx="50895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90" name="Equation" r:id="rId1" imgW="38100000" imgH="6705600" progId="Equation.DSMT4">
                  <p:embed/>
                </p:oleObj>
              </mc:Choice>
              <mc:Fallback>
                <p:oleObj name="Equation" r:id="rId1" imgW="38100000" imgH="6705600" progId="Equation.DSMT4">
                  <p:embed/>
                  <p:pic>
                    <p:nvPicPr>
                      <p:cNvPr id="0" name="Изображение 48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063" y="2432050"/>
                        <a:ext cx="5089525" cy="8382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079912" y="3373742"/>
          <a:ext cx="555063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91" name="Equation" r:id="rId3" imgW="42367200" imgH="5486400" progId="Equation.DSMT4">
                  <p:embed/>
                </p:oleObj>
              </mc:Choice>
              <mc:Fallback>
                <p:oleObj name="Equation" r:id="rId3" imgW="42367200" imgH="5486400" progId="Equation.DSMT4">
                  <p:embed/>
                  <p:pic>
                    <p:nvPicPr>
                      <p:cNvPr id="0" name="Изображение 48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912" y="3373742"/>
                        <a:ext cx="5550632" cy="6858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-68201" y="348287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079276" y="4197208"/>
          <a:ext cx="5803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92" name="Equation" r:id="rId5" imgW="43281600" imgH="5486400" progId="Equation.DSMT4">
                  <p:embed/>
                </p:oleObj>
              </mc:Choice>
              <mc:Fallback>
                <p:oleObj name="Equation" r:id="rId5" imgW="43281600" imgH="5486400" progId="Equation.DSMT4">
                  <p:embed/>
                  <p:pic>
                    <p:nvPicPr>
                      <p:cNvPr id="0" name="Изображение 482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276" y="4197208"/>
                        <a:ext cx="5803900" cy="6858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4968343" y="4149806"/>
            <a:ext cx="2031057" cy="8000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-23403" y="429781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444" y="5136352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1078857" y="5012741"/>
          <a:ext cx="7480734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93" name="Equation" r:id="rId7" imgW="58216800" imgH="9448800" progId="Equation.DSMT4">
                  <p:embed/>
                </p:oleObj>
              </mc:Choice>
              <mc:Fallback>
                <p:oleObj name="Equation" r:id="rId7" imgW="58216800" imgH="9448800" progId="Equation.DSMT4">
                  <p:embed/>
                  <p:pic>
                    <p:nvPicPr>
                      <p:cNvPr id="0" name="Изображение 482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857" y="5012741"/>
                        <a:ext cx="7480734" cy="11811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6156176" y="4898491"/>
            <a:ext cx="2520280" cy="14838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Управляющая кнопка: далее 4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514826" y="2430595"/>
            <a:ext cx="1785366" cy="833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4819224" y="3373742"/>
            <a:ext cx="2370801" cy="7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1649636" y="1674302"/>
            <a:ext cx="56786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умножение одночленов: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26" grpId="0" animBg="1"/>
      <p:bldP spid="35" grpId="0" animBg="1"/>
      <p:bldP spid="24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74302"/>
            <a:ext cx="56786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умножение одночленов: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0" y="3892877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982663" y="2508250"/>
          <a:ext cx="7620189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3" name="Equation" r:id="rId1" imgW="59131200" imgH="9448800" progId="Equation.DSMT4">
                  <p:embed/>
                </p:oleObj>
              </mc:Choice>
              <mc:Fallback>
                <p:oleObj name="Equation" r:id="rId1" imgW="59131200" imgH="9448800" progId="Equation.DSMT4">
                  <p:embed/>
                  <p:pic>
                    <p:nvPicPr>
                      <p:cNvPr id="0" name="Изображение 686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63" y="2508250"/>
                        <a:ext cx="7620189" cy="11811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6588224" y="2492897"/>
            <a:ext cx="2014628" cy="1224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далее 28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971600" y="3892877"/>
          <a:ext cx="5106988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4" name="Equation" r:id="rId3" imgW="1651000" imgH="393700" progId="Equation.DSMT4">
                  <p:embed/>
                </p:oleObj>
              </mc:Choice>
              <mc:Fallback>
                <p:oleObj name="Equation" r:id="rId3" imgW="1651000" imgH="393700" progId="Equation.DSMT4">
                  <p:embed/>
                  <p:pic>
                    <p:nvPicPr>
                      <p:cNvPr id="0" name="Изображение 686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892877"/>
                        <a:ext cx="5106988" cy="11811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56613" y="5157192"/>
          <a:ext cx="66389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5" name="Equation" r:id="rId5" imgW="51511200" imgH="9448800" progId="Equation.DSMT4">
                  <p:embed/>
                </p:oleObj>
              </mc:Choice>
              <mc:Fallback>
                <p:oleObj name="Equation" r:id="rId5" imgW="51511200" imgH="9448800" progId="Equation.DSMT4">
                  <p:embed/>
                  <p:pic>
                    <p:nvPicPr>
                      <p:cNvPr id="0" name="Изображение 686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6613" y="5157192"/>
                        <a:ext cx="6638925" cy="11811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805332" y="5124150"/>
            <a:ext cx="4413144" cy="1224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5218476" y="5124150"/>
            <a:ext cx="2521876" cy="1224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5" grpId="0" animBg="1"/>
      <p:bldP spid="15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74302"/>
            <a:ext cx="53274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возведение в степень: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29778" y="2377967"/>
          <a:ext cx="382428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9" name="Equation" r:id="rId1" imgW="28651200" imgH="7315200" progId="Equation.DSMT4">
                  <p:embed/>
                </p:oleObj>
              </mc:Choice>
              <mc:Fallback>
                <p:oleObj name="Equation" r:id="rId1" imgW="28651200" imgH="7315200" progId="Equation.DSMT4">
                  <p:embed/>
                  <p:pic>
                    <p:nvPicPr>
                      <p:cNvPr id="0" name="Изображение 69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9778" y="2377967"/>
                        <a:ext cx="3824287" cy="914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442474" y="2399832"/>
            <a:ext cx="1724640" cy="905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32497" y="249289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187623" y="3326649"/>
          <a:ext cx="3795712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0" name="Equation" r:id="rId3" imgW="28346400" imgH="7315200" progId="Equation.DSMT4">
                  <p:embed/>
                </p:oleObj>
              </mc:Choice>
              <mc:Fallback>
                <p:oleObj name="Equation" r:id="rId3" imgW="28346400" imgH="7315200" progId="Equation.DSMT4">
                  <p:embed/>
                  <p:pic>
                    <p:nvPicPr>
                      <p:cNvPr id="0" name="Изображение 69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3" y="3326649"/>
                        <a:ext cx="3795712" cy="914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491879" y="3305593"/>
            <a:ext cx="1724640" cy="957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-32498" y="345143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210628" y="4292053"/>
          <a:ext cx="4741862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1" name="Equation" r:id="rId5" imgW="35052000" imgH="7315200" progId="Equation.DSMT4">
                  <p:embed/>
                </p:oleObj>
              </mc:Choice>
              <mc:Fallback>
                <p:oleObj name="Equation" r:id="rId5" imgW="35052000" imgH="7315200" progId="Equation.DSMT4">
                  <p:embed/>
                  <p:pic>
                    <p:nvPicPr>
                      <p:cNvPr id="0" name="Изображение 69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0628" y="4292053"/>
                        <a:ext cx="4741862" cy="914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151504" y="4289653"/>
            <a:ext cx="1829503" cy="91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-1" y="4497225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-30054" y="542238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217277" y="5281086"/>
          <a:ext cx="4237037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2" name="Equation" r:id="rId7" imgW="31699200" imgH="11277600" progId="Equation.DSMT4">
                  <p:embed/>
                </p:oleObj>
              </mc:Choice>
              <mc:Fallback>
                <p:oleObj name="Equation" r:id="rId7" imgW="31699200" imgH="11277600" progId="Equation.DSMT4">
                  <p:embed/>
                  <p:pic>
                    <p:nvPicPr>
                      <p:cNvPr id="0" name="Изображение 696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7277" y="5281086"/>
                        <a:ext cx="4237037" cy="14097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3851920" y="5242864"/>
            <a:ext cx="1728191" cy="14264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1043608" y="6597352"/>
            <a:ext cx="4824536" cy="0"/>
          </a:xfrm>
          <a:prstGeom prst="line">
            <a:avLst/>
          </a:prstGeom>
          <a:ln w="508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07504" y="6681442"/>
            <a:ext cx="8856984" cy="0"/>
          </a:xfrm>
          <a:prstGeom prst="line">
            <a:avLst/>
          </a:prstGeom>
          <a:ln w="539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Группа 24"/>
          <p:cNvGrpSpPr/>
          <p:nvPr/>
        </p:nvGrpSpPr>
        <p:grpSpPr>
          <a:xfrm>
            <a:off x="7308303" y="2040779"/>
            <a:ext cx="1662389" cy="4656258"/>
            <a:chOff x="-1908720" y="772187"/>
            <a:chExt cx="2124236" cy="5736932"/>
          </a:xfrm>
        </p:grpSpPr>
        <p:sp>
          <p:nvSpPr>
            <p:cNvPr id="26" name="Овал 25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7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1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-32496" y="2595247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971600" y="2580134"/>
          <a:ext cx="497205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30" name="Equation" r:id="rId1" imgW="39319200" imgH="11277600" progId="Equation.DSMT4">
                  <p:embed/>
                </p:oleObj>
              </mc:Choice>
              <mc:Fallback>
                <p:oleObj name="Equation" r:id="rId1" imgW="39319200" imgH="11277600" progId="Equation.DSMT4">
                  <p:embed/>
                  <p:pic>
                    <p:nvPicPr>
                      <p:cNvPr id="0" name="Изображение 492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580134"/>
                        <a:ext cx="4972050" cy="14097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Прямоугольник 34"/>
          <p:cNvSpPr/>
          <p:nvPr/>
        </p:nvSpPr>
        <p:spPr>
          <a:xfrm>
            <a:off x="3923928" y="2498472"/>
            <a:ext cx="2232248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-16005" y="4189149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043608" y="4173125"/>
          <a:ext cx="4510087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31" name="Equation" r:id="rId3" imgW="35661600" imgH="11277600" progId="Equation.DSMT4">
                  <p:embed/>
                </p:oleObj>
              </mc:Choice>
              <mc:Fallback>
                <p:oleObj name="Equation" r:id="rId3" imgW="35661600" imgH="11277600" progId="Equation.DSMT4">
                  <p:embed/>
                  <p:pic>
                    <p:nvPicPr>
                      <p:cNvPr id="0" name="Изображение 492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173125"/>
                        <a:ext cx="4510087" cy="14097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3851920" y="4092374"/>
            <a:ext cx="2232248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5" name="Группа 14"/>
          <p:cNvGrpSpPr/>
          <p:nvPr/>
        </p:nvGrpSpPr>
        <p:grpSpPr>
          <a:xfrm>
            <a:off x="7308303" y="2040779"/>
            <a:ext cx="1662389" cy="4656258"/>
            <a:chOff x="-1908720" y="772187"/>
            <a:chExt cx="2124236" cy="5736932"/>
          </a:xfrm>
        </p:grpSpPr>
        <p:sp>
          <p:nvSpPr>
            <p:cNvPr id="17" name="Овал 16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1649636" y="1674302"/>
            <a:ext cx="53274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возведение в степень: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35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9636" y="1639671"/>
            <a:ext cx="631288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квадрата одночлена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стандартного вида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3519" y="2886701"/>
          <a:ext cx="31686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1" name="Equation" r:id="rId1" imgW="25908000" imgH="7315200" progId="Equation.DSMT4">
                  <p:embed/>
                </p:oleObj>
              </mc:Choice>
              <mc:Fallback>
                <p:oleObj name="Equation" r:id="rId1" imgW="25908000" imgH="7315200" progId="Equation.DSMT4">
                  <p:embed/>
                  <p:pic>
                    <p:nvPicPr>
                      <p:cNvPr id="0" name="Изображение 706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519" y="2886701"/>
                        <a:ext cx="3168650" cy="914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687122" y="2886612"/>
            <a:ext cx="1723604" cy="9199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-13297" y="3104552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52386" y="3891742"/>
          <a:ext cx="46799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2" name="Equation" r:id="rId3" imgW="34442400" imgH="7315200" progId="Equation.DSMT4">
                  <p:embed/>
                </p:oleObj>
              </mc:Choice>
              <mc:Fallback>
                <p:oleObj name="Equation" r:id="rId3" imgW="34442400" imgH="7315200" progId="Equation.DSMT4">
                  <p:embed/>
                  <p:pic>
                    <p:nvPicPr>
                      <p:cNvPr id="0" name="Изображение 706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386" y="3891742"/>
                        <a:ext cx="4679950" cy="914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419872" y="3874361"/>
            <a:ext cx="2304256" cy="937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-22227" y="4159861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7624" y="151755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971600" y="4943706"/>
          <a:ext cx="5184576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3" name="Equation" r:id="rId5" imgW="37795200" imgH="7315200" progId="Equation.DSMT4">
                  <p:embed/>
                </p:oleObj>
              </mc:Choice>
              <mc:Fallback>
                <p:oleObj name="Equation" r:id="rId5" imgW="37795200" imgH="7315200" progId="Equation.DSMT4">
                  <p:embed/>
                  <p:pic>
                    <p:nvPicPr>
                      <p:cNvPr id="0" name="Изображение 706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943706"/>
                        <a:ext cx="5184576" cy="9144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3779912" y="4920090"/>
            <a:ext cx="2799135" cy="9362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-20840" y="513616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7308303" y="2040779"/>
            <a:ext cx="1662389" cy="4656258"/>
            <a:chOff x="-1908720" y="772187"/>
            <a:chExt cx="2124236" cy="5736932"/>
          </a:xfrm>
        </p:grpSpPr>
        <p:sp>
          <p:nvSpPr>
            <p:cNvPr id="18" name="Овал 17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9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2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1219</Words>
  <Application>WPS Presentation</Application>
  <PresentationFormat>Экран (4:3)</PresentationFormat>
  <Paragraphs>170</Paragraphs>
  <Slides>19</Slides>
  <Notes>15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48</vt:i4>
      </vt:variant>
      <vt:variant>
        <vt:lpstr>幻灯片标题</vt:lpstr>
      </vt:variant>
      <vt:variant>
        <vt:i4>19</vt:i4>
      </vt:variant>
    </vt:vector>
  </HeadingPairs>
  <TitlesOfParts>
    <vt:vector size="75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260</cp:revision>
  <dcterms:created xsi:type="dcterms:W3CDTF">2023-03-27T04:11:00Z</dcterms:created>
  <dcterms:modified xsi:type="dcterms:W3CDTF">2024-11-02T14:54:21Z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E426338FE4A340BB88FBDF7674BB4B06_12</vt:lpwstr>
  </property>
  <property fmtid="{D5CDD505-2E9C-101B-9397-08002B2CF9AE}" pid="3" name="KSOProductBuildVer">
    <vt:lpwstr>1049-12.2.0.18607</vt:lpwstr>
  </property>
</Properties>
</file>