
<file path=[Content_Types].xml><?xml version="1.0" encoding="utf-8"?>
<Types xmlns="http://schemas.openxmlformats.org/package/2006/content-types">
  <Default Extension="png" ContentType="image/png"/>
  <Default Extension="bin" ContentType="audio/unknown"/>
  <Default Extension="mp3" ContentType="audio/m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dia/audio1.wav" ContentType="audio/wav"/>
  <Override PartName="/ppt/media/audio10.wav" ContentType="audio/wav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3" r:id="rId1"/>
  </p:sldMasterIdLst>
  <p:notesMasterIdLst>
    <p:notesMasterId r:id="rId20"/>
  </p:notesMasterIdLst>
  <p:sldIdLst>
    <p:sldId id="274" r:id="rId2"/>
    <p:sldId id="357" r:id="rId3"/>
    <p:sldId id="276" r:id="rId4"/>
    <p:sldId id="349" r:id="rId5"/>
    <p:sldId id="338" r:id="rId6"/>
    <p:sldId id="350" r:id="rId7"/>
    <p:sldId id="340" r:id="rId8"/>
    <p:sldId id="351" r:id="rId9"/>
    <p:sldId id="342" r:id="rId10"/>
    <p:sldId id="352" r:id="rId11"/>
    <p:sldId id="344" r:id="rId12"/>
    <p:sldId id="353" r:id="rId13"/>
    <p:sldId id="346" r:id="rId14"/>
    <p:sldId id="354" r:id="rId15"/>
    <p:sldId id="348" r:id="rId16"/>
    <p:sldId id="355" r:id="rId17"/>
    <p:sldId id="356" r:id="rId18"/>
    <p:sldId id="358" r:id="rId19"/>
  </p:sldIdLst>
  <p:sldSz cx="20104100" cy="11309350"/>
  <p:notesSz cx="20104100" cy="1130935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000000"/>
          </p15:clr>
        </p15:guide>
        <p15:guide id="2" pos="216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19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2" autoAdjust="0"/>
    <p:restoredTop sz="94660"/>
  </p:normalViewPr>
  <p:slideViewPr>
    <p:cSldViewPr snapToGrid="0">
      <p:cViewPr varScale="1">
        <p:scale>
          <a:sx n="32" d="100"/>
          <a:sy n="32" d="100"/>
        </p:scale>
        <p:origin x="24" y="744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351350" y="848200"/>
            <a:ext cx="13403400" cy="4241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0141174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334519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873009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164678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573879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327346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592224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6347923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5214197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75587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858760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653414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020429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775336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899520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738321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27556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48827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obj">
  <p:cSld name="OBJEC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2079345" y="1471369"/>
            <a:ext cx="15945408" cy="2061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7400" b="1" i="0" u="none" strike="noStrike" cap="none">
                <a:solidFill>
                  <a:srgbClr val="00336C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806772" y="6915078"/>
            <a:ext cx="16490554" cy="1533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>
  <p:cSld name="Title and Content">
    <p:bg>
      <p:bgPr>
        <a:solidFill>
          <a:schemeClr val="lt1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/>
          <p:nvPr/>
        </p:nvSpPr>
        <p:spPr>
          <a:xfrm>
            <a:off x="0" y="10195166"/>
            <a:ext cx="20104100" cy="1109345"/>
          </a:xfrm>
          <a:custGeom>
            <a:avLst/>
            <a:gdLst/>
            <a:ahLst/>
            <a:cxnLst/>
            <a:rect l="l" t="t" r="r" b="b"/>
            <a:pathLst>
              <a:path w="20104100" h="1109345" extrusionOk="0">
                <a:moveTo>
                  <a:pt x="0" y="1109201"/>
                </a:moveTo>
                <a:lnTo>
                  <a:pt x="20104099" y="1109201"/>
                </a:lnTo>
                <a:lnTo>
                  <a:pt x="20104099" y="0"/>
                </a:lnTo>
                <a:lnTo>
                  <a:pt x="0" y="0"/>
                </a:lnTo>
                <a:lnTo>
                  <a:pt x="0" y="1109201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body" idx="1"/>
          </p:nvPr>
        </p:nvSpPr>
        <p:spPr>
          <a:xfrm>
            <a:off x="1528642" y="3280602"/>
            <a:ext cx="17046814" cy="4549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>
  <p:cSld name="Blank">
    <p:bg>
      <p:bgPr>
        <a:solidFill>
          <a:schemeClr val="lt1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4"/>
          <p:cNvSpPr/>
          <p:nvPr/>
        </p:nvSpPr>
        <p:spPr>
          <a:xfrm>
            <a:off x="0" y="10199365"/>
            <a:ext cx="20104100" cy="1109345"/>
          </a:xfrm>
          <a:custGeom>
            <a:avLst/>
            <a:gdLst/>
            <a:ahLst/>
            <a:cxnLst/>
            <a:rect l="l" t="t" r="r" b="b"/>
            <a:pathLst>
              <a:path w="20104100" h="1109345" extrusionOk="0">
                <a:moveTo>
                  <a:pt x="0" y="1109191"/>
                </a:moveTo>
                <a:lnTo>
                  <a:pt x="20104099" y="1109191"/>
                </a:lnTo>
                <a:lnTo>
                  <a:pt x="20104099" y="0"/>
                </a:lnTo>
                <a:lnTo>
                  <a:pt x="0" y="0"/>
                </a:lnTo>
                <a:lnTo>
                  <a:pt x="0" y="1109191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" name="Google Shape;26;p4"/>
          <p:cNvSpPr/>
          <p:nvPr/>
        </p:nvSpPr>
        <p:spPr>
          <a:xfrm>
            <a:off x="18016258" y="10829206"/>
            <a:ext cx="1504950" cy="225425"/>
          </a:xfrm>
          <a:custGeom>
            <a:avLst/>
            <a:gdLst/>
            <a:ahLst/>
            <a:cxnLst/>
            <a:rect l="l" t="t" r="r" b="b"/>
            <a:pathLst>
              <a:path w="1504950" h="225425" extrusionOk="0">
                <a:moveTo>
                  <a:pt x="1094029" y="224244"/>
                </a:moveTo>
                <a:lnTo>
                  <a:pt x="929039" y="224244"/>
                </a:lnTo>
                <a:lnTo>
                  <a:pt x="929039" y="224820"/>
                </a:lnTo>
                <a:lnTo>
                  <a:pt x="1094029" y="224820"/>
                </a:lnTo>
                <a:lnTo>
                  <a:pt x="1094029" y="224244"/>
                </a:lnTo>
                <a:close/>
              </a:path>
              <a:path w="1504950" h="225425" extrusionOk="0">
                <a:moveTo>
                  <a:pt x="1433927" y="14701"/>
                </a:moveTo>
                <a:lnTo>
                  <a:pt x="1318378" y="14701"/>
                </a:lnTo>
                <a:lnTo>
                  <a:pt x="1296552" y="31369"/>
                </a:lnTo>
                <a:lnTo>
                  <a:pt x="1279682" y="53586"/>
                </a:lnTo>
                <a:lnTo>
                  <a:pt x="1268802" y="80728"/>
                </a:lnTo>
                <a:lnTo>
                  <a:pt x="1264945" y="112174"/>
                </a:lnTo>
                <a:lnTo>
                  <a:pt x="1273580" y="157895"/>
                </a:lnTo>
                <a:lnTo>
                  <a:pt x="1297046" y="193368"/>
                </a:lnTo>
                <a:lnTo>
                  <a:pt x="1331692" y="216319"/>
                </a:lnTo>
                <a:lnTo>
                  <a:pt x="1373863" y="224474"/>
                </a:lnTo>
                <a:lnTo>
                  <a:pt x="1396815" y="223140"/>
                </a:lnTo>
                <a:lnTo>
                  <a:pt x="1416616" y="218693"/>
                </a:lnTo>
                <a:lnTo>
                  <a:pt x="1433307" y="210467"/>
                </a:lnTo>
                <a:lnTo>
                  <a:pt x="1446929" y="197795"/>
                </a:lnTo>
                <a:lnTo>
                  <a:pt x="1504749" y="197795"/>
                </a:lnTo>
                <a:lnTo>
                  <a:pt x="1504749" y="175376"/>
                </a:lnTo>
                <a:lnTo>
                  <a:pt x="1384617" y="175376"/>
                </a:lnTo>
                <a:lnTo>
                  <a:pt x="1360016" y="170796"/>
                </a:lnTo>
                <a:lnTo>
                  <a:pt x="1340410" y="157895"/>
                </a:lnTo>
                <a:lnTo>
                  <a:pt x="1327443" y="137934"/>
                </a:lnTo>
                <a:lnTo>
                  <a:pt x="1322755" y="112174"/>
                </a:lnTo>
                <a:lnTo>
                  <a:pt x="1327443" y="86414"/>
                </a:lnTo>
                <a:lnTo>
                  <a:pt x="1340410" y="66453"/>
                </a:lnTo>
                <a:lnTo>
                  <a:pt x="1360016" y="53552"/>
                </a:lnTo>
                <a:lnTo>
                  <a:pt x="1384617" y="48972"/>
                </a:lnTo>
                <a:lnTo>
                  <a:pt x="1504749" y="48972"/>
                </a:lnTo>
                <a:lnTo>
                  <a:pt x="1504749" y="26564"/>
                </a:lnTo>
                <a:lnTo>
                  <a:pt x="1446929" y="26564"/>
                </a:lnTo>
                <a:lnTo>
                  <a:pt x="1433927" y="14701"/>
                </a:lnTo>
                <a:close/>
              </a:path>
              <a:path w="1504950" h="225425" extrusionOk="0">
                <a:moveTo>
                  <a:pt x="440453" y="14805"/>
                </a:moveTo>
                <a:lnTo>
                  <a:pt x="332031" y="14805"/>
                </a:lnTo>
                <a:lnTo>
                  <a:pt x="309003" y="32068"/>
                </a:lnTo>
                <a:lnTo>
                  <a:pt x="291234" y="54716"/>
                </a:lnTo>
                <a:lnTo>
                  <a:pt x="279791" y="81781"/>
                </a:lnTo>
                <a:lnTo>
                  <a:pt x="275740" y="112289"/>
                </a:lnTo>
                <a:lnTo>
                  <a:pt x="284469" y="156445"/>
                </a:lnTo>
                <a:lnTo>
                  <a:pt x="308349" y="191974"/>
                </a:lnTo>
                <a:lnTo>
                  <a:pt x="343918" y="215655"/>
                </a:lnTo>
                <a:lnTo>
                  <a:pt x="387715" y="224265"/>
                </a:lnTo>
                <a:lnTo>
                  <a:pt x="389799" y="224265"/>
                </a:lnTo>
                <a:lnTo>
                  <a:pt x="391831" y="224076"/>
                </a:lnTo>
                <a:lnTo>
                  <a:pt x="393883" y="223972"/>
                </a:lnTo>
                <a:lnTo>
                  <a:pt x="615729" y="223972"/>
                </a:lnTo>
                <a:lnTo>
                  <a:pt x="615729" y="209899"/>
                </a:lnTo>
                <a:lnTo>
                  <a:pt x="443305" y="209899"/>
                </a:lnTo>
                <a:lnTo>
                  <a:pt x="466511" y="192648"/>
                </a:lnTo>
                <a:lnTo>
                  <a:pt x="478981" y="176884"/>
                </a:lnTo>
                <a:lnTo>
                  <a:pt x="387705" y="176884"/>
                </a:lnTo>
                <a:lnTo>
                  <a:pt x="362824" y="172123"/>
                </a:lnTo>
                <a:lnTo>
                  <a:pt x="342765" y="158805"/>
                </a:lnTo>
                <a:lnTo>
                  <a:pt x="329376" y="138378"/>
                </a:lnTo>
                <a:lnTo>
                  <a:pt x="324503" y="112289"/>
                </a:lnTo>
                <a:lnTo>
                  <a:pt x="329376" y="86201"/>
                </a:lnTo>
                <a:lnTo>
                  <a:pt x="342765" y="65774"/>
                </a:lnTo>
                <a:lnTo>
                  <a:pt x="362824" y="52456"/>
                </a:lnTo>
                <a:lnTo>
                  <a:pt x="387705" y="47694"/>
                </a:lnTo>
                <a:lnTo>
                  <a:pt x="477498" y="47694"/>
                </a:lnTo>
                <a:lnTo>
                  <a:pt x="467295" y="32605"/>
                </a:lnTo>
                <a:lnTo>
                  <a:pt x="440453" y="14805"/>
                </a:lnTo>
                <a:close/>
              </a:path>
              <a:path w="1504950" h="225425" extrusionOk="0">
                <a:moveTo>
                  <a:pt x="0" y="170005"/>
                </a:moveTo>
                <a:lnTo>
                  <a:pt x="0" y="224244"/>
                </a:lnTo>
                <a:lnTo>
                  <a:pt x="40305" y="222396"/>
                </a:lnTo>
                <a:lnTo>
                  <a:pt x="69978" y="206474"/>
                </a:lnTo>
                <a:lnTo>
                  <a:pt x="88305" y="176013"/>
                </a:lnTo>
                <a:lnTo>
                  <a:pt x="89034" y="170724"/>
                </a:lnTo>
                <a:lnTo>
                  <a:pt x="15765" y="170724"/>
                </a:lnTo>
                <a:lnTo>
                  <a:pt x="0" y="170005"/>
                </a:lnTo>
                <a:close/>
              </a:path>
              <a:path w="1504950" h="225425" extrusionOk="0">
                <a:moveTo>
                  <a:pt x="214265" y="55705"/>
                </a:moveTo>
                <a:lnTo>
                  <a:pt x="156435" y="55705"/>
                </a:lnTo>
                <a:lnTo>
                  <a:pt x="156435" y="224244"/>
                </a:lnTo>
                <a:lnTo>
                  <a:pt x="214265" y="224244"/>
                </a:lnTo>
                <a:lnTo>
                  <a:pt x="214265" y="55705"/>
                </a:lnTo>
                <a:close/>
              </a:path>
              <a:path w="1504950" h="225425" extrusionOk="0">
                <a:moveTo>
                  <a:pt x="615729" y="223972"/>
                </a:moveTo>
                <a:lnTo>
                  <a:pt x="393883" y="223972"/>
                </a:lnTo>
                <a:lnTo>
                  <a:pt x="393883" y="224223"/>
                </a:lnTo>
                <a:lnTo>
                  <a:pt x="557909" y="224223"/>
                </a:lnTo>
                <a:lnTo>
                  <a:pt x="615729" y="224244"/>
                </a:lnTo>
                <a:lnTo>
                  <a:pt x="615729" y="223972"/>
                </a:lnTo>
                <a:close/>
              </a:path>
              <a:path w="1504950" h="225425" extrusionOk="0">
                <a:moveTo>
                  <a:pt x="810781" y="14701"/>
                </a:moveTo>
                <a:lnTo>
                  <a:pt x="754312" y="14701"/>
                </a:lnTo>
                <a:lnTo>
                  <a:pt x="754312" y="224244"/>
                </a:lnTo>
                <a:lnTo>
                  <a:pt x="797336" y="224244"/>
                </a:lnTo>
                <a:lnTo>
                  <a:pt x="877453" y="127420"/>
                </a:lnTo>
                <a:lnTo>
                  <a:pt x="810781" y="127420"/>
                </a:lnTo>
                <a:lnTo>
                  <a:pt x="810781" y="14701"/>
                </a:lnTo>
                <a:close/>
              </a:path>
              <a:path w="1504950" h="225425" extrusionOk="0">
                <a:moveTo>
                  <a:pt x="959154" y="96939"/>
                </a:moveTo>
                <a:lnTo>
                  <a:pt x="902674" y="96939"/>
                </a:lnTo>
                <a:lnTo>
                  <a:pt x="902674" y="224244"/>
                </a:lnTo>
                <a:lnTo>
                  <a:pt x="1095778" y="224244"/>
                </a:lnTo>
                <a:lnTo>
                  <a:pt x="1095778" y="210496"/>
                </a:lnTo>
                <a:lnTo>
                  <a:pt x="959154" y="210496"/>
                </a:lnTo>
                <a:lnTo>
                  <a:pt x="959154" y="96939"/>
                </a:lnTo>
                <a:close/>
              </a:path>
              <a:path w="1504950" h="225425" extrusionOk="0">
                <a:moveTo>
                  <a:pt x="1161349" y="122488"/>
                </a:moveTo>
                <a:lnTo>
                  <a:pt x="1095778" y="122488"/>
                </a:lnTo>
                <a:lnTo>
                  <a:pt x="1177356" y="224244"/>
                </a:lnTo>
                <a:lnTo>
                  <a:pt x="1244590" y="224244"/>
                </a:lnTo>
                <a:lnTo>
                  <a:pt x="1161349" y="122488"/>
                </a:lnTo>
                <a:close/>
              </a:path>
              <a:path w="1504950" h="225425" extrusionOk="0">
                <a:moveTo>
                  <a:pt x="1504749" y="197795"/>
                </a:moveTo>
                <a:lnTo>
                  <a:pt x="1446929" y="197795"/>
                </a:lnTo>
                <a:lnTo>
                  <a:pt x="1446929" y="224244"/>
                </a:lnTo>
                <a:lnTo>
                  <a:pt x="1504749" y="224244"/>
                </a:lnTo>
                <a:lnTo>
                  <a:pt x="1504749" y="197795"/>
                </a:lnTo>
                <a:close/>
              </a:path>
              <a:path w="1504950" h="225425" extrusionOk="0">
                <a:moveTo>
                  <a:pt x="1095778" y="115"/>
                </a:moveTo>
                <a:lnTo>
                  <a:pt x="1037957" y="115"/>
                </a:lnTo>
                <a:lnTo>
                  <a:pt x="1037957" y="210496"/>
                </a:lnTo>
                <a:lnTo>
                  <a:pt x="1095778" y="210496"/>
                </a:lnTo>
                <a:lnTo>
                  <a:pt x="1095778" y="122488"/>
                </a:lnTo>
                <a:lnTo>
                  <a:pt x="1161349" y="122488"/>
                </a:lnTo>
                <a:lnTo>
                  <a:pt x="1151807" y="110823"/>
                </a:lnTo>
                <a:lnTo>
                  <a:pt x="1161650" y="98729"/>
                </a:lnTo>
                <a:lnTo>
                  <a:pt x="1095778" y="98729"/>
                </a:lnTo>
                <a:lnTo>
                  <a:pt x="1095778" y="115"/>
                </a:lnTo>
                <a:close/>
              </a:path>
              <a:path w="1504950" h="225425" extrusionOk="0">
                <a:moveTo>
                  <a:pt x="557909" y="0"/>
                </a:moveTo>
                <a:lnTo>
                  <a:pt x="557909" y="209899"/>
                </a:lnTo>
                <a:lnTo>
                  <a:pt x="615729" y="209899"/>
                </a:lnTo>
                <a:lnTo>
                  <a:pt x="615729" y="55705"/>
                </a:lnTo>
                <a:lnTo>
                  <a:pt x="692125" y="55705"/>
                </a:lnTo>
                <a:lnTo>
                  <a:pt x="692125" y="14701"/>
                </a:lnTo>
                <a:lnTo>
                  <a:pt x="810781" y="14701"/>
                </a:lnTo>
                <a:lnTo>
                  <a:pt x="810781" y="387"/>
                </a:lnTo>
                <a:lnTo>
                  <a:pt x="692125" y="387"/>
                </a:lnTo>
                <a:lnTo>
                  <a:pt x="692125" y="115"/>
                </a:lnTo>
                <a:lnTo>
                  <a:pt x="557909" y="0"/>
                </a:lnTo>
                <a:close/>
              </a:path>
              <a:path w="1504950" h="225425" extrusionOk="0">
                <a:moveTo>
                  <a:pt x="477498" y="47694"/>
                </a:moveTo>
                <a:lnTo>
                  <a:pt x="387705" y="47694"/>
                </a:lnTo>
                <a:lnTo>
                  <a:pt x="412849" y="52456"/>
                </a:lnTo>
                <a:lnTo>
                  <a:pt x="433037" y="65774"/>
                </a:lnTo>
                <a:lnTo>
                  <a:pt x="446470" y="86201"/>
                </a:lnTo>
                <a:lnTo>
                  <a:pt x="451347" y="112289"/>
                </a:lnTo>
                <a:lnTo>
                  <a:pt x="446470" y="138378"/>
                </a:lnTo>
                <a:lnTo>
                  <a:pt x="433037" y="158805"/>
                </a:lnTo>
                <a:lnTo>
                  <a:pt x="412849" y="172123"/>
                </a:lnTo>
                <a:lnTo>
                  <a:pt x="387705" y="176884"/>
                </a:lnTo>
                <a:lnTo>
                  <a:pt x="478981" y="176884"/>
                </a:lnTo>
                <a:lnTo>
                  <a:pt x="484445" y="169976"/>
                </a:lnTo>
                <a:lnTo>
                  <a:pt x="496011" y="142863"/>
                </a:lnTo>
                <a:lnTo>
                  <a:pt x="500110" y="112289"/>
                </a:lnTo>
                <a:lnTo>
                  <a:pt x="491317" y="68134"/>
                </a:lnTo>
                <a:lnTo>
                  <a:pt x="477498" y="47694"/>
                </a:lnTo>
                <a:close/>
              </a:path>
              <a:path w="1504950" h="225425" extrusionOk="0">
                <a:moveTo>
                  <a:pt x="1504749" y="48972"/>
                </a:moveTo>
                <a:lnTo>
                  <a:pt x="1384617" y="48972"/>
                </a:lnTo>
                <a:lnTo>
                  <a:pt x="1409483" y="53552"/>
                </a:lnTo>
                <a:lnTo>
                  <a:pt x="1429222" y="66453"/>
                </a:lnTo>
                <a:lnTo>
                  <a:pt x="1442236" y="86414"/>
                </a:lnTo>
                <a:lnTo>
                  <a:pt x="1446929" y="112174"/>
                </a:lnTo>
                <a:lnTo>
                  <a:pt x="1442236" y="137934"/>
                </a:lnTo>
                <a:lnTo>
                  <a:pt x="1429222" y="157895"/>
                </a:lnTo>
                <a:lnTo>
                  <a:pt x="1409483" y="170796"/>
                </a:lnTo>
                <a:lnTo>
                  <a:pt x="1384617" y="175376"/>
                </a:lnTo>
                <a:lnTo>
                  <a:pt x="1504749" y="175376"/>
                </a:lnTo>
                <a:lnTo>
                  <a:pt x="1504749" y="48972"/>
                </a:lnTo>
                <a:close/>
              </a:path>
              <a:path w="1504950" h="225425" extrusionOk="0">
                <a:moveTo>
                  <a:pt x="214265" y="115"/>
                </a:moveTo>
                <a:lnTo>
                  <a:pt x="36752" y="115"/>
                </a:lnTo>
                <a:lnTo>
                  <a:pt x="36752" y="127420"/>
                </a:lnTo>
                <a:lnTo>
                  <a:pt x="34351" y="149642"/>
                </a:lnTo>
                <a:lnTo>
                  <a:pt x="27285" y="164006"/>
                </a:lnTo>
                <a:lnTo>
                  <a:pt x="15765" y="170724"/>
                </a:lnTo>
                <a:lnTo>
                  <a:pt x="89034" y="170724"/>
                </a:lnTo>
                <a:lnTo>
                  <a:pt x="94573" y="130550"/>
                </a:lnTo>
                <a:lnTo>
                  <a:pt x="94573" y="55705"/>
                </a:lnTo>
                <a:lnTo>
                  <a:pt x="214265" y="55705"/>
                </a:lnTo>
                <a:lnTo>
                  <a:pt x="214265" y="14805"/>
                </a:lnTo>
                <a:lnTo>
                  <a:pt x="440453" y="14805"/>
                </a:lnTo>
                <a:lnTo>
                  <a:pt x="431583" y="8923"/>
                </a:lnTo>
                <a:lnTo>
                  <a:pt x="388622" y="492"/>
                </a:lnTo>
                <a:lnTo>
                  <a:pt x="214265" y="492"/>
                </a:lnTo>
                <a:lnTo>
                  <a:pt x="214265" y="115"/>
                </a:lnTo>
                <a:close/>
              </a:path>
              <a:path w="1504950" h="225425" extrusionOk="0">
                <a:moveTo>
                  <a:pt x="959154" y="115"/>
                </a:moveTo>
                <a:lnTo>
                  <a:pt x="916118" y="115"/>
                </a:lnTo>
                <a:lnTo>
                  <a:pt x="810781" y="127420"/>
                </a:lnTo>
                <a:lnTo>
                  <a:pt x="877453" y="127420"/>
                </a:lnTo>
                <a:lnTo>
                  <a:pt x="902674" y="96939"/>
                </a:lnTo>
                <a:lnTo>
                  <a:pt x="959154" y="96939"/>
                </a:lnTo>
                <a:lnTo>
                  <a:pt x="959154" y="115"/>
                </a:lnTo>
                <a:close/>
              </a:path>
              <a:path w="1504950" h="225425" extrusionOk="0">
                <a:moveTo>
                  <a:pt x="1241909" y="115"/>
                </a:moveTo>
                <a:lnTo>
                  <a:pt x="1172875" y="115"/>
                </a:lnTo>
                <a:lnTo>
                  <a:pt x="1095778" y="98729"/>
                </a:lnTo>
                <a:lnTo>
                  <a:pt x="1161650" y="98729"/>
                </a:lnTo>
                <a:lnTo>
                  <a:pt x="1230035" y="14701"/>
                </a:lnTo>
                <a:lnTo>
                  <a:pt x="1433927" y="14701"/>
                </a:lnTo>
                <a:lnTo>
                  <a:pt x="1433135" y="13978"/>
                </a:lnTo>
                <a:lnTo>
                  <a:pt x="1416066" y="5961"/>
                </a:lnTo>
                <a:lnTo>
                  <a:pt x="1395888" y="1728"/>
                </a:lnTo>
                <a:lnTo>
                  <a:pt x="1377660" y="753"/>
                </a:lnTo>
                <a:lnTo>
                  <a:pt x="1367131" y="753"/>
                </a:lnTo>
                <a:lnTo>
                  <a:pt x="1367131" y="387"/>
                </a:lnTo>
                <a:lnTo>
                  <a:pt x="1241679" y="387"/>
                </a:lnTo>
                <a:lnTo>
                  <a:pt x="1241909" y="115"/>
                </a:lnTo>
                <a:close/>
              </a:path>
              <a:path w="1504950" h="225425" extrusionOk="0">
                <a:moveTo>
                  <a:pt x="1504749" y="115"/>
                </a:moveTo>
                <a:lnTo>
                  <a:pt x="1446929" y="115"/>
                </a:lnTo>
                <a:lnTo>
                  <a:pt x="1446929" y="26564"/>
                </a:lnTo>
                <a:lnTo>
                  <a:pt x="1504749" y="26564"/>
                </a:lnTo>
                <a:lnTo>
                  <a:pt x="1504749" y="115"/>
                </a:lnTo>
                <a:close/>
              </a:path>
              <a:path w="1504950" h="225425" extrusionOk="0">
                <a:moveTo>
                  <a:pt x="1372764" y="492"/>
                </a:moveTo>
                <a:lnTo>
                  <a:pt x="1370858" y="492"/>
                </a:lnTo>
                <a:lnTo>
                  <a:pt x="1369005" y="659"/>
                </a:lnTo>
                <a:lnTo>
                  <a:pt x="1367131" y="753"/>
                </a:lnTo>
                <a:lnTo>
                  <a:pt x="1377660" y="753"/>
                </a:lnTo>
                <a:lnTo>
                  <a:pt x="1372764" y="492"/>
                </a:lnTo>
                <a:close/>
              </a:path>
              <a:path w="1504950" h="225425" extrusionOk="0">
                <a:moveTo>
                  <a:pt x="387715" y="314"/>
                </a:moveTo>
                <a:lnTo>
                  <a:pt x="386501" y="314"/>
                </a:lnTo>
                <a:lnTo>
                  <a:pt x="385318" y="450"/>
                </a:lnTo>
                <a:lnTo>
                  <a:pt x="384113" y="492"/>
                </a:lnTo>
                <a:lnTo>
                  <a:pt x="388622" y="492"/>
                </a:lnTo>
                <a:lnTo>
                  <a:pt x="387715" y="314"/>
                </a:lnTo>
                <a:close/>
              </a:path>
              <a:path w="1504950" h="225425" extrusionOk="0">
                <a:moveTo>
                  <a:pt x="810781" y="115"/>
                </a:moveTo>
                <a:lnTo>
                  <a:pt x="754312" y="115"/>
                </a:lnTo>
                <a:lnTo>
                  <a:pt x="754312" y="387"/>
                </a:lnTo>
                <a:lnTo>
                  <a:pt x="810781" y="387"/>
                </a:lnTo>
                <a:lnTo>
                  <a:pt x="810781" y="11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" name="Google Shape;27;p4"/>
          <p:cNvSpPr/>
          <p:nvPr/>
        </p:nvSpPr>
        <p:spPr>
          <a:xfrm>
            <a:off x="18574419" y="10284497"/>
            <a:ext cx="404495" cy="404495"/>
          </a:xfrm>
          <a:custGeom>
            <a:avLst/>
            <a:gdLst/>
            <a:ahLst/>
            <a:cxnLst/>
            <a:rect l="l" t="t" r="r" b="b"/>
            <a:pathLst>
              <a:path w="404494" h="404495" extrusionOk="0">
                <a:moveTo>
                  <a:pt x="404249" y="0"/>
                </a:moveTo>
                <a:lnTo>
                  <a:pt x="0" y="0"/>
                </a:lnTo>
                <a:lnTo>
                  <a:pt x="0" y="404239"/>
                </a:lnTo>
                <a:lnTo>
                  <a:pt x="404249" y="404239"/>
                </a:lnTo>
                <a:lnTo>
                  <a:pt x="404249" y="314283"/>
                </a:lnTo>
                <a:lnTo>
                  <a:pt x="331602" y="314283"/>
                </a:lnTo>
                <a:lnTo>
                  <a:pt x="322161" y="304954"/>
                </a:lnTo>
                <a:lnTo>
                  <a:pt x="248840" y="304954"/>
                </a:lnTo>
                <a:lnTo>
                  <a:pt x="209047" y="297268"/>
                </a:lnTo>
                <a:lnTo>
                  <a:pt x="70071" y="297268"/>
                </a:lnTo>
                <a:lnTo>
                  <a:pt x="70071" y="172570"/>
                </a:lnTo>
                <a:lnTo>
                  <a:pt x="148145" y="172570"/>
                </a:lnTo>
                <a:lnTo>
                  <a:pt x="150129" y="160014"/>
                </a:lnTo>
                <a:lnTo>
                  <a:pt x="155421" y="150631"/>
                </a:lnTo>
                <a:lnTo>
                  <a:pt x="90211" y="150631"/>
                </a:lnTo>
                <a:lnTo>
                  <a:pt x="72398" y="144221"/>
                </a:lnTo>
                <a:lnTo>
                  <a:pt x="64301" y="124990"/>
                </a:lnTo>
                <a:lnTo>
                  <a:pt x="72398" y="105760"/>
                </a:lnTo>
                <a:lnTo>
                  <a:pt x="90211" y="99350"/>
                </a:lnTo>
                <a:lnTo>
                  <a:pt x="214063" y="99350"/>
                </a:lnTo>
                <a:lnTo>
                  <a:pt x="248840" y="92520"/>
                </a:lnTo>
                <a:lnTo>
                  <a:pt x="404249" y="92520"/>
                </a:lnTo>
                <a:lnTo>
                  <a:pt x="404249" y="0"/>
                </a:lnTo>
                <a:close/>
              </a:path>
              <a:path w="404494" h="404495" extrusionOk="0">
                <a:moveTo>
                  <a:pt x="404249" y="92520"/>
                </a:moveTo>
                <a:lnTo>
                  <a:pt x="248840" y="92520"/>
                </a:lnTo>
                <a:lnTo>
                  <a:pt x="295304" y="101445"/>
                </a:lnTo>
                <a:lnTo>
                  <a:pt x="327699" y="125013"/>
                </a:lnTo>
                <a:lnTo>
                  <a:pt x="346818" y="158415"/>
                </a:lnTo>
                <a:lnTo>
                  <a:pt x="353455" y="196842"/>
                </a:lnTo>
                <a:lnTo>
                  <a:pt x="352462" y="214398"/>
                </a:lnTo>
                <a:lnTo>
                  <a:pt x="349010" y="231706"/>
                </a:lnTo>
                <a:lnTo>
                  <a:pt x="343044" y="248191"/>
                </a:lnTo>
                <a:lnTo>
                  <a:pt x="334513" y="263279"/>
                </a:lnTo>
                <a:lnTo>
                  <a:pt x="358701" y="287184"/>
                </a:lnTo>
                <a:lnTo>
                  <a:pt x="331602" y="314283"/>
                </a:lnTo>
                <a:lnTo>
                  <a:pt x="404249" y="314283"/>
                </a:lnTo>
                <a:lnTo>
                  <a:pt x="404249" y="92520"/>
                </a:lnTo>
                <a:close/>
              </a:path>
              <a:path w="404494" h="404495" extrusionOk="0">
                <a:moveTo>
                  <a:pt x="306828" y="289802"/>
                </a:moveTo>
                <a:lnTo>
                  <a:pt x="294490" y="296348"/>
                </a:lnTo>
                <a:lnTo>
                  <a:pt x="280677" y="301092"/>
                </a:lnTo>
                <a:lnTo>
                  <a:pt x="265443" y="303979"/>
                </a:lnTo>
                <a:lnTo>
                  <a:pt x="248840" y="304954"/>
                </a:lnTo>
                <a:lnTo>
                  <a:pt x="322161" y="304954"/>
                </a:lnTo>
                <a:lnTo>
                  <a:pt x="306828" y="289802"/>
                </a:lnTo>
                <a:close/>
              </a:path>
              <a:path w="404494" h="404495" extrusionOk="0">
                <a:moveTo>
                  <a:pt x="148145" y="172570"/>
                </a:moveTo>
                <a:lnTo>
                  <a:pt x="110352" y="172570"/>
                </a:lnTo>
                <a:lnTo>
                  <a:pt x="110352" y="297268"/>
                </a:lnTo>
                <a:lnTo>
                  <a:pt x="209047" y="297268"/>
                </a:lnTo>
                <a:lnTo>
                  <a:pt x="201881" y="295884"/>
                </a:lnTo>
                <a:lnTo>
                  <a:pt x="169290" y="271953"/>
                </a:lnTo>
                <a:lnTo>
                  <a:pt x="150250" y="238078"/>
                </a:lnTo>
                <a:lnTo>
                  <a:pt x="143943" y="199177"/>
                </a:lnTo>
                <a:lnTo>
                  <a:pt x="148145" y="172570"/>
                </a:lnTo>
                <a:close/>
              </a:path>
              <a:path w="404494" h="404495" extrusionOk="0">
                <a:moveTo>
                  <a:pt x="214063" y="99350"/>
                </a:moveTo>
                <a:lnTo>
                  <a:pt x="90211" y="99350"/>
                </a:lnTo>
                <a:lnTo>
                  <a:pt x="108025" y="105760"/>
                </a:lnTo>
                <a:lnTo>
                  <a:pt x="116122" y="124990"/>
                </a:lnTo>
                <a:lnTo>
                  <a:pt x="108025" y="144221"/>
                </a:lnTo>
                <a:lnTo>
                  <a:pt x="90211" y="150631"/>
                </a:lnTo>
                <a:lnTo>
                  <a:pt x="155421" y="150631"/>
                </a:lnTo>
                <a:lnTo>
                  <a:pt x="169400" y="125850"/>
                </a:lnTo>
                <a:lnTo>
                  <a:pt x="202167" y="101686"/>
                </a:lnTo>
                <a:lnTo>
                  <a:pt x="214063" y="993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" name="Google Shape;28;p4"/>
          <p:cNvSpPr/>
          <p:nvPr/>
        </p:nvSpPr>
        <p:spPr>
          <a:xfrm>
            <a:off x="18756181" y="10411695"/>
            <a:ext cx="133744" cy="14220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" name="Google Shape;29;p4"/>
          <p:cNvSpPr/>
          <p:nvPr/>
        </p:nvSpPr>
        <p:spPr>
          <a:xfrm>
            <a:off x="18006111" y="11170010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17" y="53296"/>
                </a:lnTo>
                <a:lnTo>
                  <a:pt x="15011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29" y="13549"/>
                </a:lnTo>
                <a:lnTo>
                  <a:pt x="3312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501" y="0"/>
                </a:lnTo>
                <a:lnTo>
                  <a:pt x="7088" y="39820"/>
                </a:lnTo>
                <a:lnTo>
                  <a:pt x="15011" y="39820"/>
                </a:lnTo>
                <a:lnTo>
                  <a:pt x="3312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0" name="Google Shape;30;p4"/>
          <p:cNvSpPr/>
          <p:nvPr/>
        </p:nvSpPr>
        <p:spPr>
          <a:xfrm>
            <a:off x="18086695" y="11170006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9318"/>
                </a:lnTo>
                <a:lnTo>
                  <a:pt x="39977" y="29318"/>
                </a:lnTo>
                <a:lnTo>
                  <a:pt x="39977" y="22617"/>
                </a:lnTo>
                <a:lnTo>
                  <a:pt x="7088" y="22617"/>
                </a:lnTo>
                <a:lnTo>
                  <a:pt x="7088" y="0"/>
                </a:lnTo>
                <a:close/>
              </a:path>
              <a:path w="40005" h="53340" extrusionOk="0">
                <a:moveTo>
                  <a:pt x="39977" y="29318"/>
                </a:moveTo>
                <a:lnTo>
                  <a:pt x="32972" y="29318"/>
                </a:lnTo>
                <a:lnTo>
                  <a:pt x="32972" y="53307"/>
                </a:lnTo>
                <a:lnTo>
                  <a:pt x="39977" y="53307"/>
                </a:lnTo>
                <a:lnTo>
                  <a:pt x="39977" y="29318"/>
                </a:lnTo>
                <a:close/>
              </a:path>
              <a:path w="40005" h="53340" extrusionOk="0">
                <a:moveTo>
                  <a:pt x="39977" y="0"/>
                </a:moveTo>
                <a:lnTo>
                  <a:pt x="32972" y="0"/>
                </a:lnTo>
                <a:lnTo>
                  <a:pt x="32972" y="22617"/>
                </a:lnTo>
                <a:lnTo>
                  <a:pt x="39977" y="22617"/>
                </a:lnTo>
                <a:lnTo>
                  <a:pt x="3997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" name="Google Shape;31;p4"/>
          <p:cNvSpPr/>
          <p:nvPr/>
        </p:nvSpPr>
        <p:spPr>
          <a:xfrm>
            <a:off x="18162672" y="11170007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307"/>
                </a:lnTo>
                <a:lnTo>
                  <a:pt x="22690" y="53307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2" name="Google Shape;32;p4"/>
          <p:cNvSpPr/>
          <p:nvPr/>
        </p:nvSpPr>
        <p:spPr>
          <a:xfrm>
            <a:off x="18237034" y="11170003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4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705"/>
                </a:lnTo>
                <a:lnTo>
                  <a:pt x="29538" y="2970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44" y="6701"/>
                </a:lnTo>
                <a:lnTo>
                  <a:pt x="3144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" name="Google Shape;33;p4"/>
          <p:cNvSpPr/>
          <p:nvPr/>
        </p:nvSpPr>
        <p:spPr>
          <a:xfrm>
            <a:off x="18303003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1" y="52839"/>
                </a:lnTo>
                <a:lnTo>
                  <a:pt x="12500" y="49471"/>
                </a:lnTo>
                <a:lnTo>
                  <a:pt x="13357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57" y="47810"/>
                </a:lnTo>
                <a:lnTo>
                  <a:pt x="16225" y="42248"/>
                </a:lnTo>
                <a:lnTo>
                  <a:pt x="17580" y="30229"/>
                </a:lnTo>
                <a:lnTo>
                  <a:pt x="17580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" name="Google Shape;34;p4"/>
          <p:cNvSpPr/>
          <p:nvPr/>
        </p:nvSpPr>
        <p:spPr>
          <a:xfrm>
            <a:off x="18383942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" name="Google Shape;35;p4"/>
          <p:cNvSpPr/>
          <p:nvPr/>
        </p:nvSpPr>
        <p:spPr>
          <a:xfrm>
            <a:off x="18467816" y="11170003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4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78" y="46605"/>
                </a:lnTo>
                <a:lnTo>
                  <a:pt x="7078" y="29705"/>
                </a:lnTo>
                <a:lnTo>
                  <a:pt x="29538" y="29705"/>
                </a:lnTo>
                <a:lnTo>
                  <a:pt x="29538" y="23077"/>
                </a:lnTo>
                <a:lnTo>
                  <a:pt x="7078" y="23077"/>
                </a:lnTo>
                <a:lnTo>
                  <a:pt x="7078" y="6701"/>
                </a:lnTo>
                <a:lnTo>
                  <a:pt x="31444" y="6701"/>
                </a:lnTo>
                <a:lnTo>
                  <a:pt x="3144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" name="Google Shape;36;p4"/>
          <p:cNvSpPr/>
          <p:nvPr/>
        </p:nvSpPr>
        <p:spPr>
          <a:xfrm>
            <a:off x="18537938" y="11170004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7716"/>
                </a:lnTo>
                <a:lnTo>
                  <a:pt x="16085" y="27716"/>
                </a:lnTo>
                <a:lnTo>
                  <a:pt x="14470" y="25894"/>
                </a:lnTo>
                <a:lnTo>
                  <a:pt x="16126" y="24072"/>
                </a:lnTo>
                <a:lnTo>
                  <a:pt x="7088" y="24072"/>
                </a:lnTo>
                <a:lnTo>
                  <a:pt x="7088" y="0"/>
                </a:lnTo>
                <a:close/>
              </a:path>
              <a:path w="39369" h="53340" extrusionOk="0">
                <a:moveTo>
                  <a:pt x="16085" y="27716"/>
                </a:moveTo>
                <a:lnTo>
                  <a:pt x="7088" y="27716"/>
                </a:lnTo>
                <a:lnTo>
                  <a:pt x="30082" y="53307"/>
                </a:lnTo>
                <a:lnTo>
                  <a:pt x="38763" y="53307"/>
                </a:lnTo>
                <a:lnTo>
                  <a:pt x="16085" y="27716"/>
                </a:lnTo>
                <a:close/>
              </a:path>
              <a:path w="39369" h="53340" extrusionOk="0">
                <a:moveTo>
                  <a:pt x="37998" y="0"/>
                </a:moveTo>
                <a:lnTo>
                  <a:pt x="29328" y="0"/>
                </a:lnTo>
                <a:lnTo>
                  <a:pt x="7088" y="24072"/>
                </a:lnTo>
                <a:lnTo>
                  <a:pt x="16126" y="24072"/>
                </a:lnTo>
                <a:lnTo>
                  <a:pt x="3799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" name="Google Shape;37;p4"/>
          <p:cNvSpPr/>
          <p:nvPr/>
        </p:nvSpPr>
        <p:spPr>
          <a:xfrm>
            <a:off x="18602345" y="11170007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307"/>
                </a:lnTo>
                <a:lnTo>
                  <a:pt x="22690" y="53307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8" name="Google Shape;38;p4"/>
          <p:cNvSpPr/>
          <p:nvPr/>
        </p:nvSpPr>
        <p:spPr>
          <a:xfrm>
            <a:off x="18673231" y="11170006"/>
            <a:ext cx="41275" cy="53975"/>
          </a:xfrm>
          <a:custGeom>
            <a:avLst/>
            <a:gdLst/>
            <a:ahLst/>
            <a:cxnLst/>
            <a:rect l="l" t="t" r="r" b="b"/>
            <a:pathLst>
              <a:path w="41275" h="53975" extrusionOk="0">
                <a:moveTo>
                  <a:pt x="5790" y="46752"/>
                </a:moveTo>
                <a:lnTo>
                  <a:pt x="5790" y="53307"/>
                </a:lnTo>
                <a:lnTo>
                  <a:pt x="14397" y="53841"/>
                </a:lnTo>
                <a:lnTo>
                  <a:pt x="20261" y="49883"/>
                </a:lnTo>
                <a:lnTo>
                  <a:pt x="21324" y="47359"/>
                </a:lnTo>
                <a:lnTo>
                  <a:pt x="11737" y="47359"/>
                </a:lnTo>
                <a:lnTo>
                  <a:pt x="5790" y="46752"/>
                </a:lnTo>
                <a:close/>
              </a:path>
              <a:path w="41275" h="53975" extrusionOk="0">
                <a:moveTo>
                  <a:pt x="7162" y="0"/>
                </a:moveTo>
                <a:lnTo>
                  <a:pt x="0" y="0"/>
                </a:lnTo>
                <a:lnTo>
                  <a:pt x="18051" y="38218"/>
                </a:lnTo>
                <a:lnTo>
                  <a:pt x="17507" y="39443"/>
                </a:lnTo>
                <a:lnTo>
                  <a:pt x="15151" y="45003"/>
                </a:lnTo>
                <a:lnTo>
                  <a:pt x="11737" y="47359"/>
                </a:lnTo>
                <a:lnTo>
                  <a:pt x="21324" y="47359"/>
                </a:lnTo>
                <a:lnTo>
                  <a:pt x="28443" y="30459"/>
                </a:lnTo>
                <a:lnTo>
                  <a:pt x="21318" y="30459"/>
                </a:lnTo>
                <a:lnTo>
                  <a:pt x="7162" y="0"/>
                </a:lnTo>
                <a:close/>
              </a:path>
              <a:path w="41275" h="53975" extrusionOk="0">
                <a:moveTo>
                  <a:pt x="41276" y="0"/>
                </a:moveTo>
                <a:lnTo>
                  <a:pt x="34114" y="0"/>
                </a:lnTo>
                <a:lnTo>
                  <a:pt x="21318" y="30459"/>
                </a:lnTo>
                <a:lnTo>
                  <a:pt x="28443" y="30459"/>
                </a:lnTo>
                <a:lnTo>
                  <a:pt x="4127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9" name="Google Shape;39;p4"/>
          <p:cNvSpPr/>
          <p:nvPr/>
        </p:nvSpPr>
        <p:spPr>
          <a:xfrm>
            <a:off x="18740141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" name="Google Shape;40;p4"/>
          <p:cNvSpPr/>
          <p:nvPr/>
        </p:nvSpPr>
        <p:spPr>
          <a:xfrm>
            <a:off x="18818694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" name="Google Shape;41;p4"/>
          <p:cNvSpPr/>
          <p:nvPr/>
        </p:nvSpPr>
        <p:spPr>
          <a:xfrm>
            <a:off x="18904755" y="11170002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7078" y="0"/>
                </a:moveTo>
                <a:lnTo>
                  <a:pt x="0" y="0"/>
                </a:lnTo>
                <a:lnTo>
                  <a:pt x="0" y="53307"/>
                </a:lnTo>
                <a:lnTo>
                  <a:pt x="29150" y="53307"/>
                </a:lnTo>
                <a:lnTo>
                  <a:pt x="35788" y="46679"/>
                </a:lnTo>
                <a:lnTo>
                  <a:pt x="7078" y="46679"/>
                </a:lnTo>
                <a:lnTo>
                  <a:pt x="7078" y="25674"/>
                </a:lnTo>
                <a:lnTo>
                  <a:pt x="35723" y="25674"/>
                </a:lnTo>
                <a:lnTo>
                  <a:pt x="29150" y="19046"/>
                </a:lnTo>
                <a:lnTo>
                  <a:pt x="7078" y="19046"/>
                </a:lnTo>
                <a:lnTo>
                  <a:pt x="7078" y="0"/>
                </a:lnTo>
                <a:close/>
              </a:path>
              <a:path w="36830" h="53340" extrusionOk="0">
                <a:moveTo>
                  <a:pt x="35723" y="25674"/>
                </a:moveTo>
                <a:lnTo>
                  <a:pt x="25192" y="25674"/>
                </a:lnTo>
                <a:lnTo>
                  <a:pt x="29538" y="30166"/>
                </a:lnTo>
                <a:lnTo>
                  <a:pt x="29538" y="42270"/>
                </a:lnTo>
                <a:lnTo>
                  <a:pt x="25192" y="46679"/>
                </a:lnTo>
                <a:lnTo>
                  <a:pt x="35788" y="46679"/>
                </a:lnTo>
                <a:lnTo>
                  <a:pt x="36543" y="45925"/>
                </a:lnTo>
                <a:lnTo>
                  <a:pt x="36543" y="26501"/>
                </a:lnTo>
                <a:lnTo>
                  <a:pt x="35723" y="2567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" name="Google Shape;42;p4"/>
          <p:cNvSpPr/>
          <p:nvPr/>
        </p:nvSpPr>
        <p:spPr>
          <a:xfrm>
            <a:off x="18978605" y="11170006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9318"/>
                </a:lnTo>
                <a:lnTo>
                  <a:pt x="39977" y="29318"/>
                </a:lnTo>
                <a:lnTo>
                  <a:pt x="39977" y="22617"/>
                </a:lnTo>
                <a:lnTo>
                  <a:pt x="7088" y="22617"/>
                </a:lnTo>
                <a:lnTo>
                  <a:pt x="7088" y="0"/>
                </a:lnTo>
                <a:close/>
              </a:path>
              <a:path w="40005" h="53340" extrusionOk="0">
                <a:moveTo>
                  <a:pt x="39977" y="29318"/>
                </a:moveTo>
                <a:lnTo>
                  <a:pt x="32983" y="29318"/>
                </a:lnTo>
                <a:lnTo>
                  <a:pt x="32983" y="53307"/>
                </a:lnTo>
                <a:lnTo>
                  <a:pt x="39977" y="53307"/>
                </a:lnTo>
                <a:lnTo>
                  <a:pt x="39977" y="29318"/>
                </a:lnTo>
                <a:close/>
              </a:path>
              <a:path w="40005" h="53340" extrusionOk="0">
                <a:moveTo>
                  <a:pt x="39977" y="0"/>
                </a:moveTo>
                <a:lnTo>
                  <a:pt x="32983" y="0"/>
                </a:lnTo>
                <a:lnTo>
                  <a:pt x="32983" y="22617"/>
                </a:lnTo>
                <a:lnTo>
                  <a:pt x="39977" y="22617"/>
                </a:lnTo>
                <a:lnTo>
                  <a:pt x="3997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3" name="Google Shape;43;p4"/>
          <p:cNvSpPr/>
          <p:nvPr/>
        </p:nvSpPr>
        <p:spPr>
          <a:xfrm>
            <a:off x="19053848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4" name="Google Shape;44;p4"/>
          <p:cNvSpPr/>
          <p:nvPr/>
        </p:nvSpPr>
        <p:spPr>
          <a:xfrm>
            <a:off x="19133553" y="11170003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39360" y="0"/>
                </a:moveTo>
                <a:lnTo>
                  <a:pt x="8910" y="0"/>
                </a:lnTo>
                <a:lnTo>
                  <a:pt x="1518" y="7392"/>
                </a:lnTo>
                <a:lnTo>
                  <a:pt x="1518" y="24135"/>
                </a:lnTo>
                <a:lnTo>
                  <a:pt x="6931" y="30690"/>
                </a:lnTo>
                <a:lnTo>
                  <a:pt x="14167" y="32438"/>
                </a:lnTo>
                <a:lnTo>
                  <a:pt x="0" y="53307"/>
                </a:lnTo>
                <a:lnTo>
                  <a:pt x="7989" y="53307"/>
                </a:lnTo>
                <a:lnTo>
                  <a:pt x="21768" y="32899"/>
                </a:lnTo>
                <a:lnTo>
                  <a:pt x="39360" y="32899"/>
                </a:lnTo>
                <a:lnTo>
                  <a:pt x="39360" y="26501"/>
                </a:lnTo>
                <a:lnTo>
                  <a:pt x="12858" y="26501"/>
                </a:lnTo>
                <a:lnTo>
                  <a:pt x="8523" y="22009"/>
                </a:lnTo>
                <a:lnTo>
                  <a:pt x="8523" y="11046"/>
                </a:lnTo>
                <a:lnTo>
                  <a:pt x="12858" y="6628"/>
                </a:lnTo>
                <a:lnTo>
                  <a:pt x="39360" y="6628"/>
                </a:lnTo>
                <a:lnTo>
                  <a:pt x="39360" y="0"/>
                </a:lnTo>
                <a:close/>
              </a:path>
              <a:path w="39369" h="53340" extrusionOk="0">
                <a:moveTo>
                  <a:pt x="39360" y="32899"/>
                </a:moveTo>
                <a:lnTo>
                  <a:pt x="32355" y="32899"/>
                </a:lnTo>
                <a:lnTo>
                  <a:pt x="32355" y="53307"/>
                </a:lnTo>
                <a:lnTo>
                  <a:pt x="39360" y="53307"/>
                </a:lnTo>
                <a:lnTo>
                  <a:pt x="39360" y="32899"/>
                </a:lnTo>
                <a:close/>
              </a:path>
              <a:path w="39369" h="53340" extrusionOk="0">
                <a:moveTo>
                  <a:pt x="39360" y="6628"/>
                </a:moveTo>
                <a:lnTo>
                  <a:pt x="32355" y="6628"/>
                </a:lnTo>
                <a:lnTo>
                  <a:pt x="32355" y="26501"/>
                </a:lnTo>
                <a:lnTo>
                  <a:pt x="39360" y="26501"/>
                </a:lnTo>
                <a:lnTo>
                  <a:pt x="39360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5" name="Google Shape;45;p4"/>
          <p:cNvSpPr/>
          <p:nvPr/>
        </p:nvSpPr>
        <p:spPr>
          <a:xfrm>
            <a:off x="19261152" y="11170010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17" y="53296"/>
                </a:lnTo>
                <a:lnTo>
                  <a:pt x="15011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29" y="13549"/>
                </a:lnTo>
                <a:lnTo>
                  <a:pt x="3312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501" y="0"/>
                </a:lnTo>
                <a:lnTo>
                  <a:pt x="7088" y="39820"/>
                </a:lnTo>
                <a:lnTo>
                  <a:pt x="15011" y="39820"/>
                </a:lnTo>
                <a:lnTo>
                  <a:pt x="3312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6" name="Google Shape;46;p4"/>
          <p:cNvSpPr/>
          <p:nvPr/>
        </p:nvSpPr>
        <p:spPr>
          <a:xfrm>
            <a:off x="19341734" y="11170007"/>
            <a:ext cx="30480" cy="53340"/>
          </a:xfrm>
          <a:custGeom>
            <a:avLst/>
            <a:gdLst/>
            <a:ahLst/>
            <a:cxnLst/>
            <a:rect l="l" t="t" r="r" b="b"/>
            <a:pathLst>
              <a:path w="30480" h="53340" extrusionOk="0">
                <a:moveTo>
                  <a:pt x="29925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6701"/>
                </a:lnTo>
                <a:lnTo>
                  <a:pt x="29925" y="6701"/>
                </a:lnTo>
                <a:lnTo>
                  <a:pt x="2992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7" name="Google Shape;47;p4"/>
          <p:cNvSpPr/>
          <p:nvPr/>
        </p:nvSpPr>
        <p:spPr>
          <a:xfrm>
            <a:off x="19407566" y="11170008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29150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34271"/>
                </a:lnTo>
                <a:lnTo>
                  <a:pt x="29150" y="34271"/>
                </a:lnTo>
                <a:lnTo>
                  <a:pt x="35715" y="27632"/>
                </a:lnTo>
                <a:lnTo>
                  <a:pt x="7078" y="27632"/>
                </a:lnTo>
                <a:lnTo>
                  <a:pt x="7078" y="6628"/>
                </a:lnTo>
                <a:lnTo>
                  <a:pt x="35788" y="6628"/>
                </a:lnTo>
                <a:lnTo>
                  <a:pt x="29150" y="0"/>
                </a:lnTo>
                <a:close/>
              </a:path>
              <a:path w="36830" h="53340" extrusionOk="0">
                <a:moveTo>
                  <a:pt x="35788" y="6628"/>
                </a:moveTo>
                <a:lnTo>
                  <a:pt x="25192" y="6628"/>
                </a:lnTo>
                <a:lnTo>
                  <a:pt x="29538" y="11036"/>
                </a:lnTo>
                <a:lnTo>
                  <a:pt x="29538" y="23151"/>
                </a:lnTo>
                <a:lnTo>
                  <a:pt x="25192" y="27632"/>
                </a:lnTo>
                <a:lnTo>
                  <a:pt x="35715" y="27632"/>
                </a:lnTo>
                <a:lnTo>
                  <a:pt x="36543" y="26794"/>
                </a:lnTo>
                <a:lnTo>
                  <a:pt x="36543" y="7381"/>
                </a:lnTo>
                <a:lnTo>
                  <a:pt x="35788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8" name="Google Shape;48;p4"/>
          <p:cNvSpPr/>
          <p:nvPr/>
        </p:nvSpPr>
        <p:spPr>
          <a:xfrm>
            <a:off x="19470905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9" name="Google Shape;49;p4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50" name="Google Shape;50;p4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51" name="Google Shape;51;p4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wo Content">
  <p:cSld name="Two Content">
    <p:bg>
      <p:bgPr>
        <a:solidFill>
          <a:schemeClr val="lt1"/>
        </a:solidFill>
        <a:effectLst/>
      </p:bgPr>
    </p:bg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5"/>
          <p:cNvSpPr/>
          <p:nvPr/>
        </p:nvSpPr>
        <p:spPr>
          <a:xfrm>
            <a:off x="0" y="10203564"/>
            <a:ext cx="20104100" cy="1105535"/>
          </a:xfrm>
          <a:custGeom>
            <a:avLst/>
            <a:gdLst/>
            <a:ahLst/>
            <a:cxnLst/>
            <a:rect l="l" t="t" r="r" b="b"/>
            <a:pathLst>
              <a:path w="20104100" h="1105534" extrusionOk="0">
                <a:moveTo>
                  <a:pt x="0" y="1104992"/>
                </a:moveTo>
                <a:lnTo>
                  <a:pt x="20104099" y="1104992"/>
                </a:lnTo>
                <a:lnTo>
                  <a:pt x="20104099" y="0"/>
                </a:lnTo>
                <a:lnTo>
                  <a:pt x="0" y="0"/>
                </a:lnTo>
                <a:lnTo>
                  <a:pt x="0" y="1104992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4" name="Google Shape;54;p5"/>
          <p:cNvSpPr/>
          <p:nvPr/>
        </p:nvSpPr>
        <p:spPr>
          <a:xfrm>
            <a:off x="18016258" y="10833403"/>
            <a:ext cx="1504950" cy="225425"/>
          </a:xfrm>
          <a:custGeom>
            <a:avLst/>
            <a:gdLst/>
            <a:ahLst/>
            <a:cxnLst/>
            <a:rect l="l" t="t" r="r" b="b"/>
            <a:pathLst>
              <a:path w="1504950" h="225425" extrusionOk="0">
                <a:moveTo>
                  <a:pt x="1094029" y="224234"/>
                </a:moveTo>
                <a:lnTo>
                  <a:pt x="929039" y="224234"/>
                </a:lnTo>
                <a:lnTo>
                  <a:pt x="929039" y="224809"/>
                </a:lnTo>
                <a:lnTo>
                  <a:pt x="1094029" y="224809"/>
                </a:lnTo>
                <a:lnTo>
                  <a:pt x="1094029" y="224234"/>
                </a:lnTo>
                <a:close/>
              </a:path>
              <a:path w="1504950" h="225425" extrusionOk="0">
                <a:moveTo>
                  <a:pt x="1433927" y="14701"/>
                </a:moveTo>
                <a:lnTo>
                  <a:pt x="1318378" y="14701"/>
                </a:lnTo>
                <a:lnTo>
                  <a:pt x="1296552" y="31369"/>
                </a:lnTo>
                <a:lnTo>
                  <a:pt x="1279682" y="53586"/>
                </a:lnTo>
                <a:lnTo>
                  <a:pt x="1268802" y="80728"/>
                </a:lnTo>
                <a:lnTo>
                  <a:pt x="1264945" y="112174"/>
                </a:lnTo>
                <a:lnTo>
                  <a:pt x="1273581" y="157895"/>
                </a:lnTo>
                <a:lnTo>
                  <a:pt x="1297048" y="193363"/>
                </a:lnTo>
                <a:lnTo>
                  <a:pt x="1331697" y="216310"/>
                </a:lnTo>
                <a:lnTo>
                  <a:pt x="1373874" y="224464"/>
                </a:lnTo>
                <a:lnTo>
                  <a:pt x="1396824" y="223131"/>
                </a:lnTo>
                <a:lnTo>
                  <a:pt x="1416621" y="218688"/>
                </a:lnTo>
                <a:lnTo>
                  <a:pt x="1433309" y="210465"/>
                </a:lnTo>
                <a:lnTo>
                  <a:pt x="1446929" y="197795"/>
                </a:lnTo>
                <a:lnTo>
                  <a:pt x="1504749" y="197795"/>
                </a:lnTo>
                <a:lnTo>
                  <a:pt x="1504749" y="175376"/>
                </a:lnTo>
                <a:lnTo>
                  <a:pt x="1384617" y="175376"/>
                </a:lnTo>
                <a:lnTo>
                  <a:pt x="1360017" y="170796"/>
                </a:lnTo>
                <a:lnTo>
                  <a:pt x="1340414" y="157894"/>
                </a:lnTo>
                <a:lnTo>
                  <a:pt x="1327451" y="137934"/>
                </a:lnTo>
                <a:lnTo>
                  <a:pt x="1322766" y="112174"/>
                </a:lnTo>
                <a:lnTo>
                  <a:pt x="1327451" y="86414"/>
                </a:lnTo>
                <a:lnTo>
                  <a:pt x="1340415" y="66453"/>
                </a:lnTo>
                <a:lnTo>
                  <a:pt x="1360017" y="53552"/>
                </a:lnTo>
                <a:lnTo>
                  <a:pt x="1384617" y="48972"/>
                </a:lnTo>
                <a:lnTo>
                  <a:pt x="1504749" y="48972"/>
                </a:lnTo>
                <a:lnTo>
                  <a:pt x="1504749" y="26564"/>
                </a:lnTo>
                <a:lnTo>
                  <a:pt x="1446929" y="26564"/>
                </a:lnTo>
                <a:lnTo>
                  <a:pt x="1433927" y="14701"/>
                </a:lnTo>
                <a:close/>
              </a:path>
              <a:path w="1504950" h="225425" extrusionOk="0">
                <a:moveTo>
                  <a:pt x="440457" y="14805"/>
                </a:moveTo>
                <a:lnTo>
                  <a:pt x="332042" y="14805"/>
                </a:lnTo>
                <a:lnTo>
                  <a:pt x="309013" y="32066"/>
                </a:lnTo>
                <a:lnTo>
                  <a:pt x="291245" y="54712"/>
                </a:lnTo>
                <a:lnTo>
                  <a:pt x="279802" y="81776"/>
                </a:lnTo>
                <a:lnTo>
                  <a:pt x="275750" y="112289"/>
                </a:lnTo>
                <a:lnTo>
                  <a:pt x="284478" y="156445"/>
                </a:lnTo>
                <a:lnTo>
                  <a:pt x="308355" y="191974"/>
                </a:lnTo>
                <a:lnTo>
                  <a:pt x="343924" y="215655"/>
                </a:lnTo>
                <a:lnTo>
                  <a:pt x="387726" y="224265"/>
                </a:lnTo>
                <a:lnTo>
                  <a:pt x="389799" y="224265"/>
                </a:lnTo>
                <a:lnTo>
                  <a:pt x="391841" y="224066"/>
                </a:lnTo>
                <a:lnTo>
                  <a:pt x="393883" y="223972"/>
                </a:lnTo>
                <a:lnTo>
                  <a:pt x="615729" y="223972"/>
                </a:lnTo>
                <a:lnTo>
                  <a:pt x="615729" y="209899"/>
                </a:lnTo>
                <a:lnTo>
                  <a:pt x="443305" y="209899"/>
                </a:lnTo>
                <a:lnTo>
                  <a:pt x="466516" y="192643"/>
                </a:lnTo>
                <a:lnTo>
                  <a:pt x="478982" y="176884"/>
                </a:lnTo>
                <a:lnTo>
                  <a:pt x="387705" y="176884"/>
                </a:lnTo>
                <a:lnTo>
                  <a:pt x="362825" y="172123"/>
                </a:lnTo>
                <a:lnTo>
                  <a:pt x="342770" y="158805"/>
                </a:lnTo>
                <a:lnTo>
                  <a:pt x="329385" y="138378"/>
                </a:lnTo>
                <a:lnTo>
                  <a:pt x="324513" y="112289"/>
                </a:lnTo>
                <a:lnTo>
                  <a:pt x="329385" y="86201"/>
                </a:lnTo>
                <a:lnTo>
                  <a:pt x="342770" y="65774"/>
                </a:lnTo>
                <a:lnTo>
                  <a:pt x="362825" y="52456"/>
                </a:lnTo>
                <a:lnTo>
                  <a:pt x="387705" y="47694"/>
                </a:lnTo>
                <a:lnTo>
                  <a:pt x="477498" y="47694"/>
                </a:lnTo>
                <a:lnTo>
                  <a:pt x="467297" y="32605"/>
                </a:lnTo>
                <a:lnTo>
                  <a:pt x="440457" y="14805"/>
                </a:lnTo>
                <a:close/>
              </a:path>
              <a:path w="1504950" h="225425" extrusionOk="0">
                <a:moveTo>
                  <a:pt x="0" y="169994"/>
                </a:moveTo>
                <a:lnTo>
                  <a:pt x="0" y="224234"/>
                </a:lnTo>
                <a:lnTo>
                  <a:pt x="40311" y="222391"/>
                </a:lnTo>
                <a:lnTo>
                  <a:pt x="69987" y="206472"/>
                </a:lnTo>
                <a:lnTo>
                  <a:pt x="88315" y="176013"/>
                </a:lnTo>
                <a:lnTo>
                  <a:pt x="89045" y="170718"/>
                </a:lnTo>
                <a:lnTo>
                  <a:pt x="15765" y="170718"/>
                </a:lnTo>
                <a:lnTo>
                  <a:pt x="0" y="169994"/>
                </a:lnTo>
                <a:close/>
              </a:path>
              <a:path w="1504950" h="225425" extrusionOk="0">
                <a:moveTo>
                  <a:pt x="214276" y="55694"/>
                </a:moveTo>
                <a:lnTo>
                  <a:pt x="156435" y="55694"/>
                </a:lnTo>
                <a:lnTo>
                  <a:pt x="156435" y="224234"/>
                </a:lnTo>
                <a:lnTo>
                  <a:pt x="214276" y="224234"/>
                </a:lnTo>
                <a:lnTo>
                  <a:pt x="214276" y="55694"/>
                </a:lnTo>
                <a:close/>
              </a:path>
              <a:path w="1504950" h="225425" extrusionOk="0">
                <a:moveTo>
                  <a:pt x="615729" y="223972"/>
                </a:moveTo>
                <a:lnTo>
                  <a:pt x="393883" y="223972"/>
                </a:lnTo>
                <a:lnTo>
                  <a:pt x="393883" y="224213"/>
                </a:lnTo>
                <a:lnTo>
                  <a:pt x="557920" y="224213"/>
                </a:lnTo>
                <a:lnTo>
                  <a:pt x="615729" y="224234"/>
                </a:lnTo>
                <a:lnTo>
                  <a:pt x="615729" y="223972"/>
                </a:lnTo>
                <a:close/>
              </a:path>
              <a:path w="1504950" h="225425" extrusionOk="0">
                <a:moveTo>
                  <a:pt x="810781" y="14701"/>
                </a:moveTo>
                <a:lnTo>
                  <a:pt x="754312" y="14701"/>
                </a:lnTo>
                <a:lnTo>
                  <a:pt x="754312" y="224234"/>
                </a:lnTo>
                <a:lnTo>
                  <a:pt x="797347" y="224234"/>
                </a:lnTo>
                <a:lnTo>
                  <a:pt x="877453" y="127420"/>
                </a:lnTo>
                <a:lnTo>
                  <a:pt x="810781" y="127420"/>
                </a:lnTo>
                <a:lnTo>
                  <a:pt x="810781" y="14701"/>
                </a:lnTo>
                <a:close/>
              </a:path>
              <a:path w="1504950" h="225425" extrusionOk="0">
                <a:moveTo>
                  <a:pt x="959154" y="96939"/>
                </a:moveTo>
                <a:lnTo>
                  <a:pt x="902674" y="96939"/>
                </a:lnTo>
                <a:lnTo>
                  <a:pt x="902674" y="224234"/>
                </a:lnTo>
                <a:lnTo>
                  <a:pt x="1095778" y="224234"/>
                </a:lnTo>
                <a:lnTo>
                  <a:pt x="1095778" y="210496"/>
                </a:lnTo>
                <a:lnTo>
                  <a:pt x="959154" y="210496"/>
                </a:lnTo>
                <a:lnTo>
                  <a:pt x="959154" y="96939"/>
                </a:lnTo>
                <a:close/>
              </a:path>
              <a:path w="1504950" h="225425" extrusionOk="0">
                <a:moveTo>
                  <a:pt x="1161360" y="122488"/>
                </a:moveTo>
                <a:lnTo>
                  <a:pt x="1095778" y="122488"/>
                </a:lnTo>
                <a:lnTo>
                  <a:pt x="1177356" y="224234"/>
                </a:lnTo>
                <a:lnTo>
                  <a:pt x="1244590" y="224234"/>
                </a:lnTo>
                <a:lnTo>
                  <a:pt x="1161360" y="122488"/>
                </a:lnTo>
                <a:close/>
              </a:path>
              <a:path w="1504950" h="225425" extrusionOk="0">
                <a:moveTo>
                  <a:pt x="1504749" y="197795"/>
                </a:moveTo>
                <a:lnTo>
                  <a:pt x="1446929" y="197795"/>
                </a:lnTo>
                <a:lnTo>
                  <a:pt x="1446929" y="224234"/>
                </a:lnTo>
                <a:lnTo>
                  <a:pt x="1504749" y="224234"/>
                </a:lnTo>
                <a:lnTo>
                  <a:pt x="1504749" y="197795"/>
                </a:lnTo>
                <a:close/>
              </a:path>
              <a:path w="1504950" h="225425" extrusionOk="0">
                <a:moveTo>
                  <a:pt x="1095778" y="104"/>
                </a:moveTo>
                <a:lnTo>
                  <a:pt x="1037968" y="104"/>
                </a:lnTo>
                <a:lnTo>
                  <a:pt x="1037968" y="210496"/>
                </a:lnTo>
                <a:lnTo>
                  <a:pt x="1095778" y="210496"/>
                </a:lnTo>
                <a:lnTo>
                  <a:pt x="1095778" y="122488"/>
                </a:lnTo>
                <a:lnTo>
                  <a:pt x="1161360" y="122488"/>
                </a:lnTo>
                <a:lnTo>
                  <a:pt x="1151818" y="110823"/>
                </a:lnTo>
                <a:lnTo>
                  <a:pt x="1161659" y="98729"/>
                </a:lnTo>
                <a:lnTo>
                  <a:pt x="1095778" y="98729"/>
                </a:lnTo>
                <a:lnTo>
                  <a:pt x="1095778" y="104"/>
                </a:lnTo>
                <a:close/>
              </a:path>
              <a:path w="1504950" h="225425" extrusionOk="0">
                <a:moveTo>
                  <a:pt x="557920" y="0"/>
                </a:moveTo>
                <a:lnTo>
                  <a:pt x="557920" y="209899"/>
                </a:lnTo>
                <a:lnTo>
                  <a:pt x="615729" y="209899"/>
                </a:lnTo>
                <a:lnTo>
                  <a:pt x="615729" y="55694"/>
                </a:lnTo>
                <a:lnTo>
                  <a:pt x="692125" y="55694"/>
                </a:lnTo>
                <a:lnTo>
                  <a:pt x="692125" y="14701"/>
                </a:lnTo>
                <a:lnTo>
                  <a:pt x="810781" y="14701"/>
                </a:lnTo>
                <a:lnTo>
                  <a:pt x="810781" y="387"/>
                </a:lnTo>
                <a:lnTo>
                  <a:pt x="692125" y="387"/>
                </a:lnTo>
                <a:lnTo>
                  <a:pt x="692125" y="104"/>
                </a:lnTo>
                <a:lnTo>
                  <a:pt x="557920" y="0"/>
                </a:lnTo>
                <a:close/>
              </a:path>
              <a:path w="1504950" h="225425" extrusionOk="0">
                <a:moveTo>
                  <a:pt x="477498" y="47694"/>
                </a:moveTo>
                <a:lnTo>
                  <a:pt x="387705" y="47694"/>
                </a:lnTo>
                <a:lnTo>
                  <a:pt x="412849" y="52456"/>
                </a:lnTo>
                <a:lnTo>
                  <a:pt x="433037" y="65774"/>
                </a:lnTo>
                <a:lnTo>
                  <a:pt x="446470" y="86201"/>
                </a:lnTo>
                <a:lnTo>
                  <a:pt x="451347" y="112289"/>
                </a:lnTo>
                <a:lnTo>
                  <a:pt x="446470" y="138378"/>
                </a:lnTo>
                <a:lnTo>
                  <a:pt x="433037" y="158805"/>
                </a:lnTo>
                <a:lnTo>
                  <a:pt x="412849" y="172123"/>
                </a:lnTo>
                <a:lnTo>
                  <a:pt x="387705" y="176884"/>
                </a:lnTo>
                <a:lnTo>
                  <a:pt x="478982" y="176884"/>
                </a:lnTo>
                <a:lnTo>
                  <a:pt x="484449" y="169972"/>
                </a:lnTo>
                <a:lnTo>
                  <a:pt x="496012" y="142862"/>
                </a:lnTo>
                <a:lnTo>
                  <a:pt x="500110" y="112289"/>
                </a:lnTo>
                <a:lnTo>
                  <a:pt x="491317" y="68134"/>
                </a:lnTo>
                <a:lnTo>
                  <a:pt x="477498" y="47694"/>
                </a:lnTo>
                <a:close/>
              </a:path>
              <a:path w="1504950" h="225425" extrusionOk="0">
                <a:moveTo>
                  <a:pt x="1504749" y="48972"/>
                </a:moveTo>
                <a:lnTo>
                  <a:pt x="1384617" y="48972"/>
                </a:lnTo>
                <a:lnTo>
                  <a:pt x="1409483" y="53552"/>
                </a:lnTo>
                <a:lnTo>
                  <a:pt x="1429222" y="66453"/>
                </a:lnTo>
                <a:lnTo>
                  <a:pt x="1442236" y="86414"/>
                </a:lnTo>
                <a:lnTo>
                  <a:pt x="1446929" y="112174"/>
                </a:lnTo>
                <a:lnTo>
                  <a:pt x="1442236" y="137934"/>
                </a:lnTo>
                <a:lnTo>
                  <a:pt x="1429222" y="157895"/>
                </a:lnTo>
                <a:lnTo>
                  <a:pt x="1409483" y="170796"/>
                </a:lnTo>
                <a:lnTo>
                  <a:pt x="1384617" y="175376"/>
                </a:lnTo>
                <a:lnTo>
                  <a:pt x="1504749" y="175376"/>
                </a:lnTo>
                <a:lnTo>
                  <a:pt x="1504749" y="48972"/>
                </a:lnTo>
                <a:close/>
              </a:path>
              <a:path w="1504950" h="225425" extrusionOk="0">
                <a:moveTo>
                  <a:pt x="214276" y="104"/>
                </a:moveTo>
                <a:lnTo>
                  <a:pt x="36752" y="104"/>
                </a:lnTo>
                <a:lnTo>
                  <a:pt x="36752" y="127420"/>
                </a:lnTo>
                <a:lnTo>
                  <a:pt x="34351" y="149637"/>
                </a:lnTo>
                <a:lnTo>
                  <a:pt x="27285" y="164001"/>
                </a:lnTo>
                <a:lnTo>
                  <a:pt x="15765" y="170718"/>
                </a:lnTo>
                <a:lnTo>
                  <a:pt x="89045" y="170718"/>
                </a:lnTo>
                <a:lnTo>
                  <a:pt x="94583" y="130550"/>
                </a:lnTo>
                <a:lnTo>
                  <a:pt x="94583" y="55694"/>
                </a:lnTo>
                <a:lnTo>
                  <a:pt x="214276" y="55694"/>
                </a:lnTo>
                <a:lnTo>
                  <a:pt x="214276" y="14805"/>
                </a:lnTo>
                <a:lnTo>
                  <a:pt x="440457" y="14805"/>
                </a:lnTo>
                <a:lnTo>
                  <a:pt x="431587" y="8923"/>
                </a:lnTo>
                <a:lnTo>
                  <a:pt x="388633" y="492"/>
                </a:lnTo>
                <a:lnTo>
                  <a:pt x="214276" y="492"/>
                </a:lnTo>
                <a:lnTo>
                  <a:pt x="214276" y="104"/>
                </a:lnTo>
                <a:close/>
              </a:path>
              <a:path w="1504950" h="225425" extrusionOk="0">
                <a:moveTo>
                  <a:pt x="959154" y="104"/>
                </a:moveTo>
                <a:lnTo>
                  <a:pt x="916129" y="104"/>
                </a:lnTo>
                <a:lnTo>
                  <a:pt x="810781" y="127420"/>
                </a:lnTo>
                <a:lnTo>
                  <a:pt x="877453" y="127420"/>
                </a:lnTo>
                <a:lnTo>
                  <a:pt x="902674" y="96939"/>
                </a:lnTo>
                <a:lnTo>
                  <a:pt x="959154" y="96939"/>
                </a:lnTo>
                <a:lnTo>
                  <a:pt x="959154" y="104"/>
                </a:lnTo>
                <a:close/>
              </a:path>
              <a:path w="1504950" h="225425" extrusionOk="0">
                <a:moveTo>
                  <a:pt x="1241909" y="104"/>
                </a:moveTo>
                <a:lnTo>
                  <a:pt x="1172875" y="104"/>
                </a:lnTo>
                <a:lnTo>
                  <a:pt x="1095778" y="98729"/>
                </a:lnTo>
                <a:lnTo>
                  <a:pt x="1161659" y="98729"/>
                </a:lnTo>
                <a:lnTo>
                  <a:pt x="1230035" y="14701"/>
                </a:lnTo>
                <a:lnTo>
                  <a:pt x="1433927" y="14701"/>
                </a:lnTo>
                <a:lnTo>
                  <a:pt x="1433135" y="13978"/>
                </a:lnTo>
                <a:lnTo>
                  <a:pt x="1416066" y="5961"/>
                </a:lnTo>
                <a:lnTo>
                  <a:pt x="1395888" y="1728"/>
                </a:lnTo>
                <a:lnTo>
                  <a:pt x="1377660" y="753"/>
                </a:lnTo>
                <a:lnTo>
                  <a:pt x="1367131" y="753"/>
                </a:lnTo>
                <a:lnTo>
                  <a:pt x="1367131" y="387"/>
                </a:lnTo>
                <a:lnTo>
                  <a:pt x="1241689" y="387"/>
                </a:lnTo>
                <a:lnTo>
                  <a:pt x="1241909" y="104"/>
                </a:lnTo>
                <a:close/>
              </a:path>
              <a:path w="1504950" h="225425" extrusionOk="0">
                <a:moveTo>
                  <a:pt x="1504749" y="104"/>
                </a:moveTo>
                <a:lnTo>
                  <a:pt x="1446929" y="104"/>
                </a:lnTo>
                <a:lnTo>
                  <a:pt x="1446929" y="26564"/>
                </a:lnTo>
                <a:lnTo>
                  <a:pt x="1504749" y="26564"/>
                </a:lnTo>
                <a:lnTo>
                  <a:pt x="1504749" y="104"/>
                </a:lnTo>
                <a:close/>
              </a:path>
              <a:path w="1504950" h="225425" extrusionOk="0">
                <a:moveTo>
                  <a:pt x="1372764" y="492"/>
                </a:moveTo>
                <a:lnTo>
                  <a:pt x="1370869" y="492"/>
                </a:lnTo>
                <a:lnTo>
                  <a:pt x="1369005" y="659"/>
                </a:lnTo>
                <a:lnTo>
                  <a:pt x="1367131" y="753"/>
                </a:lnTo>
                <a:lnTo>
                  <a:pt x="1377660" y="753"/>
                </a:lnTo>
                <a:lnTo>
                  <a:pt x="1372764" y="492"/>
                </a:lnTo>
                <a:close/>
              </a:path>
              <a:path w="1504950" h="225425" extrusionOk="0">
                <a:moveTo>
                  <a:pt x="387726" y="314"/>
                </a:moveTo>
                <a:lnTo>
                  <a:pt x="386501" y="314"/>
                </a:lnTo>
                <a:lnTo>
                  <a:pt x="385318" y="450"/>
                </a:lnTo>
                <a:lnTo>
                  <a:pt x="384113" y="492"/>
                </a:lnTo>
                <a:lnTo>
                  <a:pt x="388633" y="492"/>
                </a:lnTo>
                <a:lnTo>
                  <a:pt x="387726" y="314"/>
                </a:lnTo>
                <a:close/>
              </a:path>
              <a:path w="1504950" h="225425" extrusionOk="0">
                <a:moveTo>
                  <a:pt x="810781" y="104"/>
                </a:moveTo>
                <a:lnTo>
                  <a:pt x="754312" y="104"/>
                </a:lnTo>
                <a:lnTo>
                  <a:pt x="754312" y="387"/>
                </a:lnTo>
                <a:lnTo>
                  <a:pt x="810781" y="387"/>
                </a:lnTo>
                <a:lnTo>
                  <a:pt x="810781" y="10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5" name="Google Shape;55;p5"/>
          <p:cNvSpPr/>
          <p:nvPr/>
        </p:nvSpPr>
        <p:spPr>
          <a:xfrm>
            <a:off x="18574419" y="10288699"/>
            <a:ext cx="404495" cy="404495"/>
          </a:xfrm>
          <a:custGeom>
            <a:avLst/>
            <a:gdLst/>
            <a:ahLst/>
            <a:cxnLst/>
            <a:rect l="l" t="t" r="r" b="b"/>
            <a:pathLst>
              <a:path w="404494" h="404495" extrusionOk="0">
                <a:moveTo>
                  <a:pt x="404239" y="0"/>
                </a:moveTo>
                <a:lnTo>
                  <a:pt x="0" y="0"/>
                </a:lnTo>
                <a:lnTo>
                  <a:pt x="0" y="404239"/>
                </a:lnTo>
                <a:lnTo>
                  <a:pt x="404239" y="404239"/>
                </a:lnTo>
                <a:lnTo>
                  <a:pt x="404239" y="314273"/>
                </a:lnTo>
                <a:lnTo>
                  <a:pt x="331602" y="314273"/>
                </a:lnTo>
                <a:lnTo>
                  <a:pt x="322161" y="304943"/>
                </a:lnTo>
                <a:lnTo>
                  <a:pt x="248840" y="304943"/>
                </a:lnTo>
                <a:lnTo>
                  <a:pt x="209047" y="297257"/>
                </a:lnTo>
                <a:lnTo>
                  <a:pt x="70060" y="297257"/>
                </a:lnTo>
                <a:lnTo>
                  <a:pt x="70060" y="172560"/>
                </a:lnTo>
                <a:lnTo>
                  <a:pt x="148140" y="172560"/>
                </a:lnTo>
                <a:lnTo>
                  <a:pt x="150124" y="160009"/>
                </a:lnTo>
                <a:lnTo>
                  <a:pt x="155416" y="150631"/>
                </a:lnTo>
                <a:lnTo>
                  <a:pt x="90211" y="150631"/>
                </a:lnTo>
                <a:lnTo>
                  <a:pt x="72398" y="144221"/>
                </a:lnTo>
                <a:lnTo>
                  <a:pt x="64301" y="124990"/>
                </a:lnTo>
                <a:lnTo>
                  <a:pt x="72398" y="105760"/>
                </a:lnTo>
                <a:lnTo>
                  <a:pt x="90211" y="99350"/>
                </a:lnTo>
                <a:lnTo>
                  <a:pt x="214062" y="99350"/>
                </a:lnTo>
                <a:lnTo>
                  <a:pt x="248840" y="92520"/>
                </a:lnTo>
                <a:lnTo>
                  <a:pt x="404239" y="92520"/>
                </a:lnTo>
                <a:lnTo>
                  <a:pt x="404239" y="0"/>
                </a:lnTo>
                <a:close/>
              </a:path>
              <a:path w="404494" h="404495" extrusionOk="0">
                <a:moveTo>
                  <a:pt x="404239" y="92520"/>
                </a:moveTo>
                <a:lnTo>
                  <a:pt x="248840" y="92520"/>
                </a:lnTo>
                <a:lnTo>
                  <a:pt x="295304" y="101443"/>
                </a:lnTo>
                <a:lnTo>
                  <a:pt x="327699" y="125009"/>
                </a:lnTo>
                <a:lnTo>
                  <a:pt x="346818" y="158410"/>
                </a:lnTo>
                <a:lnTo>
                  <a:pt x="353455" y="196842"/>
                </a:lnTo>
                <a:lnTo>
                  <a:pt x="352462" y="214392"/>
                </a:lnTo>
                <a:lnTo>
                  <a:pt x="349010" y="231698"/>
                </a:lnTo>
                <a:lnTo>
                  <a:pt x="343044" y="248185"/>
                </a:lnTo>
                <a:lnTo>
                  <a:pt x="334513" y="263279"/>
                </a:lnTo>
                <a:lnTo>
                  <a:pt x="358701" y="287174"/>
                </a:lnTo>
                <a:lnTo>
                  <a:pt x="331602" y="314273"/>
                </a:lnTo>
                <a:lnTo>
                  <a:pt x="404239" y="314273"/>
                </a:lnTo>
                <a:lnTo>
                  <a:pt x="404239" y="92520"/>
                </a:lnTo>
                <a:close/>
              </a:path>
              <a:path w="404494" h="404495" extrusionOk="0">
                <a:moveTo>
                  <a:pt x="306828" y="289792"/>
                </a:moveTo>
                <a:lnTo>
                  <a:pt x="294490" y="296338"/>
                </a:lnTo>
                <a:lnTo>
                  <a:pt x="280677" y="301082"/>
                </a:lnTo>
                <a:lnTo>
                  <a:pt x="265443" y="303969"/>
                </a:lnTo>
                <a:lnTo>
                  <a:pt x="248840" y="304943"/>
                </a:lnTo>
                <a:lnTo>
                  <a:pt x="322161" y="304943"/>
                </a:lnTo>
                <a:lnTo>
                  <a:pt x="306828" y="289792"/>
                </a:lnTo>
                <a:close/>
              </a:path>
              <a:path w="404494" h="404495" extrusionOk="0">
                <a:moveTo>
                  <a:pt x="148140" y="172560"/>
                </a:moveTo>
                <a:lnTo>
                  <a:pt x="110352" y="172560"/>
                </a:lnTo>
                <a:lnTo>
                  <a:pt x="110352" y="297257"/>
                </a:lnTo>
                <a:lnTo>
                  <a:pt x="209047" y="297257"/>
                </a:lnTo>
                <a:lnTo>
                  <a:pt x="201881" y="295874"/>
                </a:lnTo>
                <a:lnTo>
                  <a:pt x="169289" y="271943"/>
                </a:lnTo>
                <a:lnTo>
                  <a:pt x="150245" y="238068"/>
                </a:lnTo>
                <a:lnTo>
                  <a:pt x="143932" y="199166"/>
                </a:lnTo>
                <a:lnTo>
                  <a:pt x="148140" y="172560"/>
                </a:lnTo>
                <a:close/>
              </a:path>
              <a:path w="404494" h="404495" extrusionOk="0">
                <a:moveTo>
                  <a:pt x="214062" y="99350"/>
                </a:moveTo>
                <a:lnTo>
                  <a:pt x="90211" y="99350"/>
                </a:lnTo>
                <a:lnTo>
                  <a:pt x="108025" y="105760"/>
                </a:lnTo>
                <a:lnTo>
                  <a:pt x="116122" y="124990"/>
                </a:lnTo>
                <a:lnTo>
                  <a:pt x="108025" y="144221"/>
                </a:lnTo>
                <a:lnTo>
                  <a:pt x="90211" y="150631"/>
                </a:lnTo>
                <a:lnTo>
                  <a:pt x="155416" y="150631"/>
                </a:lnTo>
                <a:lnTo>
                  <a:pt x="169399" y="125849"/>
                </a:lnTo>
                <a:lnTo>
                  <a:pt x="202167" y="101686"/>
                </a:lnTo>
                <a:lnTo>
                  <a:pt x="214062" y="993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6" name="Google Shape;56;p5"/>
          <p:cNvSpPr/>
          <p:nvPr/>
        </p:nvSpPr>
        <p:spPr>
          <a:xfrm>
            <a:off x="18756181" y="10415892"/>
            <a:ext cx="133744" cy="14220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7" name="Google Shape;57;p5"/>
          <p:cNvSpPr/>
          <p:nvPr/>
        </p:nvSpPr>
        <p:spPr>
          <a:xfrm>
            <a:off x="18006122" y="11174208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06" y="53296"/>
                </a:lnTo>
                <a:lnTo>
                  <a:pt x="15000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19" y="13549"/>
                </a:lnTo>
                <a:lnTo>
                  <a:pt x="3311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491" y="0"/>
                </a:lnTo>
                <a:lnTo>
                  <a:pt x="7088" y="39820"/>
                </a:lnTo>
                <a:lnTo>
                  <a:pt x="15000" y="39820"/>
                </a:lnTo>
                <a:lnTo>
                  <a:pt x="3311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8" name="Google Shape;58;p5"/>
          <p:cNvSpPr/>
          <p:nvPr/>
        </p:nvSpPr>
        <p:spPr>
          <a:xfrm>
            <a:off x="18086705" y="11174203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7078" y="53296"/>
                </a:lnTo>
                <a:lnTo>
                  <a:pt x="7078" y="29318"/>
                </a:lnTo>
                <a:lnTo>
                  <a:pt x="39967" y="29318"/>
                </a:lnTo>
                <a:lnTo>
                  <a:pt x="39967" y="22617"/>
                </a:lnTo>
                <a:lnTo>
                  <a:pt x="7078" y="22617"/>
                </a:lnTo>
                <a:lnTo>
                  <a:pt x="7078" y="0"/>
                </a:lnTo>
                <a:close/>
              </a:path>
              <a:path w="40005" h="53340" extrusionOk="0">
                <a:moveTo>
                  <a:pt x="39967" y="29318"/>
                </a:moveTo>
                <a:lnTo>
                  <a:pt x="32962" y="29318"/>
                </a:lnTo>
                <a:lnTo>
                  <a:pt x="32962" y="53296"/>
                </a:lnTo>
                <a:lnTo>
                  <a:pt x="39967" y="53296"/>
                </a:lnTo>
                <a:lnTo>
                  <a:pt x="39967" y="29318"/>
                </a:lnTo>
                <a:close/>
              </a:path>
              <a:path w="40005" h="53340" extrusionOk="0">
                <a:moveTo>
                  <a:pt x="39967" y="0"/>
                </a:moveTo>
                <a:lnTo>
                  <a:pt x="32962" y="0"/>
                </a:lnTo>
                <a:lnTo>
                  <a:pt x="32962" y="22617"/>
                </a:lnTo>
                <a:lnTo>
                  <a:pt x="39967" y="22617"/>
                </a:lnTo>
                <a:lnTo>
                  <a:pt x="3996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9" name="Google Shape;59;p5"/>
          <p:cNvSpPr/>
          <p:nvPr/>
        </p:nvSpPr>
        <p:spPr>
          <a:xfrm>
            <a:off x="18162672" y="11174205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296"/>
                </a:lnTo>
                <a:lnTo>
                  <a:pt x="22690" y="53296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0" name="Google Shape;60;p5"/>
          <p:cNvSpPr/>
          <p:nvPr/>
        </p:nvSpPr>
        <p:spPr>
          <a:xfrm>
            <a:off x="18237034" y="11174200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5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695"/>
                </a:lnTo>
                <a:lnTo>
                  <a:pt x="29538" y="2969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54" y="6701"/>
                </a:lnTo>
                <a:lnTo>
                  <a:pt x="3145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1" name="Google Shape;61;p5"/>
          <p:cNvSpPr/>
          <p:nvPr/>
        </p:nvSpPr>
        <p:spPr>
          <a:xfrm>
            <a:off x="18303003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" name="Google Shape;62;p5"/>
          <p:cNvSpPr/>
          <p:nvPr/>
        </p:nvSpPr>
        <p:spPr>
          <a:xfrm>
            <a:off x="18383942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" name="Google Shape;63;p5"/>
          <p:cNvSpPr/>
          <p:nvPr/>
        </p:nvSpPr>
        <p:spPr>
          <a:xfrm>
            <a:off x="18467816" y="11174200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5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695"/>
                </a:lnTo>
                <a:lnTo>
                  <a:pt x="29538" y="2969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54" y="6701"/>
                </a:lnTo>
                <a:lnTo>
                  <a:pt x="3145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" name="Google Shape;64;p5"/>
          <p:cNvSpPr/>
          <p:nvPr/>
        </p:nvSpPr>
        <p:spPr>
          <a:xfrm>
            <a:off x="18537938" y="11174207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7088" y="53296"/>
                </a:lnTo>
                <a:lnTo>
                  <a:pt x="7088" y="27716"/>
                </a:lnTo>
                <a:lnTo>
                  <a:pt x="16093" y="27716"/>
                </a:lnTo>
                <a:lnTo>
                  <a:pt x="14470" y="25884"/>
                </a:lnTo>
                <a:lnTo>
                  <a:pt x="16126" y="24062"/>
                </a:lnTo>
                <a:lnTo>
                  <a:pt x="7088" y="24062"/>
                </a:lnTo>
                <a:lnTo>
                  <a:pt x="7088" y="0"/>
                </a:lnTo>
                <a:close/>
              </a:path>
              <a:path w="39369" h="53340" extrusionOk="0">
                <a:moveTo>
                  <a:pt x="16093" y="27716"/>
                </a:moveTo>
                <a:lnTo>
                  <a:pt x="7088" y="27716"/>
                </a:lnTo>
                <a:lnTo>
                  <a:pt x="30082" y="53296"/>
                </a:lnTo>
                <a:lnTo>
                  <a:pt x="38752" y="53296"/>
                </a:lnTo>
                <a:lnTo>
                  <a:pt x="16093" y="27716"/>
                </a:lnTo>
                <a:close/>
              </a:path>
              <a:path w="39369" h="53340" extrusionOk="0">
                <a:moveTo>
                  <a:pt x="37998" y="0"/>
                </a:moveTo>
                <a:lnTo>
                  <a:pt x="29328" y="0"/>
                </a:lnTo>
                <a:lnTo>
                  <a:pt x="7088" y="24062"/>
                </a:lnTo>
                <a:lnTo>
                  <a:pt x="16126" y="24062"/>
                </a:lnTo>
                <a:lnTo>
                  <a:pt x="3799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" name="Google Shape;65;p5"/>
          <p:cNvSpPr/>
          <p:nvPr/>
        </p:nvSpPr>
        <p:spPr>
          <a:xfrm>
            <a:off x="18602334" y="11174205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85" y="6701"/>
                </a:lnTo>
                <a:lnTo>
                  <a:pt x="15685" y="53296"/>
                </a:lnTo>
                <a:lnTo>
                  <a:pt x="22690" y="53296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59" y="0"/>
                </a:moveTo>
                <a:lnTo>
                  <a:pt x="0" y="0"/>
                </a:lnTo>
                <a:lnTo>
                  <a:pt x="0" y="6701"/>
                </a:lnTo>
                <a:lnTo>
                  <a:pt x="38459" y="6701"/>
                </a:lnTo>
                <a:lnTo>
                  <a:pt x="3845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6" name="Google Shape;66;p5"/>
          <p:cNvSpPr/>
          <p:nvPr/>
        </p:nvSpPr>
        <p:spPr>
          <a:xfrm>
            <a:off x="18673231" y="11174203"/>
            <a:ext cx="41275" cy="53975"/>
          </a:xfrm>
          <a:custGeom>
            <a:avLst/>
            <a:gdLst/>
            <a:ahLst/>
            <a:cxnLst/>
            <a:rect l="l" t="t" r="r" b="b"/>
            <a:pathLst>
              <a:path w="41275" h="53975" extrusionOk="0">
                <a:moveTo>
                  <a:pt x="5779" y="46752"/>
                </a:moveTo>
                <a:lnTo>
                  <a:pt x="5779" y="53296"/>
                </a:lnTo>
                <a:lnTo>
                  <a:pt x="14397" y="53841"/>
                </a:lnTo>
                <a:lnTo>
                  <a:pt x="20250" y="49872"/>
                </a:lnTo>
                <a:lnTo>
                  <a:pt x="21310" y="47359"/>
                </a:lnTo>
                <a:lnTo>
                  <a:pt x="11737" y="47359"/>
                </a:lnTo>
                <a:lnTo>
                  <a:pt x="5779" y="46752"/>
                </a:lnTo>
                <a:close/>
              </a:path>
              <a:path w="41275" h="53975" extrusionOk="0">
                <a:moveTo>
                  <a:pt x="7162" y="0"/>
                </a:moveTo>
                <a:lnTo>
                  <a:pt x="0" y="0"/>
                </a:lnTo>
                <a:lnTo>
                  <a:pt x="18041" y="38218"/>
                </a:lnTo>
                <a:lnTo>
                  <a:pt x="15151" y="45003"/>
                </a:lnTo>
                <a:lnTo>
                  <a:pt x="11737" y="47359"/>
                </a:lnTo>
                <a:lnTo>
                  <a:pt x="21310" y="47359"/>
                </a:lnTo>
                <a:lnTo>
                  <a:pt x="28434" y="30459"/>
                </a:lnTo>
                <a:lnTo>
                  <a:pt x="21318" y="30459"/>
                </a:lnTo>
                <a:lnTo>
                  <a:pt x="7162" y="0"/>
                </a:lnTo>
                <a:close/>
              </a:path>
              <a:path w="41275" h="53975" extrusionOk="0">
                <a:moveTo>
                  <a:pt x="41276" y="0"/>
                </a:moveTo>
                <a:lnTo>
                  <a:pt x="34103" y="0"/>
                </a:lnTo>
                <a:lnTo>
                  <a:pt x="21318" y="30459"/>
                </a:lnTo>
                <a:lnTo>
                  <a:pt x="28434" y="30459"/>
                </a:lnTo>
                <a:lnTo>
                  <a:pt x="4127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" name="Google Shape;67;p5"/>
          <p:cNvSpPr/>
          <p:nvPr/>
        </p:nvSpPr>
        <p:spPr>
          <a:xfrm>
            <a:off x="18740141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6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8" name="Google Shape;68;p5"/>
          <p:cNvSpPr/>
          <p:nvPr/>
        </p:nvSpPr>
        <p:spPr>
          <a:xfrm>
            <a:off x="18818694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28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16" y="6701"/>
                </a:lnTo>
                <a:lnTo>
                  <a:pt x="3861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12" y="0"/>
                </a:lnTo>
                <a:lnTo>
                  <a:pt x="10512" y="44312"/>
                </a:lnTo>
                <a:lnTo>
                  <a:pt x="6628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9" name="Google Shape;69;p5"/>
          <p:cNvSpPr/>
          <p:nvPr/>
        </p:nvSpPr>
        <p:spPr>
          <a:xfrm>
            <a:off x="18904755" y="11174203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29161" y="53296"/>
                </a:lnTo>
                <a:lnTo>
                  <a:pt x="35788" y="46679"/>
                </a:lnTo>
                <a:lnTo>
                  <a:pt x="7078" y="46679"/>
                </a:lnTo>
                <a:lnTo>
                  <a:pt x="7078" y="25664"/>
                </a:lnTo>
                <a:lnTo>
                  <a:pt x="35724" y="25664"/>
                </a:lnTo>
                <a:lnTo>
                  <a:pt x="29161" y="19036"/>
                </a:lnTo>
                <a:lnTo>
                  <a:pt x="7078" y="19036"/>
                </a:lnTo>
                <a:lnTo>
                  <a:pt x="7078" y="0"/>
                </a:lnTo>
                <a:close/>
              </a:path>
              <a:path w="36830" h="53340" extrusionOk="0">
                <a:moveTo>
                  <a:pt x="35724" y="25664"/>
                </a:moveTo>
                <a:lnTo>
                  <a:pt x="25203" y="25664"/>
                </a:lnTo>
                <a:lnTo>
                  <a:pt x="29538" y="30156"/>
                </a:lnTo>
                <a:lnTo>
                  <a:pt x="29538" y="42260"/>
                </a:lnTo>
                <a:lnTo>
                  <a:pt x="25203" y="46679"/>
                </a:lnTo>
                <a:lnTo>
                  <a:pt x="35788" y="46679"/>
                </a:lnTo>
                <a:lnTo>
                  <a:pt x="36553" y="45914"/>
                </a:lnTo>
                <a:lnTo>
                  <a:pt x="36553" y="26501"/>
                </a:lnTo>
                <a:lnTo>
                  <a:pt x="35724" y="2566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0" name="Google Shape;70;p5"/>
          <p:cNvSpPr/>
          <p:nvPr/>
        </p:nvSpPr>
        <p:spPr>
          <a:xfrm>
            <a:off x="18978616" y="11174203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7078" y="53296"/>
                </a:lnTo>
                <a:lnTo>
                  <a:pt x="7078" y="29318"/>
                </a:lnTo>
                <a:lnTo>
                  <a:pt x="39967" y="29318"/>
                </a:lnTo>
                <a:lnTo>
                  <a:pt x="39967" y="22617"/>
                </a:lnTo>
                <a:lnTo>
                  <a:pt x="7078" y="22617"/>
                </a:lnTo>
                <a:lnTo>
                  <a:pt x="7078" y="0"/>
                </a:lnTo>
                <a:close/>
              </a:path>
              <a:path w="40005" h="53340" extrusionOk="0">
                <a:moveTo>
                  <a:pt x="39967" y="29318"/>
                </a:moveTo>
                <a:lnTo>
                  <a:pt x="32972" y="29318"/>
                </a:lnTo>
                <a:lnTo>
                  <a:pt x="32972" y="53296"/>
                </a:lnTo>
                <a:lnTo>
                  <a:pt x="39967" y="53296"/>
                </a:lnTo>
                <a:lnTo>
                  <a:pt x="39967" y="29318"/>
                </a:lnTo>
                <a:close/>
              </a:path>
              <a:path w="40005" h="53340" extrusionOk="0">
                <a:moveTo>
                  <a:pt x="39967" y="0"/>
                </a:moveTo>
                <a:lnTo>
                  <a:pt x="32972" y="0"/>
                </a:lnTo>
                <a:lnTo>
                  <a:pt x="32972" y="22617"/>
                </a:lnTo>
                <a:lnTo>
                  <a:pt x="39967" y="22617"/>
                </a:lnTo>
                <a:lnTo>
                  <a:pt x="3996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1" name="Google Shape;71;p5"/>
          <p:cNvSpPr/>
          <p:nvPr/>
        </p:nvSpPr>
        <p:spPr>
          <a:xfrm>
            <a:off x="19053848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6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2" name="Google Shape;72;p5"/>
          <p:cNvSpPr/>
          <p:nvPr/>
        </p:nvSpPr>
        <p:spPr>
          <a:xfrm>
            <a:off x="19133553" y="11174200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39370" y="0"/>
                </a:moveTo>
                <a:lnTo>
                  <a:pt x="8910" y="0"/>
                </a:lnTo>
                <a:lnTo>
                  <a:pt x="1528" y="7381"/>
                </a:lnTo>
                <a:lnTo>
                  <a:pt x="1528" y="24135"/>
                </a:lnTo>
                <a:lnTo>
                  <a:pt x="6931" y="30690"/>
                </a:lnTo>
                <a:lnTo>
                  <a:pt x="14167" y="32438"/>
                </a:lnTo>
                <a:lnTo>
                  <a:pt x="0" y="53307"/>
                </a:lnTo>
                <a:lnTo>
                  <a:pt x="7989" y="53307"/>
                </a:lnTo>
                <a:lnTo>
                  <a:pt x="21768" y="32899"/>
                </a:lnTo>
                <a:lnTo>
                  <a:pt x="39370" y="32899"/>
                </a:lnTo>
                <a:lnTo>
                  <a:pt x="39370" y="26501"/>
                </a:lnTo>
                <a:lnTo>
                  <a:pt x="12868" y="26501"/>
                </a:lnTo>
                <a:lnTo>
                  <a:pt x="8533" y="22009"/>
                </a:lnTo>
                <a:lnTo>
                  <a:pt x="8533" y="11046"/>
                </a:lnTo>
                <a:lnTo>
                  <a:pt x="12868" y="6628"/>
                </a:lnTo>
                <a:lnTo>
                  <a:pt x="39370" y="6628"/>
                </a:lnTo>
                <a:lnTo>
                  <a:pt x="39370" y="0"/>
                </a:lnTo>
                <a:close/>
              </a:path>
              <a:path w="39369" h="53340" extrusionOk="0">
                <a:moveTo>
                  <a:pt x="39370" y="32899"/>
                </a:moveTo>
                <a:lnTo>
                  <a:pt x="32355" y="32899"/>
                </a:lnTo>
                <a:lnTo>
                  <a:pt x="32355" y="53307"/>
                </a:lnTo>
                <a:lnTo>
                  <a:pt x="39370" y="53307"/>
                </a:lnTo>
                <a:lnTo>
                  <a:pt x="39370" y="32899"/>
                </a:lnTo>
                <a:close/>
              </a:path>
              <a:path w="39369" h="53340" extrusionOk="0">
                <a:moveTo>
                  <a:pt x="39370" y="6628"/>
                </a:moveTo>
                <a:lnTo>
                  <a:pt x="32355" y="6628"/>
                </a:lnTo>
                <a:lnTo>
                  <a:pt x="32355" y="26501"/>
                </a:lnTo>
                <a:lnTo>
                  <a:pt x="39370" y="26501"/>
                </a:lnTo>
                <a:lnTo>
                  <a:pt x="39370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3" name="Google Shape;73;p5"/>
          <p:cNvSpPr/>
          <p:nvPr/>
        </p:nvSpPr>
        <p:spPr>
          <a:xfrm>
            <a:off x="19261163" y="11174208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5706" y="53296"/>
                </a:lnTo>
                <a:lnTo>
                  <a:pt x="15000" y="39820"/>
                </a:lnTo>
                <a:lnTo>
                  <a:pt x="7078" y="39820"/>
                </a:lnTo>
                <a:lnTo>
                  <a:pt x="707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19" y="13549"/>
                </a:lnTo>
                <a:lnTo>
                  <a:pt x="3311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491" y="0"/>
                </a:lnTo>
                <a:lnTo>
                  <a:pt x="7078" y="39820"/>
                </a:lnTo>
                <a:lnTo>
                  <a:pt x="15000" y="39820"/>
                </a:lnTo>
                <a:lnTo>
                  <a:pt x="3311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4" name="Google Shape;74;p5"/>
          <p:cNvSpPr/>
          <p:nvPr/>
        </p:nvSpPr>
        <p:spPr>
          <a:xfrm>
            <a:off x="19341745" y="11174205"/>
            <a:ext cx="30480" cy="53340"/>
          </a:xfrm>
          <a:custGeom>
            <a:avLst/>
            <a:gdLst/>
            <a:ahLst/>
            <a:cxnLst/>
            <a:rect l="l" t="t" r="r" b="b"/>
            <a:pathLst>
              <a:path w="30480" h="53340" extrusionOk="0">
                <a:moveTo>
                  <a:pt x="29915" y="0"/>
                </a:moveTo>
                <a:lnTo>
                  <a:pt x="0" y="0"/>
                </a:lnTo>
                <a:lnTo>
                  <a:pt x="0" y="53296"/>
                </a:lnTo>
                <a:lnTo>
                  <a:pt x="7067" y="53296"/>
                </a:lnTo>
                <a:lnTo>
                  <a:pt x="7067" y="6701"/>
                </a:lnTo>
                <a:lnTo>
                  <a:pt x="29915" y="6701"/>
                </a:lnTo>
                <a:lnTo>
                  <a:pt x="2991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5" name="Google Shape;75;p5"/>
          <p:cNvSpPr/>
          <p:nvPr/>
        </p:nvSpPr>
        <p:spPr>
          <a:xfrm>
            <a:off x="19407566" y="11174200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29161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34271"/>
                </a:lnTo>
                <a:lnTo>
                  <a:pt x="29161" y="34271"/>
                </a:lnTo>
                <a:lnTo>
                  <a:pt x="35724" y="27643"/>
                </a:lnTo>
                <a:lnTo>
                  <a:pt x="7078" y="27643"/>
                </a:lnTo>
                <a:lnTo>
                  <a:pt x="7078" y="6628"/>
                </a:lnTo>
                <a:lnTo>
                  <a:pt x="35798" y="6628"/>
                </a:lnTo>
                <a:lnTo>
                  <a:pt x="29161" y="0"/>
                </a:lnTo>
                <a:close/>
              </a:path>
              <a:path w="36830" h="53340" extrusionOk="0">
                <a:moveTo>
                  <a:pt x="35798" y="6628"/>
                </a:moveTo>
                <a:lnTo>
                  <a:pt x="25203" y="6628"/>
                </a:lnTo>
                <a:lnTo>
                  <a:pt x="29538" y="11046"/>
                </a:lnTo>
                <a:lnTo>
                  <a:pt x="29538" y="23151"/>
                </a:lnTo>
                <a:lnTo>
                  <a:pt x="25203" y="27643"/>
                </a:lnTo>
                <a:lnTo>
                  <a:pt x="35724" y="27643"/>
                </a:lnTo>
                <a:lnTo>
                  <a:pt x="36553" y="26805"/>
                </a:lnTo>
                <a:lnTo>
                  <a:pt x="36553" y="7381"/>
                </a:lnTo>
                <a:lnTo>
                  <a:pt x="35798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6" name="Google Shape;76;p5"/>
          <p:cNvSpPr/>
          <p:nvPr/>
        </p:nvSpPr>
        <p:spPr>
          <a:xfrm>
            <a:off x="19470905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6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5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7" name="Google Shape;77;p5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8" name="Google Shape;78;p5"/>
          <p:cNvSpPr txBox="1">
            <a:spLocks noGrp="1"/>
          </p:cNvSpPr>
          <p:nvPr>
            <p:ph type="body" idx="1"/>
          </p:nvPr>
        </p:nvSpPr>
        <p:spPr>
          <a:xfrm>
            <a:off x="1473474" y="2268905"/>
            <a:ext cx="8682355" cy="7564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9" name="Google Shape;79;p5"/>
          <p:cNvSpPr txBox="1">
            <a:spLocks noGrp="1"/>
          </p:cNvSpPr>
          <p:nvPr>
            <p:ph type="body" idx="2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0" name="Google Shape;80;p5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1" name="Google Shape;81;p5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2" name="Google Shape;82;p5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6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5" name="Google Shape;85;p6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6" name="Google Shape;86;p6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7" name="Google Shape;87;p6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9326A-B0FA-4E90-B357-765F93E42946}" type="datetimeFigureOut">
              <a:rPr lang="en-US" smtClean="0"/>
              <a:pPr/>
              <a:t>1/6/2021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E1EBC-6B14-44E6-ADCC-053C26E039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324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528642" y="3280602"/>
            <a:ext cx="17046814" cy="4549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400">
              <a:solidFill>
                <a:srgbClr val="000000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4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bin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10" Type="http://schemas.openxmlformats.org/officeDocument/2006/relationships/audio" Target="../media/audio1.bin"/><Relationship Id="rId4" Type="http://schemas.openxmlformats.org/officeDocument/2006/relationships/image" Target="../media/image6.png"/><Relationship Id="rId9" Type="http://schemas.openxmlformats.org/officeDocument/2006/relationships/image" Target="../media/image11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7.png"/><Relationship Id="rId9" Type="http://schemas.openxmlformats.org/officeDocument/2006/relationships/image" Target="../media/image10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bin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2.pn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7" Type="http://schemas.openxmlformats.org/officeDocument/2006/relationships/audio" Target="../media/audio1.bin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audio" Target="../media/audio10.wav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audio" Target="../media/audio2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bin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bin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20104100" cy="11450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144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" y="422492"/>
            <a:ext cx="1519257" cy="184624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2742" y="1119706"/>
            <a:ext cx="11221357" cy="7475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6"/>
            <a:ext cx="20104100" cy="1120324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4400" dirty="0">
                <a:latin typeface="Corbel" panose="020B0503020204020204" pitchFamily="34" charset="0"/>
              </a:rPr>
              <a:t>Прибор был запатентован ещё в 1860 году. Изобретатель назвал </a:t>
            </a:r>
            <a:r>
              <a:rPr lang="ru-RU" sz="4400" dirty="0" smtClean="0">
                <a:latin typeface="Corbel" panose="020B0503020204020204" pitchFamily="34" charset="0"/>
              </a:rPr>
              <a:t>его</a:t>
            </a:r>
            <a:endParaRPr lang="en-US" sz="4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400" dirty="0" smtClean="0">
                <a:latin typeface="Corbel" panose="020B0503020204020204" pitchFamily="34" charset="0"/>
              </a:rPr>
              <a:t>«</a:t>
            </a:r>
            <a:r>
              <a:rPr lang="ru-RU" sz="4400" dirty="0" err="1" smtClean="0">
                <a:latin typeface="Corbel" panose="020B0503020204020204" pitchFamily="34" charset="0"/>
              </a:rPr>
              <a:t>подметателем</a:t>
            </a:r>
            <a:r>
              <a:rPr lang="ru-RU" sz="4400" dirty="0" smtClean="0">
                <a:latin typeface="Corbel" panose="020B0503020204020204" pitchFamily="34" charset="0"/>
              </a:rPr>
              <a:t> </a:t>
            </a:r>
            <a:r>
              <a:rPr lang="ru-RU" sz="4400" dirty="0">
                <a:latin typeface="Corbel" panose="020B0503020204020204" pitchFamily="34" charset="0"/>
              </a:rPr>
              <a:t>ковров». Позже журнал «</a:t>
            </a:r>
            <a:r>
              <a:rPr lang="en-US" sz="4400" dirty="0">
                <a:latin typeface="Corbel" panose="020B0503020204020204" pitchFamily="34" charset="0"/>
              </a:rPr>
              <a:t>Electrician» </a:t>
            </a:r>
            <a:r>
              <a:rPr lang="ru-RU" sz="4400" dirty="0">
                <a:latin typeface="Corbel" panose="020B0503020204020204" pitchFamily="34" charset="0"/>
              </a:rPr>
              <a:t>назвал его </a:t>
            </a:r>
            <a:r>
              <a:rPr lang="ru-RU" sz="4400" dirty="0" smtClean="0">
                <a:latin typeface="Corbel" panose="020B0503020204020204" pitchFamily="34" charset="0"/>
              </a:rPr>
              <a:t>новым</a:t>
            </a:r>
            <a:endParaRPr lang="en-US" sz="4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400" dirty="0" smtClean="0">
                <a:latin typeface="Corbel" panose="020B0503020204020204" pitchFamily="34" charset="0"/>
              </a:rPr>
              <a:t>стандартом </a:t>
            </a:r>
            <a:r>
              <a:rPr lang="ru-RU" sz="4400" dirty="0">
                <a:latin typeface="Corbel" panose="020B0503020204020204" pitchFamily="34" charset="0"/>
              </a:rPr>
              <a:t>здоровья. </a:t>
            </a:r>
            <a:r>
              <a:rPr lang="ru-RU" sz="4400" b="1" dirty="0">
                <a:latin typeface="Corbel" panose="020B0503020204020204" pitchFamily="34" charset="0"/>
              </a:rPr>
              <a:t>О чём </a:t>
            </a:r>
            <a:r>
              <a:rPr lang="ru-RU" sz="4400" b="1" dirty="0" smtClean="0">
                <a:latin typeface="Corbel" panose="020B0503020204020204" pitchFamily="34" charset="0"/>
              </a:rPr>
              <a:t>речь?</a:t>
            </a:r>
            <a:endParaRPr lang="en-US" sz="4400" b="1" dirty="0">
              <a:latin typeface="Corbel" panose="020B0503020204020204" pitchFamily="34" charset="0"/>
            </a:endParaRPr>
          </a:p>
          <a:p>
            <a:pPr fontAlgn="base"/>
            <a:r>
              <a:rPr lang="en-US" sz="4400" dirty="0" err="1" smtClean="0">
                <a:latin typeface="Corbel" panose="020B0503020204020204" pitchFamily="34" charset="0"/>
              </a:rPr>
              <a:t>Aparatul</a:t>
            </a:r>
            <a:r>
              <a:rPr lang="en-US" sz="4400" dirty="0" smtClean="0">
                <a:latin typeface="Corbel" panose="020B0503020204020204" pitchFamily="34" charset="0"/>
              </a:rPr>
              <a:t> </a:t>
            </a:r>
            <a:r>
              <a:rPr lang="en-US" sz="4400" dirty="0">
                <a:latin typeface="Corbel" panose="020B0503020204020204" pitchFamily="34" charset="0"/>
              </a:rPr>
              <a:t>a </a:t>
            </a:r>
            <a:r>
              <a:rPr lang="en-US" sz="4400" dirty="0" err="1">
                <a:latin typeface="Corbel" panose="020B0503020204020204" pitchFamily="34" charset="0"/>
              </a:rPr>
              <a:t>fost</a:t>
            </a:r>
            <a:r>
              <a:rPr lang="en-US" sz="4400" dirty="0">
                <a:latin typeface="Corbel" panose="020B0503020204020204" pitchFamily="34" charset="0"/>
              </a:rPr>
              <a:t> </a:t>
            </a:r>
            <a:r>
              <a:rPr lang="en-US" sz="4400" dirty="0" err="1">
                <a:latin typeface="Corbel" panose="020B0503020204020204" pitchFamily="34" charset="0"/>
              </a:rPr>
              <a:t>patentat</a:t>
            </a:r>
            <a:r>
              <a:rPr lang="en-US" sz="4400" dirty="0">
                <a:latin typeface="Corbel" panose="020B0503020204020204" pitchFamily="34" charset="0"/>
              </a:rPr>
              <a:t> </a:t>
            </a:r>
            <a:r>
              <a:rPr lang="en-US" sz="4400" dirty="0" err="1">
                <a:latin typeface="Corbel" panose="020B0503020204020204" pitchFamily="34" charset="0"/>
              </a:rPr>
              <a:t>încă</a:t>
            </a:r>
            <a:r>
              <a:rPr lang="en-US" sz="4400" dirty="0">
                <a:latin typeface="Corbel" panose="020B0503020204020204" pitchFamily="34" charset="0"/>
              </a:rPr>
              <a:t> </a:t>
            </a:r>
            <a:r>
              <a:rPr lang="en-US" sz="4400" dirty="0" err="1">
                <a:latin typeface="Corbel" panose="020B0503020204020204" pitchFamily="34" charset="0"/>
              </a:rPr>
              <a:t>în</a:t>
            </a:r>
            <a:r>
              <a:rPr lang="en-US" sz="4400" dirty="0">
                <a:latin typeface="Corbel" panose="020B0503020204020204" pitchFamily="34" charset="0"/>
              </a:rPr>
              <a:t> </a:t>
            </a:r>
            <a:r>
              <a:rPr lang="en-US" sz="4400" dirty="0" err="1">
                <a:latin typeface="Corbel" panose="020B0503020204020204" pitchFamily="34" charset="0"/>
              </a:rPr>
              <a:t>anul</a:t>
            </a:r>
            <a:r>
              <a:rPr lang="en-US" sz="4400" dirty="0">
                <a:latin typeface="Corbel" panose="020B0503020204020204" pitchFamily="34" charset="0"/>
              </a:rPr>
              <a:t> 1860 </a:t>
            </a:r>
            <a:r>
              <a:rPr lang="en-US" sz="4400" dirty="0" err="1">
                <a:latin typeface="Corbel" panose="020B0503020204020204" pitchFamily="34" charset="0"/>
              </a:rPr>
              <a:t>și</a:t>
            </a:r>
            <a:r>
              <a:rPr lang="en-US" sz="4400" dirty="0">
                <a:latin typeface="Corbel" panose="020B0503020204020204" pitchFamily="34" charset="0"/>
              </a:rPr>
              <a:t> </a:t>
            </a:r>
            <a:r>
              <a:rPr lang="en-US" sz="4400" dirty="0" err="1">
                <a:latin typeface="Corbel" panose="020B0503020204020204" pitchFamily="34" charset="0"/>
              </a:rPr>
              <a:t>inventatorul</a:t>
            </a:r>
            <a:r>
              <a:rPr lang="en-US" sz="4400" dirty="0">
                <a:latin typeface="Corbel" panose="020B0503020204020204" pitchFamily="34" charset="0"/>
              </a:rPr>
              <a:t> l-a </a:t>
            </a:r>
            <a:r>
              <a:rPr lang="en-US" sz="4400" dirty="0" err="1">
                <a:latin typeface="Corbel" panose="020B0503020204020204" pitchFamily="34" charset="0"/>
              </a:rPr>
              <a:t>numit</a:t>
            </a:r>
            <a:r>
              <a:rPr lang="en-US" sz="4400" dirty="0">
                <a:latin typeface="Corbel" panose="020B0503020204020204" pitchFamily="34" charset="0"/>
              </a:rPr>
              <a:t> ”</a:t>
            </a:r>
            <a:r>
              <a:rPr lang="en-US" sz="4400" dirty="0" err="1">
                <a:latin typeface="Corbel" panose="020B0503020204020204" pitchFamily="34" charset="0"/>
              </a:rPr>
              <a:t>măturător</a:t>
            </a:r>
            <a:r>
              <a:rPr lang="en-US" sz="4400" dirty="0">
                <a:latin typeface="Corbel" panose="020B0503020204020204" pitchFamily="34" charset="0"/>
              </a:rPr>
              <a:t> </a:t>
            </a:r>
            <a:r>
              <a:rPr lang="en-US" sz="4400" dirty="0" smtClean="0">
                <a:latin typeface="Corbel" panose="020B0503020204020204" pitchFamily="34" charset="0"/>
              </a:rPr>
              <a:t>de</a:t>
            </a:r>
          </a:p>
          <a:p>
            <a:pPr fontAlgn="base"/>
            <a:r>
              <a:rPr lang="en-US" sz="4400" dirty="0" err="1" smtClean="0">
                <a:latin typeface="Corbel" panose="020B0503020204020204" pitchFamily="34" charset="0"/>
              </a:rPr>
              <a:t>covoare</a:t>
            </a:r>
            <a:r>
              <a:rPr lang="en-US" sz="4400" dirty="0">
                <a:latin typeface="Corbel" panose="020B0503020204020204" pitchFamily="34" charset="0"/>
              </a:rPr>
              <a:t>”. Mai </a:t>
            </a:r>
            <a:r>
              <a:rPr lang="en-US" sz="4400" dirty="0" err="1">
                <a:latin typeface="Corbel" panose="020B0503020204020204" pitchFamily="34" charset="0"/>
              </a:rPr>
              <a:t>târziu</a:t>
            </a:r>
            <a:r>
              <a:rPr lang="en-US" sz="4400" dirty="0">
                <a:latin typeface="Corbel" panose="020B0503020204020204" pitchFamily="34" charset="0"/>
              </a:rPr>
              <a:t>, </a:t>
            </a:r>
            <a:r>
              <a:rPr lang="en-US" sz="4400" dirty="0" err="1">
                <a:latin typeface="Corbel" panose="020B0503020204020204" pitchFamily="34" charset="0"/>
              </a:rPr>
              <a:t>revista</a:t>
            </a:r>
            <a:r>
              <a:rPr lang="en-US" sz="4400" dirty="0">
                <a:latin typeface="Corbel" panose="020B0503020204020204" pitchFamily="34" charset="0"/>
              </a:rPr>
              <a:t> ”Electrician” </a:t>
            </a:r>
            <a:r>
              <a:rPr lang="en-US" sz="4400" dirty="0" err="1">
                <a:latin typeface="Corbel" panose="020B0503020204020204" pitchFamily="34" charset="0"/>
              </a:rPr>
              <a:t>îl</a:t>
            </a:r>
            <a:r>
              <a:rPr lang="en-US" sz="4400" dirty="0">
                <a:latin typeface="Corbel" panose="020B0503020204020204" pitchFamily="34" charset="0"/>
              </a:rPr>
              <a:t> </a:t>
            </a:r>
            <a:r>
              <a:rPr lang="en-US" sz="4400" dirty="0" err="1">
                <a:latin typeface="Corbel" panose="020B0503020204020204" pitchFamily="34" charset="0"/>
              </a:rPr>
              <a:t>descria</a:t>
            </a:r>
            <a:r>
              <a:rPr lang="en-US" sz="4400" dirty="0">
                <a:latin typeface="Corbel" panose="020B0503020204020204" pitchFamily="34" charset="0"/>
              </a:rPr>
              <a:t> </a:t>
            </a:r>
            <a:r>
              <a:rPr lang="en-US" sz="4400" dirty="0" err="1">
                <a:latin typeface="Corbel" panose="020B0503020204020204" pitchFamily="34" charset="0"/>
              </a:rPr>
              <a:t>drept</a:t>
            </a:r>
            <a:r>
              <a:rPr lang="en-US" sz="4400" dirty="0">
                <a:latin typeface="Corbel" panose="020B0503020204020204" pitchFamily="34" charset="0"/>
              </a:rPr>
              <a:t> un </a:t>
            </a:r>
            <a:r>
              <a:rPr lang="en-US" sz="4400" dirty="0" err="1">
                <a:latin typeface="Corbel" panose="020B0503020204020204" pitchFamily="34" charset="0"/>
              </a:rPr>
              <a:t>nou</a:t>
            </a:r>
            <a:r>
              <a:rPr lang="en-US" sz="4400" dirty="0">
                <a:latin typeface="Corbel" panose="020B0503020204020204" pitchFamily="34" charset="0"/>
              </a:rPr>
              <a:t> standard </a:t>
            </a:r>
            <a:r>
              <a:rPr lang="en-US" sz="4400" dirty="0" smtClean="0">
                <a:latin typeface="Corbel" panose="020B0503020204020204" pitchFamily="34" charset="0"/>
              </a:rPr>
              <a:t>al</a:t>
            </a:r>
          </a:p>
          <a:p>
            <a:pPr fontAlgn="base"/>
            <a:r>
              <a:rPr lang="en-US" sz="4400" dirty="0" err="1" smtClean="0">
                <a:latin typeface="Corbel" panose="020B0503020204020204" pitchFamily="34" charset="0"/>
              </a:rPr>
              <a:t>sănătății</a:t>
            </a:r>
            <a:r>
              <a:rPr lang="en-US" sz="4400" dirty="0">
                <a:latin typeface="Corbel" panose="020B0503020204020204" pitchFamily="34" charset="0"/>
              </a:rPr>
              <a:t>. </a:t>
            </a:r>
            <a:r>
              <a:rPr lang="en-US" sz="4400" b="1" dirty="0" err="1">
                <a:latin typeface="Corbel" panose="020B0503020204020204" pitchFamily="34" charset="0"/>
              </a:rPr>
              <a:t>Despre</a:t>
            </a:r>
            <a:r>
              <a:rPr lang="en-US" sz="4400" b="1" dirty="0">
                <a:latin typeface="Corbel" panose="020B0503020204020204" pitchFamily="34" charset="0"/>
              </a:rPr>
              <a:t> </a:t>
            </a:r>
            <a:r>
              <a:rPr lang="en-US" sz="4400" b="1" dirty="0" err="1">
                <a:latin typeface="Corbel" panose="020B0503020204020204" pitchFamily="34" charset="0"/>
              </a:rPr>
              <a:t>ce</a:t>
            </a:r>
            <a:r>
              <a:rPr lang="en-US" sz="4400" b="1" dirty="0">
                <a:latin typeface="Corbel" panose="020B0503020204020204" pitchFamily="34" charset="0"/>
              </a:rPr>
              <a:t> </a:t>
            </a:r>
            <a:r>
              <a:rPr lang="en-US" sz="4400" b="1" dirty="0" err="1">
                <a:latin typeface="Corbel" panose="020B0503020204020204" pitchFamily="34" charset="0"/>
              </a:rPr>
              <a:t>aparat</a:t>
            </a:r>
            <a:r>
              <a:rPr lang="en-US" sz="4400" b="1" dirty="0">
                <a:latin typeface="Corbel" panose="020B0503020204020204" pitchFamily="34" charset="0"/>
              </a:rPr>
              <a:t> </a:t>
            </a:r>
            <a:r>
              <a:rPr lang="en-US" sz="4400" b="1" dirty="0" smtClean="0">
                <a:latin typeface="Corbel" panose="020B0503020204020204" pitchFamily="34" charset="0"/>
              </a:rPr>
              <a:t>e</a:t>
            </a:r>
            <a:r>
              <a:rPr lang="ro-MD" sz="4400" b="1" smtClean="0">
                <a:latin typeface="Corbel" panose="020B0503020204020204" pitchFamily="34" charset="0"/>
              </a:rPr>
              <a:t>ste</a:t>
            </a:r>
            <a:r>
              <a:rPr lang="en-US" sz="4400" b="1" smtClean="0">
                <a:latin typeface="Corbel" panose="020B0503020204020204" pitchFamily="34" charset="0"/>
              </a:rPr>
              <a:t> </a:t>
            </a:r>
            <a:r>
              <a:rPr lang="en-US" sz="4400" b="1" dirty="0" err="1">
                <a:latin typeface="Corbel" panose="020B0503020204020204" pitchFamily="34" charset="0"/>
              </a:rPr>
              <a:t>vorba</a:t>
            </a:r>
            <a:r>
              <a:rPr lang="en-US" sz="4400" b="1" dirty="0">
                <a:latin typeface="Corbel" panose="020B0503020204020204" pitchFamily="34" charset="0"/>
              </a:rPr>
              <a:t>? </a:t>
            </a:r>
            <a:endParaRPr lang="en-US" sz="44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400" dirty="0" smtClean="0">
                <a:latin typeface="Corbel" panose="020B0503020204020204" pitchFamily="34" charset="0"/>
              </a:rPr>
              <a:t>1. </a:t>
            </a:r>
            <a:r>
              <a:rPr lang="ru-RU" sz="4400" dirty="0" smtClean="0">
                <a:latin typeface="Corbel" panose="020B0503020204020204" pitchFamily="34" charset="0"/>
              </a:rPr>
              <a:t>Утюг</a:t>
            </a:r>
            <a:r>
              <a:rPr lang="en-US" sz="4400" dirty="0" smtClean="0">
                <a:latin typeface="Corbel" panose="020B0503020204020204" pitchFamily="34" charset="0"/>
              </a:rPr>
              <a:t> </a:t>
            </a:r>
            <a:r>
              <a:rPr lang="ru-RU" sz="4400" dirty="0" smtClean="0">
                <a:latin typeface="Corbel" panose="020B0503020204020204" pitchFamily="34" charset="0"/>
              </a:rPr>
              <a:t>/</a:t>
            </a:r>
            <a:r>
              <a:rPr lang="en-US" sz="4400" dirty="0" smtClean="0">
                <a:latin typeface="Corbel" panose="020B0503020204020204" pitchFamily="34" charset="0"/>
              </a:rPr>
              <a:t> </a:t>
            </a:r>
            <a:r>
              <a:rPr lang="en-US" sz="4400" dirty="0" err="1" smtClean="0">
                <a:latin typeface="Corbel" panose="020B0503020204020204" pitchFamily="34" charset="0"/>
              </a:rPr>
              <a:t>Fierul</a:t>
            </a:r>
            <a:r>
              <a:rPr lang="en-US" sz="4400" dirty="0" smtClean="0">
                <a:latin typeface="Corbel" panose="020B0503020204020204" pitchFamily="34" charset="0"/>
              </a:rPr>
              <a:t> </a:t>
            </a:r>
            <a:r>
              <a:rPr lang="en-US" sz="4400" dirty="0">
                <a:latin typeface="Corbel" panose="020B0503020204020204" pitchFamily="34" charset="0"/>
              </a:rPr>
              <a:t>de </a:t>
            </a:r>
            <a:r>
              <a:rPr lang="en-US" sz="4400" dirty="0" err="1" smtClean="0">
                <a:latin typeface="Corbel" panose="020B0503020204020204" pitchFamily="34" charset="0"/>
              </a:rPr>
              <a:t>călcat</a:t>
            </a:r>
            <a:endParaRPr lang="en-US" sz="4400" dirty="0">
              <a:latin typeface="Corbel" panose="020B0503020204020204" pitchFamily="34" charset="0"/>
            </a:endParaRPr>
          </a:p>
          <a:p>
            <a:pPr fontAlgn="base"/>
            <a:r>
              <a:rPr lang="en-US" sz="4400" dirty="0" smtClean="0">
                <a:latin typeface="Corbel" panose="020B0503020204020204" pitchFamily="34" charset="0"/>
              </a:rPr>
              <a:t>2</a:t>
            </a:r>
            <a:r>
              <a:rPr lang="en-US" sz="4400" dirty="0">
                <a:latin typeface="Corbel" panose="020B0503020204020204" pitchFamily="34" charset="0"/>
              </a:rPr>
              <a:t>. </a:t>
            </a:r>
            <a:r>
              <a:rPr lang="ru-RU" sz="4400" dirty="0">
                <a:latin typeface="Corbel" panose="020B0503020204020204" pitchFamily="34" charset="0"/>
              </a:rPr>
              <a:t>Микроволновая </a:t>
            </a:r>
            <a:r>
              <a:rPr lang="ru-RU" sz="4400" dirty="0" smtClean="0">
                <a:latin typeface="Corbel" panose="020B0503020204020204" pitchFamily="34" charset="0"/>
              </a:rPr>
              <a:t>печь</a:t>
            </a:r>
            <a:r>
              <a:rPr lang="en-US" sz="4400" dirty="0" smtClean="0">
                <a:latin typeface="Corbel" panose="020B0503020204020204" pitchFamily="34" charset="0"/>
              </a:rPr>
              <a:t> </a:t>
            </a:r>
            <a:r>
              <a:rPr lang="ru-RU" sz="4400" dirty="0" smtClean="0">
                <a:latin typeface="Corbel" panose="020B0503020204020204" pitchFamily="34" charset="0"/>
              </a:rPr>
              <a:t>/</a:t>
            </a:r>
            <a:r>
              <a:rPr lang="en-US" sz="4400" dirty="0" smtClean="0">
                <a:latin typeface="Corbel" panose="020B0503020204020204" pitchFamily="34" charset="0"/>
              </a:rPr>
              <a:t> </a:t>
            </a:r>
            <a:r>
              <a:rPr lang="en-US" sz="4400" dirty="0" err="1" smtClean="0">
                <a:latin typeface="Corbel" panose="020B0503020204020204" pitchFamily="34" charset="0"/>
              </a:rPr>
              <a:t>Cuptorul</a:t>
            </a:r>
            <a:r>
              <a:rPr lang="en-US" sz="4400" dirty="0" smtClean="0">
                <a:latin typeface="Corbel" panose="020B0503020204020204" pitchFamily="34" charset="0"/>
              </a:rPr>
              <a:t> </a:t>
            </a:r>
            <a:r>
              <a:rPr lang="en-US" sz="4400" dirty="0">
                <a:latin typeface="Corbel" panose="020B0503020204020204" pitchFamily="34" charset="0"/>
              </a:rPr>
              <a:t>cu </a:t>
            </a:r>
            <a:r>
              <a:rPr lang="en-US" sz="4400" dirty="0" err="1" smtClean="0">
                <a:latin typeface="Corbel" panose="020B0503020204020204" pitchFamily="34" charset="0"/>
              </a:rPr>
              <a:t>microunde</a:t>
            </a:r>
            <a:endParaRPr lang="en-US" sz="4400" dirty="0">
              <a:latin typeface="Corbel" panose="020B0503020204020204" pitchFamily="34" charset="0"/>
            </a:endParaRPr>
          </a:p>
          <a:p>
            <a:pPr fontAlgn="base"/>
            <a:r>
              <a:rPr lang="en-US" sz="4400" dirty="0" smtClean="0">
                <a:latin typeface="Corbel" panose="020B0503020204020204" pitchFamily="34" charset="0"/>
              </a:rPr>
              <a:t>3</a:t>
            </a:r>
            <a:r>
              <a:rPr lang="en-US" sz="4400" dirty="0">
                <a:latin typeface="Corbel" panose="020B0503020204020204" pitchFamily="34" charset="0"/>
              </a:rPr>
              <a:t>. </a:t>
            </a:r>
            <a:r>
              <a:rPr lang="ru-RU" sz="4400" dirty="0" smtClean="0">
                <a:latin typeface="Corbel" panose="020B0503020204020204" pitchFamily="34" charset="0"/>
              </a:rPr>
              <a:t>Миксер</a:t>
            </a:r>
            <a:r>
              <a:rPr lang="en-US" sz="4400" dirty="0" smtClean="0">
                <a:latin typeface="Corbel" panose="020B0503020204020204" pitchFamily="34" charset="0"/>
              </a:rPr>
              <a:t> </a:t>
            </a:r>
            <a:r>
              <a:rPr lang="ru-RU" sz="4400" dirty="0" smtClean="0">
                <a:latin typeface="Corbel" panose="020B0503020204020204" pitchFamily="34" charset="0"/>
              </a:rPr>
              <a:t>/</a:t>
            </a:r>
            <a:r>
              <a:rPr lang="en-US" sz="4400" dirty="0" smtClean="0">
                <a:latin typeface="Corbel" panose="020B0503020204020204" pitchFamily="34" charset="0"/>
              </a:rPr>
              <a:t> </a:t>
            </a:r>
            <a:r>
              <a:rPr lang="en-US" sz="4400" dirty="0" err="1" smtClean="0">
                <a:latin typeface="Corbel" panose="020B0503020204020204" pitchFamily="34" charset="0"/>
              </a:rPr>
              <a:t>Mixerul</a:t>
            </a:r>
            <a:endParaRPr lang="en-US" sz="4400" dirty="0">
              <a:latin typeface="Corbel" panose="020B0503020204020204" pitchFamily="34" charset="0"/>
            </a:endParaRPr>
          </a:p>
          <a:p>
            <a:pPr fontAlgn="base"/>
            <a:r>
              <a:rPr lang="en-US" sz="4400" dirty="0" smtClean="0">
                <a:latin typeface="Corbel" panose="020B0503020204020204" pitchFamily="34" charset="0"/>
              </a:rPr>
              <a:t>4</a:t>
            </a:r>
            <a:r>
              <a:rPr lang="en-US" sz="4400" dirty="0">
                <a:latin typeface="Corbel" panose="020B0503020204020204" pitchFamily="34" charset="0"/>
              </a:rPr>
              <a:t>. </a:t>
            </a:r>
            <a:r>
              <a:rPr lang="ru-RU" sz="4400" dirty="0" smtClean="0">
                <a:latin typeface="Corbel" panose="020B0503020204020204" pitchFamily="34" charset="0"/>
              </a:rPr>
              <a:t>Пылесос</a:t>
            </a:r>
            <a:r>
              <a:rPr lang="en-US" sz="4400" dirty="0" smtClean="0">
                <a:latin typeface="Corbel" panose="020B0503020204020204" pitchFamily="34" charset="0"/>
              </a:rPr>
              <a:t> </a:t>
            </a:r>
            <a:r>
              <a:rPr lang="ru-RU" sz="4400" dirty="0" smtClean="0">
                <a:latin typeface="Corbel" panose="020B0503020204020204" pitchFamily="34" charset="0"/>
              </a:rPr>
              <a:t>/</a:t>
            </a:r>
            <a:r>
              <a:rPr lang="en-US" sz="4400" dirty="0" smtClean="0">
                <a:latin typeface="Corbel" panose="020B0503020204020204" pitchFamily="34" charset="0"/>
              </a:rPr>
              <a:t> </a:t>
            </a:r>
            <a:r>
              <a:rPr lang="en-US" sz="4400" dirty="0" err="1" smtClean="0">
                <a:latin typeface="Corbel" panose="020B0503020204020204" pitchFamily="34" charset="0"/>
              </a:rPr>
              <a:t>Aspiratorul</a:t>
            </a:r>
            <a:endParaRPr lang="ru-RU" sz="44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23814"/>
            <a:ext cx="3386335" cy="72847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0558" y="10237247"/>
            <a:ext cx="2011986" cy="102758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3170" y="10237247"/>
            <a:ext cx="4227060" cy="1023481"/>
          </a:xfrm>
          <a:prstGeom prst="rect">
            <a:avLst/>
          </a:prstGeom>
        </p:spPr>
      </p:pic>
      <p:sp>
        <p:nvSpPr>
          <p:cNvPr id="11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>
                <a:solidFill>
                  <a:srgbClr val="FFFFFF"/>
                </a:solidFill>
              </a:rPr>
              <a:t>4</a:t>
            </a:r>
            <a:r>
              <a:rPr lang="ru-RU" sz="6000" dirty="0" smtClean="0">
                <a:solidFill>
                  <a:srgbClr val="FFFFFF"/>
                </a:solidFill>
              </a:rPr>
              <a:t> 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  <p:sp>
        <p:nvSpPr>
          <p:cNvPr id="16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92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683035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" y="422492"/>
            <a:ext cx="1519257" cy="184624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2742" y="1119706"/>
            <a:ext cx="11221357" cy="7475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6"/>
            <a:ext cx="20104100" cy="1120324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5400" dirty="0">
                <a:latin typeface="Corbel" panose="020B0503020204020204" pitchFamily="34" charset="0"/>
              </a:rPr>
              <a:t>Первого июня отмечают День защиты детей, День </a:t>
            </a:r>
            <a:r>
              <a:rPr lang="ru-RU" sz="5400" dirty="0" smtClean="0">
                <a:latin typeface="Corbel" panose="020B0503020204020204" pitchFamily="34" charset="0"/>
              </a:rPr>
              <a:t>родителей</a:t>
            </a:r>
            <a:endParaRPr lang="en-US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dirty="0" smtClean="0">
                <a:latin typeface="Corbel" panose="020B0503020204020204" pitchFamily="34" charset="0"/>
              </a:rPr>
              <a:t>и </a:t>
            </a:r>
            <a:r>
              <a:rPr lang="ru-RU" sz="5400" dirty="0">
                <a:latin typeface="Corbel" panose="020B0503020204020204" pitchFamily="34" charset="0"/>
              </a:rPr>
              <a:t>Всемирный день… </a:t>
            </a:r>
            <a:r>
              <a:rPr lang="ru-RU" sz="5400" b="1" dirty="0" smtClean="0">
                <a:latin typeface="Corbel" panose="020B0503020204020204" pitchFamily="34" charset="0"/>
              </a:rPr>
              <a:t>чего?</a:t>
            </a:r>
            <a:endParaRPr lang="en-US" sz="54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400" b="1" dirty="0" err="1" smtClean="0">
                <a:latin typeface="Corbel" panose="020B0503020204020204" pitchFamily="34" charset="0"/>
              </a:rPr>
              <a:t>Pe</a:t>
            </a:r>
            <a:r>
              <a:rPr lang="en-US" sz="5400" b="1" dirty="0" smtClean="0">
                <a:latin typeface="Corbel" panose="020B0503020204020204" pitchFamily="34" charset="0"/>
              </a:rPr>
              <a:t> </a:t>
            </a:r>
            <a:r>
              <a:rPr lang="en-US" sz="5400" b="1" dirty="0">
                <a:latin typeface="Corbel" panose="020B0503020204020204" pitchFamily="34" charset="0"/>
              </a:rPr>
              <a:t>1 </a:t>
            </a:r>
            <a:r>
              <a:rPr lang="en-US" sz="5400" b="1" dirty="0" err="1">
                <a:latin typeface="Corbel" panose="020B0503020204020204" pitchFamily="34" charset="0"/>
              </a:rPr>
              <a:t>iunie</a:t>
            </a:r>
            <a:r>
              <a:rPr lang="en-US" sz="5400" b="1" dirty="0">
                <a:latin typeface="Corbel" panose="020B0503020204020204" pitchFamily="34" charset="0"/>
              </a:rPr>
              <a:t> se </a:t>
            </a:r>
            <a:r>
              <a:rPr lang="en-US" sz="5400" b="1" dirty="0" err="1">
                <a:latin typeface="Corbel" panose="020B0503020204020204" pitchFamily="34" charset="0"/>
              </a:rPr>
              <a:t>sărbătorește</a:t>
            </a:r>
            <a:r>
              <a:rPr lang="en-US" sz="5400" b="1" dirty="0">
                <a:latin typeface="Corbel" panose="020B0503020204020204" pitchFamily="34" charset="0"/>
              </a:rPr>
              <a:t> </a:t>
            </a:r>
            <a:r>
              <a:rPr lang="en-US" sz="5400" b="1" dirty="0" err="1">
                <a:latin typeface="Corbel" panose="020B0503020204020204" pitchFamily="34" charset="0"/>
              </a:rPr>
              <a:t>Ziua</a:t>
            </a:r>
            <a:r>
              <a:rPr lang="en-US" sz="5400" b="1" dirty="0">
                <a:latin typeface="Corbel" panose="020B0503020204020204" pitchFamily="34" charset="0"/>
              </a:rPr>
              <a:t> </a:t>
            </a:r>
            <a:r>
              <a:rPr lang="en-US" sz="5400" b="1" dirty="0" err="1">
                <a:latin typeface="Corbel" panose="020B0503020204020204" pitchFamily="34" charset="0"/>
              </a:rPr>
              <a:t>Internațională</a:t>
            </a:r>
            <a:r>
              <a:rPr lang="en-US" sz="5400" b="1" dirty="0">
                <a:latin typeface="Corbel" panose="020B0503020204020204" pitchFamily="34" charset="0"/>
              </a:rPr>
              <a:t> a </a:t>
            </a:r>
            <a:r>
              <a:rPr lang="en-US" sz="5400" b="1" dirty="0" err="1">
                <a:latin typeface="Corbel" panose="020B0503020204020204" pitchFamily="34" charset="0"/>
              </a:rPr>
              <a:t>protecției</a:t>
            </a:r>
            <a:r>
              <a:rPr lang="en-US" sz="5400" b="1" dirty="0">
                <a:latin typeface="Corbel" panose="020B0503020204020204" pitchFamily="34" charset="0"/>
              </a:rPr>
              <a:t> </a:t>
            </a:r>
            <a:endParaRPr lang="en-US" sz="54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400" b="1" dirty="0" err="1" smtClean="0">
                <a:latin typeface="Corbel" panose="020B0503020204020204" pitchFamily="34" charset="0"/>
              </a:rPr>
              <a:t>copilului</a:t>
            </a:r>
            <a:r>
              <a:rPr lang="en-US" sz="5400" b="1" dirty="0">
                <a:latin typeface="Corbel" panose="020B0503020204020204" pitchFamily="34" charset="0"/>
              </a:rPr>
              <a:t>, </a:t>
            </a:r>
            <a:r>
              <a:rPr lang="en-US" sz="5400" b="1" dirty="0" err="1">
                <a:latin typeface="Corbel" panose="020B0503020204020204" pitchFamily="34" charset="0"/>
              </a:rPr>
              <a:t>Ziua</a:t>
            </a:r>
            <a:r>
              <a:rPr lang="en-US" sz="5400" b="1" dirty="0">
                <a:latin typeface="Corbel" panose="020B0503020204020204" pitchFamily="34" charset="0"/>
              </a:rPr>
              <a:t> </a:t>
            </a:r>
            <a:r>
              <a:rPr lang="en-US" sz="5400" b="1" dirty="0" err="1">
                <a:latin typeface="Corbel" panose="020B0503020204020204" pitchFamily="34" charset="0"/>
              </a:rPr>
              <a:t>Părinților</a:t>
            </a:r>
            <a:r>
              <a:rPr lang="en-US" sz="5400" b="1" dirty="0">
                <a:latin typeface="Corbel" panose="020B0503020204020204" pitchFamily="34" charset="0"/>
              </a:rPr>
              <a:t> </a:t>
            </a:r>
            <a:r>
              <a:rPr lang="en-US" sz="5400" b="1" dirty="0" err="1">
                <a:latin typeface="Corbel" panose="020B0503020204020204" pitchFamily="34" charset="0"/>
              </a:rPr>
              <a:t>și</a:t>
            </a:r>
            <a:r>
              <a:rPr lang="en-US" sz="5400" b="1" dirty="0">
                <a:latin typeface="Corbel" panose="020B0503020204020204" pitchFamily="34" charset="0"/>
              </a:rPr>
              <a:t> </a:t>
            </a:r>
            <a:r>
              <a:rPr lang="en-US" sz="5400" b="1" dirty="0" err="1">
                <a:latin typeface="Corbel" panose="020B0503020204020204" pitchFamily="34" charset="0"/>
              </a:rPr>
              <a:t>Ziua</a:t>
            </a:r>
            <a:r>
              <a:rPr lang="en-US" sz="5400" b="1" dirty="0">
                <a:latin typeface="Corbel" panose="020B0503020204020204" pitchFamily="34" charset="0"/>
              </a:rPr>
              <a:t> </a:t>
            </a:r>
            <a:r>
              <a:rPr lang="en-US" sz="5400" b="1" dirty="0" err="1">
                <a:latin typeface="Corbel" panose="020B0503020204020204" pitchFamily="34" charset="0"/>
              </a:rPr>
              <a:t>Mondială</a:t>
            </a:r>
            <a:r>
              <a:rPr lang="en-US" sz="5400" b="1" dirty="0">
                <a:latin typeface="Corbel" panose="020B0503020204020204" pitchFamily="34" charset="0"/>
              </a:rPr>
              <a:t> a…</a:t>
            </a:r>
            <a:r>
              <a:rPr lang="en-US" sz="5400" dirty="0">
                <a:latin typeface="Corbel" panose="020B0503020204020204" pitchFamily="34" charset="0"/>
              </a:rPr>
              <a:t>  </a:t>
            </a:r>
            <a:endParaRPr lang="en-US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400" dirty="0" smtClean="0">
                <a:latin typeface="Corbel" panose="020B0503020204020204" pitchFamily="34" charset="0"/>
              </a:rPr>
              <a:t>1. </a:t>
            </a:r>
            <a:r>
              <a:rPr lang="ru-RU" sz="5400" dirty="0" smtClean="0">
                <a:latin typeface="Corbel" panose="020B0503020204020204" pitchFamily="34" charset="0"/>
              </a:rPr>
              <a:t>Винограда</a:t>
            </a:r>
            <a:r>
              <a:rPr lang="en-US" sz="5400" dirty="0" smtClean="0">
                <a:latin typeface="Corbel" panose="020B0503020204020204" pitchFamily="34" charset="0"/>
              </a:rPr>
              <a:t> </a:t>
            </a:r>
            <a:r>
              <a:rPr lang="ru-RU" sz="5400" dirty="0" smtClean="0">
                <a:latin typeface="Corbel" panose="020B0503020204020204" pitchFamily="34" charset="0"/>
              </a:rPr>
              <a:t>/</a:t>
            </a:r>
            <a:r>
              <a:rPr lang="en-US" sz="5400" dirty="0" smtClean="0">
                <a:latin typeface="Corbel" panose="020B0503020204020204" pitchFamily="34" charset="0"/>
              </a:rPr>
              <a:t> </a:t>
            </a:r>
            <a:r>
              <a:rPr lang="en-US" sz="5400" dirty="0" err="1" smtClean="0">
                <a:latin typeface="Corbel" panose="020B0503020204020204" pitchFamily="34" charset="0"/>
              </a:rPr>
              <a:t>viței</a:t>
            </a:r>
            <a:r>
              <a:rPr lang="en-US" sz="5400" dirty="0" smtClean="0">
                <a:latin typeface="Corbel" panose="020B0503020204020204" pitchFamily="34" charset="0"/>
              </a:rPr>
              <a:t>-de-vie</a:t>
            </a:r>
          </a:p>
          <a:p>
            <a:pPr fontAlgn="base"/>
            <a:r>
              <a:rPr lang="en-US" sz="5400" dirty="0" smtClean="0">
                <a:latin typeface="Corbel" panose="020B0503020204020204" pitchFamily="34" charset="0"/>
              </a:rPr>
              <a:t>2</a:t>
            </a:r>
            <a:r>
              <a:rPr lang="en-US" sz="5400" dirty="0">
                <a:latin typeface="Corbel" panose="020B0503020204020204" pitchFamily="34" charset="0"/>
              </a:rPr>
              <a:t>. </a:t>
            </a:r>
            <a:r>
              <a:rPr lang="ru-RU" sz="5400" dirty="0" smtClean="0">
                <a:latin typeface="Corbel" panose="020B0503020204020204" pitchFamily="34" charset="0"/>
              </a:rPr>
              <a:t>Яблок</a:t>
            </a:r>
            <a:r>
              <a:rPr lang="en-US" sz="5400" dirty="0" smtClean="0">
                <a:latin typeface="Corbel" panose="020B0503020204020204" pitchFamily="34" charset="0"/>
              </a:rPr>
              <a:t> </a:t>
            </a:r>
            <a:r>
              <a:rPr lang="ru-RU" sz="5400" dirty="0" smtClean="0">
                <a:latin typeface="Corbel" panose="020B0503020204020204" pitchFamily="34" charset="0"/>
              </a:rPr>
              <a:t>/</a:t>
            </a:r>
            <a:r>
              <a:rPr lang="en-US" sz="5400" dirty="0" smtClean="0">
                <a:latin typeface="Corbel" panose="020B0503020204020204" pitchFamily="34" charset="0"/>
              </a:rPr>
              <a:t> </a:t>
            </a:r>
            <a:r>
              <a:rPr lang="en-US" sz="5400" dirty="0" err="1" smtClean="0">
                <a:latin typeface="Corbel" panose="020B0503020204020204" pitchFamily="34" charset="0"/>
              </a:rPr>
              <a:t>mărului</a:t>
            </a:r>
            <a:endParaRPr lang="en-US" sz="5400" dirty="0">
              <a:latin typeface="Corbel" panose="020B0503020204020204" pitchFamily="34" charset="0"/>
            </a:endParaRPr>
          </a:p>
          <a:p>
            <a:pPr fontAlgn="base"/>
            <a:r>
              <a:rPr lang="en-US" sz="5400" dirty="0" smtClean="0">
                <a:latin typeface="Corbel" panose="020B0503020204020204" pitchFamily="34" charset="0"/>
              </a:rPr>
              <a:t>3</a:t>
            </a:r>
            <a:r>
              <a:rPr lang="en-US" sz="5400" dirty="0">
                <a:latin typeface="Corbel" panose="020B0503020204020204" pitchFamily="34" charset="0"/>
              </a:rPr>
              <a:t>. </a:t>
            </a:r>
            <a:r>
              <a:rPr lang="ru-RU" sz="5400" dirty="0" smtClean="0">
                <a:latin typeface="Corbel" panose="020B0503020204020204" pitchFamily="34" charset="0"/>
              </a:rPr>
              <a:t>Молока</a:t>
            </a:r>
            <a:r>
              <a:rPr lang="en-US" sz="5400" dirty="0" smtClean="0">
                <a:latin typeface="Corbel" panose="020B0503020204020204" pitchFamily="34" charset="0"/>
              </a:rPr>
              <a:t> </a:t>
            </a:r>
            <a:r>
              <a:rPr lang="ru-RU" sz="5400" dirty="0" smtClean="0">
                <a:latin typeface="Corbel" panose="020B0503020204020204" pitchFamily="34" charset="0"/>
              </a:rPr>
              <a:t>/</a:t>
            </a:r>
            <a:r>
              <a:rPr lang="en-US" sz="5400" dirty="0" smtClean="0">
                <a:latin typeface="Corbel" panose="020B0503020204020204" pitchFamily="34" charset="0"/>
              </a:rPr>
              <a:t> </a:t>
            </a:r>
            <a:r>
              <a:rPr lang="en-US" sz="5400" dirty="0" err="1" smtClean="0">
                <a:latin typeface="Corbel" panose="020B0503020204020204" pitchFamily="34" charset="0"/>
              </a:rPr>
              <a:t>laptelui</a:t>
            </a:r>
            <a:endParaRPr lang="en-US" sz="5400" b="1" dirty="0">
              <a:latin typeface="Corbel" panose="020B0503020204020204" pitchFamily="34" charset="0"/>
            </a:endParaRPr>
          </a:p>
          <a:p>
            <a:pPr fontAlgn="base"/>
            <a:r>
              <a:rPr lang="en-US" sz="5400" dirty="0" smtClean="0">
                <a:latin typeface="Corbel" panose="020B0503020204020204" pitchFamily="34" charset="0"/>
              </a:rPr>
              <a:t>4</a:t>
            </a:r>
            <a:r>
              <a:rPr lang="en-US" sz="5400" dirty="0">
                <a:latin typeface="Corbel" panose="020B0503020204020204" pitchFamily="34" charset="0"/>
              </a:rPr>
              <a:t>. </a:t>
            </a:r>
            <a:r>
              <a:rPr lang="ru-RU" sz="5400" dirty="0" smtClean="0">
                <a:latin typeface="Corbel" panose="020B0503020204020204" pitchFamily="34" charset="0"/>
              </a:rPr>
              <a:t>Конфет</a:t>
            </a:r>
            <a:r>
              <a:rPr lang="en-US" sz="5400" dirty="0" smtClean="0">
                <a:latin typeface="Corbel" panose="020B0503020204020204" pitchFamily="34" charset="0"/>
              </a:rPr>
              <a:t> </a:t>
            </a:r>
            <a:r>
              <a:rPr lang="ru-RU" sz="5400" dirty="0" smtClean="0">
                <a:latin typeface="Corbel" panose="020B0503020204020204" pitchFamily="34" charset="0"/>
              </a:rPr>
              <a:t>/</a:t>
            </a:r>
            <a:r>
              <a:rPr lang="en-US" sz="5400" dirty="0" smtClean="0">
                <a:latin typeface="Corbel" panose="020B0503020204020204" pitchFamily="34" charset="0"/>
              </a:rPr>
              <a:t> </a:t>
            </a:r>
            <a:r>
              <a:rPr lang="en-US" sz="5400" dirty="0" err="1" smtClean="0">
                <a:latin typeface="Corbel" panose="020B0503020204020204" pitchFamily="34" charset="0"/>
              </a:rPr>
              <a:t>bomboanelor</a:t>
            </a:r>
            <a:endParaRPr lang="ru-RU" sz="54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23814"/>
            <a:ext cx="3386335" cy="72847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0558" y="10237247"/>
            <a:ext cx="2011986" cy="102758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3170" y="10237247"/>
            <a:ext cx="4227060" cy="1023481"/>
          </a:xfrm>
          <a:prstGeom prst="rect">
            <a:avLst/>
          </a:prstGeom>
        </p:spPr>
      </p:pic>
      <p:sp>
        <p:nvSpPr>
          <p:cNvPr id="11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>
                <a:solidFill>
                  <a:srgbClr val="FFFFFF"/>
                </a:solidFill>
              </a:rPr>
              <a:t>5</a:t>
            </a:r>
            <a:r>
              <a:rPr lang="ru-RU" sz="6000" dirty="0" smtClean="0">
                <a:solidFill>
                  <a:srgbClr val="FFFFFF"/>
                </a:solidFill>
              </a:rPr>
              <a:t> 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  <p:sp>
        <p:nvSpPr>
          <p:cNvPr id="16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642372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" y="422492"/>
            <a:ext cx="1519257" cy="184624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2742" y="1119706"/>
            <a:ext cx="11221357" cy="7475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6"/>
            <a:ext cx="20104100" cy="1120324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5400" dirty="0">
                <a:latin typeface="Corbel" panose="020B0503020204020204" pitchFamily="34" charset="0"/>
              </a:rPr>
              <a:t>Первого июня отмечают День защиты детей, День </a:t>
            </a:r>
            <a:r>
              <a:rPr lang="ru-RU" sz="5400" dirty="0" smtClean="0">
                <a:latin typeface="Corbel" panose="020B0503020204020204" pitchFamily="34" charset="0"/>
              </a:rPr>
              <a:t>родителей</a:t>
            </a:r>
            <a:endParaRPr lang="en-US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dirty="0" smtClean="0">
                <a:latin typeface="Corbel" panose="020B0503020204020204" pitchFamily="34" charset="0"/>
              </a:rPr>
              <a:t>и </a:t>
            </a:r>
            <a:r>
              <a:rPr lang="ru-RU" sz="5400" dirty="0">
                <a:latin typeface="Corbel" panose="020B0503020204020204" pitchFamily="34" charset="0"/>
              </a:rPr>
              <a:t>Всемирный день… </a:t>
            </a:r>
            <a:r>
              <a:rPr lang="ru-RU" sz="5400" b="1" dirty="0" smtClean="0">
                <a:latin typeface="Corbel" panose="020B0503020204020204" pitchFamily="34" charset="0"/>
              </a:rPr>
              <a:t>чего?</a:t>
            </a:r>
            <a:endParaRPr lang="en-US" sz="54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400" b="1" dirty="0" err="1" smtClean="0">
                <a:latin typeface="Corbel" panose="020B0503020204020204" pitchFamily="34" charset="0"/>
              </a:rPr>
              <a:t>Pe</a:t>
            </a:r>
            <a:r>
              <a:rPr lang="en-US" sz="5400" b="1" dirty="0" smtClean="0">
                <a:latin typeface="Corbel" panose="020B0503020204020204" pitchFamily="34" charset="0"/>
              </a:rPr>
              <a:t> </a:t>
            </a:r>
            <a:r>
              <a:rPr lang="en-US" sz="5400" b="1" dirty="0">
                <a:latin typeface="Corbel" panose="020B0503020204020204" pitchFamily="34" charset="0"/>
              </a:rPr>
              <a:t>1 </a:t>
            </a:r>
            <a:r>
              <a:rPr lang="en-US" sz="5400" b="1" dirty="0" err="1">
                <a:latin typeface="Corbel" panose="020B0503020204020204" pitchFamily="34" charset="0"/>
              </a:rPr>
              <a:t>iunie</a:t>
            </a:r>
            <a:r>
              <a:rPr lang="en-US" sz="5400" b="1" dirty="0">
                <a:latin typeface="Corbel" panose="020B0503020204020204" pitchFamily="34" charset="0"/>
              </a:rPr>
              <a:t> se </a:t>
            </a:r>
            <a:r>
              <a:rPr lang="en-US" sz="5400" b="1" dirty="0" err="1">
                <a:latin typeface="Corbel" panose="020B0503020204020204" pitchFamily="34" charset="0"/>
              </a:rPr>
              <a:t>sărbătorește</a:t>
            </a:r>
            <a:r>
              <a:rPr lang="en-US" sz="5400" b="1" dirty="0">
                <a:latin typeface="Corbel" panose="020B0503020204020204" pitchFamily="34" charset="0"/>
              </a:rPr>
              <a:t> </a:t>
            </a:r>
            <a:r>
              <a:rPr lang="en-US" sz="5400" b="1" dirty="0" err="1">
                <a:latin typeface="Corbel" panose="020B0503020204020204" pitchFamily="34" charset="0"/>
              </a:rPr>
              <a:t>Ziua</a:t>
            </a:r>
            <a:r>
              <a:rPr lang="en-US" sz="5400" b="1" dirty="0">
                <a:latin typeface="Corbel" panose="020B0503020204020204" pitchFamily="34" charset="0"/>
              </a:rPr>
              <a:t> </a:t>
            </a:r>
            <a:r>
              <a:rPr lang="en-US" sz="5400" b="1" dirty="0" err="1">
                <a:latin typeface="Corbel" panose="020B0503020204020204" pitchFamily="34" charset="0"/>
              </a:rPr>
              <a:t>Internațională</a:t>
            </a:r>
            <a:r>
              <a:rPr lang="en-US" sz="5400" b="1" dirty="0">
                <a:latin typeface="Corbel" panose="020B0503020204020204" pitchFamily="34" charset="0"/>
              </a:rPr>
              <a:t> a </a:t>
            </a:r>
            <a:r>
              <a:rPr lang="en-US" sz="5400" b="1" dirty="0" err="1">
                <a:latin typeface="Corbel" panose="020B0503020204020204" pitchFamily="34" charset="0"/>
              </a:rPr>
              <a:t>protecției</a:t>
            </a:r>
            <a:r>
              <a:rPr lang="en-US" sz="5400" b="1" dirty="0">
                <a:latin typeface="Corbel" panose="020B0503020204020204" pitchFamily="34" charset="0"/>
              </a:rPr>
              <a:t> </a:t>
            </a:r>
            <a:endParaRPr lang="en-US" sz="54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400" b="1" dirty="0" err="1" smtClean="0">
                <a:latin typeface="Corbel" panose="020B0503020204020204" pitchFamily="34" charset="0"/>
              </a:rPr>
              <a:t>copilului</a:t>
            </a:r>
            <a:r>
              <a:rPr lang="en-US" sz="5400" b="1" dirty="0">
                <a:latin typeface="Corbel" panose="020B0503020204020204" pitchFamily="34" charset="0"/>
              </a:rPr>
              <a:t>, </a:t>
            </a:r>
            <a:r>
              <a:rPr lang="en-US" sz="5400" b="1" dirty="0" err="1">
                <a:latin typeface="Corbel" panose="020B0503020204020204" pitchFamily="34" charset="0"/>
              </a:rPr>
              <a:t>Ziua</a:t>
            </a:r>
            <a:r>
              <a:rPr lang="en-US" sz="5400" b="1" dirty="0">
                <a:latin typeface="Corbel" panose="020B0503020204020204" pitchFamily="34" charset="0"/>
              </a:rPr>
              <a:t> </a:t>
            </a:r>
            <a:r>
              <a:rPr lang="en-US" sz="5400" b="1" dirty="0" err="1">
                <a:latin typeface="Corbel" panose="020B0503020204020204" pitchFamily="34" charset="0"/>
              </a:rPr>
              <a:t>Părinților</a:t>
            </a:r>
            <a:r>
              <a:rPr lang="en-US" sz="5400" b="1" dirty="0">
                <a:latin typeface="Corbel" panose="020B0503020204020204" pitchFamily="34" charset="0"/>
              </a:rPr>
              <a:t> </a:t>
            </a:r>
            <a:r>
              <a:rPr lang="en-US" sz="5400" b="1" dirty="0" err="1">
                <a:latin typeface="Corbel" panose="020B0503020204020204" pitchFamily="34" charset="0"/>
              </a:rPr>
              <a:t>și</a:t>
            </a:r>
            <a:r>
              <a:rPr lang="en-US" sz="5400" b="1" dirty="0">
                <a:latin typeface="Corbel" panose="020B0503020204020204" pitchFamily="34" charset="0"/>
              </a:rPr>
              <a:t> </a:t>
            </a:r>
            <a:r>
              <a:rPr lang="en-US" sz="5400" b="1" dirty="0" err="1">
                <a:latin typeface="Corbel" panose="020B0503020204020204" pitchFamily="34" charset="0"/>
              </a:rPr>
              <a:t>Ziua</a:t>
            </a:r>
            <a:r>
              <a:rPr lang="en-US" sz="5400" b="1" dirty="0">
                <a:latin typeface="Corbel" panose="020B0503020204020204" pitchFamily="34" charset="0"/>
              </a:rPr>
              <a:t> </a:t>
            </a:r>
            <a:r>
              <a:rPr lang="en-US" sz="5400" b="1" dirty="0" err="1">
                <a:latin typeface="Corbel" panose="020B0503020204020204" pitchFamily="34" charset="0"/>
              </a:rPr>
              <a:t>Mondială</a:t>
            </a:r>
            <a:r>
              <a:rPr lang="en-US" sz="5400" b="1" dirty="0">
                <a:latin typeface="Corbel" panose="020B0503020204020204" pitchFamily="34" charset="0"/>
              </a:rPr>
              <a:t> a…</a:t>
            </a:r>
            <a:r>
              <a:rPr lang="en-US" sz="5400" dirty="0">
                <a:latin typeface="Corbel" panose="020B0503020204020204" pitchFamily="34" charset="0"/>
              </a:rPr>
              <a:t>  </a:t>
            </a:r>
            <a:endParaRPr lang="en-US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400" dirty="0" smtClean="0">
                <a:latin typeface="Corbel" panose="020B0503020204020204" pitchFamily="34" charset="0"/>
              </a:rPr>
              <a:t>1. </a:t>
            </a:r>
            <a:r>
              <a:rPr lang="ru-RU" sz="5400" dirty="0" smtClean="0">
                <a:latin typeface="Corbel" panose="020B0503020204020204" pitchFamily="34" charset="0"/>
              </a:rPr>
              <a:t>Винограда</a:t>
            </a:r>
            <a:r>
              <a:rPr lang="en-US" sz="5400" dirty="0" smtClean="0">
                <a:latin typeface="Corbel" panose="020B0503020204020204" pitchFamily="34" charset="0"/>
              </a:rPr>
              <a:t> </a:t>
            </a:r>
            <a:r>
              <a:rPr lang="ru-RU" sz="5400" dirty="0" smtClean="0">
                <a:latin typeface="Corbel" panose="020B0503020204020204" pitchFamily="34" charset="0"/>
              </a:rPr>
              <a:t>/</a:t>
            </a:r>
            <a:r>
              <a:rPr lang="en-US" sz="5400" dirty="0" smtClean="0">
                <a:latin typeface="Corbel" panose="020B0503020204020204" pitchFamily="34" charset="0"/>
              </a:rPr>
              <a:t> </a:t>
            </a:r>
            <a:r>
              <a:rPr lang="en-US" sz="5400" dirty="0" err="1" smtClean="0">
                <a:latin typeface="Corbel" panose="020B0503020204020204" pitchFamily="34" charset="0"/>
              </a:rPr>
              <a:t>viței</a:t>
            </a:r>
            <a:r>
              <a:rPr lang="en-US" sz="5400" dirty="0" smtClean="0">
                <a:latin typeface="Corbel" panose="020B0503020204020204" pitchFamily="34" charset="0"/>
              </a:rPr>
              <a:t>-de-vie</a:t>
            </a:r>
          </a:p>
          <a:p>
            <a:pPr fontAlgn="base"/>
            <a:r>
              <a:rPr lang="en-US" sz="5400" dirty="0" smtClean="0">
                <a:latin typeface="Corbel" panose="020B0503020204020204" pitchFamily="34" charset="0"/>
              </a:rPr>
              <a:t>2</a:t>
            </a:r>
            <a:r>
              <a:rPr lang="en-US" sz="5400" dirty="0">
                <a:latin typeface="Corbel" panose="020B0503020204020204" pitchFamily="34" charset="0"/>
              </a:rPr>
              <a:t>. </a:t>
            </a:r>
            <a:r>
              <a:rPr lang="ru-RU" sz="5400" dirty="0" smtClean="0">
                <a:latin typeface="Corbel" panose="020B0503020204020204" pitchFamily="34" charset="0"/>
              </a:rPr>
              <a:t>Яблок</a:t>
            </a:r>
            <a:r>
              <a:rPr lang="en-US" sz="5400" dirty="0" smtClean="0">
                <a:latin typeface="Corbel" panose="020B0503020204020204" pitchFamily="34" charset="0"/>
              </a:rPr>
              <a:t> </a:t>
            </a:r>
            <a:r>
              <a:rPr lang="ru-RU" sz="5400" dirty="0" smtClean="0">
                <a:latin typeface="Corbel" panose="020B0503020204020204" pitchFamily="34" charset="0"/>
              </a:rPr>
              <a:t>/</a:t>
            </a:r>
            <a:r>
              <a:rPr lang="en-US" sz="5400" dirty="0" smtClean="0">
                <a:latin typeface="Corbel" panose="020B0503020204020204" pitchFamily="34" charset="0"/>
              </a:rPr>
              <a:t> </a:t>
            </a:r>
            <a:r>
              <a:rPr lang="en-US" sz="5400" dirty="0" err="1" smtClean="0">
                <a:latin typeface="Corbel" panose="020B0503020204020204" pitchFamily="34" charset="0"/>
              </a:rPr>
              <a:t>mărului</a:t>
            </a:r>
            <a:endParaRPr lang="en-US" sz="5400" dirty="0">
              <a:latin typeface="Corbel" panose="020B0503020204020204" pitchFamily="34" charset="0"/>
            </a:endParaRPr>
          </a:p>
          <a:p>
            <a:pPr fontAlgn="base"/>
            <a:r>
              <a:rPr lang="en-US" sz="5400" dirty="0" smtClean="0">
                <a:latin typeface="Corbel" panose="020B0503020204020204" pitchFamily="34" charset="0"/>
              </a:rPr>
              <a:t>3</a:t>
            </a:r>
            <a:r>
              <a:rPr lang="en-US" sz="5400" dirty="0">
                <a:latin typeface="Corbel" panose="020B0503020204020204" pitchFamily="34" charset="0"/>
              </a:rPr>
              <a:t>. </a:t>
            </a:r>
            <a:r>
              <a:rPr lang="ru-RU" sz="5400" dirty="0" smtClean="0">
                <a:latin typeface="Corbel" panose="020B0503020204020204" pitchFamily="34" charset="0"/>
              </a:rPr>
              <a:t>Молока</a:t>
            </a:r>
            <a:r>
              <a:rPr lang="en-US" sz="5400" dirty="0" smtClean="0">
                <a:latin typeface="Corbel" panose="020B0503020204020204" pitchFamily="34" charset="0"/>
              </a:rPr>
              <a:t> </a:t>
            </a:r>
            <a:r>
              <a:rPr lang="ru-RU" sz="5400" dirty="0" smtClean="0">
                <a:latin typeface="Corbel" panose="020B0503020204020204" pitchFamily="34" charset="0"/>
              </a:rPr>
              <a:t>/</a:t>
            </a:r>
            <a:r>
              <a:rPr lang="en-US" sz="5400" dirty="0" smtClean="0">
                <a:latin typeface="Corbel" panose="020B0503020204020204" pitchFamily="34" charset="0"/>
              </a:rPr>
              <a:t> </a:t>
            </a:r>
            <a:r>
              <a:rPr lang="en-US" sz="5400" dirty="0" err="1" smtClean="0">
                <a:latin typeface="Corbel" panose="020B0503020204020204" pitchFamily="34" charset="0"/>
              </a:rPr>
              <a:t>laptelui</a:t>
            </a:r>
            <a:endParaRPr lang="en-US" sz="5400" b="1" dirty="0">
              <a:latin typeface="Corbel" panose="020B0503020204020204" pitchFamily="34" charset="0"/>
            </a:endParaRPr>
          </a:p>
          <a:p>
            <a:pPr fontAlgn="base"/>
            <a:r>
              <a:rPr lang="en-US" sz="5400" dirty="0" smtClean="0">
                <a:latin typeface="Corbel" panose="020B0503020204020204" pitchFamily="34" charset="0"/>
              </a:rPr>
              <a:t>4</a:t>
            </a:r>
            <a:r>
              <a:rPr lang="en-US" sz="5400" dirty="0">
                <a:latin typeface="Corbel" panose="020B0503020204020204" pitchFamily="34" charset="0"/>
              </a:rPr>
              <a:t>. </a:t>
            </a:r>
            <a:r>
              <a:rPr lang="ru-RU" sz="5400" dirty="0" smtClean="0">
                <a:latin typeface="Corbel" panose="020B0503020204020204" pitchFamily="34" charset="0"/>
              </a:rPr>
              <a:t>Конфет</a:t>
            </a:r>
            <a:r>
              <a:rPr lang="en-US" sz="5400" dirty="0" smtClean="0">
                <a:latin typeface="Corbel" panose="020B0503020204020204" pitchFamily="34" charset="0"/>
              </a:rPr>
              <a:t> </a:t>
            </a:r>
            <a:r>
              <a:rPr lang="ru-RU" sz="5400" dirty="0" smtClean="0">
                <a:latin typeface="Corbel" panose="020B0503020204020204" pitchFamily="34" charset="0"/>
              </a:rPr>
              <a:t>/</a:t>
            </a:r>
            <a:r>
              <a:rPr lang="en-US" sz="5400" dirty="0" smtClean="0">
                <a:latin typeface="Corbel" panose="020B0503020204020204" pitchFamily="34" charset="0"/>
              </a:rPr>
              <a:t> </a:t>
            </a:r>
            <a:r>
              <a:rPr lang="en-US" sz="5400" dirty="0" err="1" smtClean="0">
                <a:latin typeface="Corbel" panose="020B0503020204020204" pitchFamily="34" charset="0"/>
              </a:rPr>
              <a:t>bomboanelor</a:t>
            </a:r>
            <a:endParaRPr lang="ru-RU" sz="54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23814"/>
            <a:ext cx="3386335" cy="72847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0558" y="10237247"/>
            <a:ext cx="2011986" cy="102758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3170" y="10237247"/>
            <a:ext cx="4227060" cy="1023481"/>
          </a:xfrm>
          <a:prstGeom prst="rect">
            <a:avLst/>
          </a:prstGeom>
        </p:spPr>
      </p:pic>
      <p:sp>
        <p:nvSpPr>
          <p:cNvPr id="11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>
                <a:solidFill>
                  <a:srgbClr val="FFFFFF"/>
                </a:solidFill>
              </a:rPr>
              <a:t>5</a:t>
            </a:r>
            <a:r>
              <a:rPr lang="ru-RU" sz="6000" dirty="0" smtClean="0">
                <a:solidFill>
                  <a:srgbClr val="FFFFFF"/>
                </a:solidFill>
              </a:rPr>
              <a:t> 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  <p:sp>
        <p:nvSpPr>
          <p:cNvPr id="16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92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342240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" y="422492"/>
            <a:ext cx="1519257" cy="184624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2742" y="1119706"/>
            <a:ext cx="11221357" cy="7475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6"/>
            <a:ext cx="20104100" cy="1120324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3800" dirty="0">
                <a:latin typeface="Corbel" panose="020B0503020204020204" pitchFamily="34" charset="0"/>
              </a:rPr>
              <a:t>На каждой стороне кубика находятся интерактивные </a:t>
            </a:r>
            <a:endParaRPr lang="en-US" sz="38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3800" dirty="0" smtClean="0">
                <a:latin typeface="Corbel" panose="020B0503020204020204" pitchFamily="34" charset="0"/>
              </a:rPr>
              <a:t>элементы</a:t>
            </a:r>
            <a:r>
              <a:rPr lang="ru-RU" sz="3800" dirty="0">
                <a:latin typeface="Corbel" panose="020B0503020204020204" pitchFamily="34" charset="0"/>
              </a:rPr>
              <a:t>: </a:t>
            </a:r>
            <a:r>
              <a:rPr lang="ru-RU" sz="3800" dirty="0" smtClean="0">
                <a:latin typeface="Corbel" panose="020B0503020204020204" pitchFamily="34" charset="0"/>
              </a:rPr>
              <a:t>включатель</a:t>
            </a:r>
            <a:r>
              <a:rPr lang="en-US" sz="3800" dirty="0" smtClean="0">
                <a:latin typeface="Corbel" panose="020B0503020204020204" pitchFamily="34" charset="0"/>
              </a:rPr>
              <a:t>-</a:t>
            </a:r>
            <a:r>
              <a:rPr lang="ru-RU" sz="3800" dirty="0" smtClean="0">
                <a:latin typeface="Corbel" panose="020B0503020204020204" pitchFamily="34" charset="0"/>
              </a:rPr>
              <a:t>выключатель</a:t>
            </a:r>
            <a:r>
              <a:rPr lang="ru-RU" sz="3800" dirty="0">
                <a:latin typeface="Corbel" panose="020B0503020204020204" pitchFamily="34" charset="0"/>
              </a:rPr>
              <a:t>, шестерёнки, </a:t>
            </a:r>
            <a:endParaRPr lang="en-US" sz="38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3800" dirty="0" err="1" smtClean="0">
                <a:latin typeface="Corbel" panose="020B0503020204020204" pitchFamily="34" charset="0"/>
              </a:rPr>
              <a:t>нажимающаяся</a:t>
            </a:r>
            <a:r>
              <a:rPr lang="ru-RU" sz="3800" dirty="0" smtClean="0">
                <a:latin typeface="Corbel" panose="020B0503020204020204" pitchFamily="34" charset="0"/>
              </a:rPr>
              <a:t> </a:t>
            </a:r>
            <a:r>
              <a:rPr lang="ru-RU" sz="3800" dirty="0">
                <a:latin typeface="Corbel" panose="020B0503020204020204" pitchFamily="34" charset="0"/>
              </a:rPr>
              <a:t>кнопка и т.д. </a:t>
            </a:r>
            <a:r>
              <a:rPr lang="ru-RU" sz="3800" dirty="0" smtClean="0">
                <a:latin typeface="Corbel" panose="020B0503020204020204" pitchFamily="34" charset="0"/>
              </a:rPr>
              <a:t>Кубик </a:t>
            </a:r>
            <a:r>
              <a:rPr lang="ru-RU" sz="3800" dirty="0">
                <a:latin typeface="Corbel" panose="020B0503020204020204" pitchFamily="34" charset="0"/>
              </a:rPr>
              <a:t>решает </a:t>
            </a:r>
            <a:r>
              <a:rPr lang="ru-RU" sz="3800" dirty="0" smtClean="0">
                <a:latin typeface="Corbel" panose="020B0503020204020204" pitchFamily="34" charset="0"/>
              </a:rPr>
              <a:t>проблему</a:t>
            </a:r>
            <a:r>
              <a:rPr lang="en-US" sz="3800" dirty="0">
                <a:latin typeface="Corbel" panose="020B0503020204020204" pitchFamily="34" charset="0"/>
              </a:rPr>
              <a:t> </a:t>
            </a:r>
            <a:r>
              <a:rPr lang="ru-RU" sz="3800" dirty="0" smtClean="0">
                <a:latin typeface="Corbel" panose="020B0503020204020204" pitchFamily="34" charset="0"/>
              </a:rPr>
              <a:t>того</a:t>
            </a:r>
            <a:r>
              <a:rPr lang="ru-RU" sz="3800" dirty="0">
                <a:latin typeface="Corbel" panose="020B0503020204020204" pitchFamily="34" charset="0"/>
              </a:rPr>
              <a:t>, </a:t>
            </a:r>
            <a:endParaRPr lang="en-US" sz="38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3800" dirty="0" smtClean="0">
                <a:latin typeface="Corbel" panose="020B0503020204020204" pitchFamily="34" charset="0"/>
              </a:rPr>
              <a:t>что </a:t>
            </a:r>
            <a:r>
              <a:rPr lang="ru-RU" sz="3800" dirty="0">
                <a:latin typeface="Corbel" panose="020B0503020204020204" pitchFamily="34" charset="0"/>
              </a:rPr>
              <a:t>ВОЗ назвала </a:t>
            </a:r>
            <a:r>
              <a:rPr lang="ru-RU" sz="3800" dirty="0" smtClean="0">
                <a:latin typeface="Corbel" panose="020B0503020204020204" pitchFamily="34" charset="0"/>
              </a:rPr>
              <a:t>«</a:t>
            </a:r>
            <a:r>
              <a:rPr lang="ru-RU" sz="3800" dirty="0">
                <a:latin typeface="Corbel" panose="020B0503020204020204" pitchFamily="34" charset="0"/>
              </a:rPr>
              <a:t>эпидемией </a:t>
            </a:r>
            <a:r>
              <a:rPr lang="en-US" sz="3800" dirty="0">
                <a:latin typeface="Corbel" panose="020B0503020204020204" pitchFamily="34" charset="0"/>
              </a:rPr>
              <a:t>XXI </a:t>
            </a:r>
            <a:r>
              <a:rPr lang="ru-RU" sz="3800" dirty="0">
                <a:latin typeface="Corbel" panose="020B0503020204020204" pitchFamily="34" charset="0"/>
              </a:rPr>
              <a:t>века». </a:t>
            </a:r>
            <a:r>
              <a:rPr lang="ru-RU" sz="3800" b="1" dirty="0">
                <a:latin typeface="Corbel" panose="020B0503020204020204" pitchFamily="34" charset="0"/>
              </a:rPr>
              <a:t>О чём </a:t>
            </a:r>
            <a:r>
              <a:rPr lang="ru-RU" sz="3800" b="1" dirty="0" smtClean="0">
                <a:latin typeface="Corbel" panose="020B0503020204020204" pitchFamily="34" charset="0"/>
              </a:rPr>
              <a:t>речь?</a:t>
            </a:r>
            <a:endParaRPr lang="en-US" sz="38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3800" dirty="0" err="1" smtClean="0">
                <a:latin typeface="Corbel" panose="020B0503020204020204" pitchFamily="34" charset="0"/>
              </a:rPr>
              <a:t>Pe</a:t>
            </a:r>
            <a:r>
              <a:rPr lang="en-US" sz="3800" dirty="0" smtClean="0">
                <a:latin typeface="Corbel" panose="020B0503020204020204" pitchFamily="34" charset="0"/>
              </a:rPr>
              <a:t> </a:t>
            </a:r>
            <a:r>
              <a:rPr lang="en-US" sz="3800" dirty="0" err="1">
                <a:latin typeface="Corbel" panose="020B0503020204020204" pitchFamily="34" charset="0"/>
              </a:rPr>
              <a:t>fiecare</a:t>
            </a:r>
            <a:r>
              <a:rPr lang="en-US" sz="3800" dirty="0">
                <a:latin typeface="Corbel" panose="020B0503020204020204" pitchFamily="34" charset="0"/>
              </a:rPr>
              <a:t> </a:t>
            </a:r>
            <a:r>
              <a:rPr lang="en-US" sz="3800" dirty="0" err="1">
                <a:latin typeface="Corbel" panose="020B0503020204020204" pitchFamily="34" charset="0"/>
              </a:rPr>
              <a:t>față</a:t>
            </a:r>
            <a:r>
              <a:rPr lang="en-US" sz="3800" dirty="0">
                <a:latin typeface="Corbel" panose="020B0503020204020204" pitchFamily="34" charset="0"/>
              </a:rPr>
              <a:t> a </a:t>
            </a:r>
            <a:r>
              <a:rPr lang="en-US" sz="3800" dirty="0" err="1">
                <a:latin typeface="Corbel" panose="020B0503020204020204" pitchFamily="34" charset="0"/>
              </a:rPr>
              <a:t>cubului</a:t>
            </a:r>
            <a:r>
              <a:rPr lang="en-US" sz="3800" dirty="0">
                <a:latin typeface="Corbel" panose="020B0503020204020204" pitchFamily="34" charset="0"/>
              </a:rPr>
              <a:t> </a:t>
            </a:r>
            <a:r>
              <a:rPr lang="en-US" sz="3800" dirty="0" err="1">
                <a:latin typeface="Corbel" panose="020B0503020204020204" pitchFamily="34" charset="0"/>
              </a:rPr>
              <a:t>sunt</a:t>
            </a:r>
            <a:r>
              <a:rPr lang="en-US" sz="3800" dirty="0">
                <a:latin typeface="Corbel" panose="020B0503020204020204" pitchFamily="34" charset="0"/>
              </a:rPr>
              <a:t> </a:t>
            </a:r>
            <a:r>
              <a:rPr lang="en-US" sz="3800" dirty="0" err="1">
                <a:latin typeface="Corbel" panose="020B0503020204020204" pitchFamily="34" charset="0"/>
              </a:rPr>
              <a:t>amplasate</a:t>
            </a:r>
            <a:r>
              <a:rPr lang="en-US" sz="3800" dirty="0">
                <a:latin typeface="Corbel" panose="020B0503020204020204" pitchFamily="34" charset="0"/>
              </a:rPr>
              <a:t> </a:t>
            </a:r>
            <a:r>
              <a:rPr lang="en-US" sz="3800" dirty="0" err="1">
                <a:latin typeface="Corbel" panose="020B0503020204020204" pitchFamily="34" charset="0"/>
              </a:rPr>
              <a:t>elemente</a:t>
            </a:r>
            <a:r>
              <a:rPr lang="en-US" sz="3800" dirty="0">
                <a:latin typeface="Corbel" panose="020B0503020204020204" pitchFamily="34" charset="0"/>
              </a:rPr>
              <a:t> interactive: </a:t>
            </a:r>
            <a:endParaRPr lang="en-US" sz="38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3800" dirty="0" smtClean="0">
                <a:latin typeface="Corbel" panose="020B0503020204020204" pitchFamily="34" charset="0"/>
              </a:rPr>
              <a:t>un </a:t>
            </a:r>
            <a:r>
              <a:rPr lang="en-US" sz="3800" dirty="0" err="1">
                <a:latin typeface="Corbel" panose="020B0503020204020204" pitchFamily="34" charset="0"/>
              </a:rPr>
              <a:t>întrerupător</a:t>
            </a:r>
            <a:r>
              <a:rPr lang="en-US" sz="3800" dirty="0">
                <a:latin typeface="Corbel" panose="020B0503020204020204" pitchFamily="34" charset="0"/>
              </a:rPr>
              <a:t>, o </a:t>
            </a:r>
            <a:r>
              <a:rPr lang="en-US" sz="3800" dirty="0" err="1" smtClean="0">
                <a:latin typeface="Corbel" panose="020B0503020204020204" pitchFamily="34" charset="0"/>
              </a:rPr>
              <a:t>roată</a:t>
            </a:r>
            <a:r>
              <a:rPr lang="en-US" sz="3800" dirty="0" smtClean="0">
                <a:latin typeface="Corbel" panose="020B0503020204020204" pitchFamily="34" charset="0"/>
              </a:rPr>
              <a:t> </a:t>
            </a:r>
            <a:r>
              <a:rPr lang="en-US" sz="3800" dirty="0" err="1" smtClean="0">
                <a:latin typeface="Corbel" panose="020B0503020204020204" pitchFamily="34" charset="0"/>
              </a:rPr>
              <a:t>dințată</a:t>
            </a:r>
            <a:r>
              <a:rPr lang="en-US" sz="3800" dirty="0">
                <a:latin typeface="Corbel" panose="020B0503020204020204" pitchFamily="34" charset="0"/>
              </a:rPr>
              <a:t>, un </a:t>
            </a:r>
            <a:r>
              <a:rPr lang="en-US" sz="3800" dirty="0" err="1">
                <a:latin typeface="Corbel" panose="020B0503020204020204" pitchFamily="34" charset="0"/>
              </a:rPr>
              <a:t>buton</a:t>
            </a:r>
            <a:r>
              <a:rPr lang="en-US" sz="3800" dirty="0">
                <a:latin typeface="Corbel" panose="020B0503020204020204" pitchFamily="34" charset="0"/>
              </a:rPr>
              <a:t> </a:t>
            </a:r>
            <a:r>
              <a:rPr lang="en-US" sz="3800" dirty="0" err="1">
                <a:latin typeface="Corbel" panose="020B0503020204020204" pitchFamily="34" charset="0"/>
              </a:rPr>
              <a:t>și</a:t>
            </a:r>
            <a:r>
              <a:rPr lang="en-US" sz="3800" dirty="0">
                <a:latin typeface="Corbel" panose="020B0503020204020204" pitchFamily="34" charset="0"/>
              </a:rPr>
              <a:t> </a:t>
            </a:r>
            <a:r>
              <a:rPr lang="en-US" sz="3800" dirty="0" err="1">
                <a:latin typeface="Corbel" panose="020B0503020204020204" pitchFamily="34" charset="0"/>
              </a:rPr>
              <a:t>altele</a:t>
            </a:r>
            <a:r>
              <a:rPr lang="en-US" sz="3800" dirty="0">
                <a:latin typeface="Corbel" panose="020B0503020204020204" pitchFamily="34" charset="0"/>
              </a:rPr>
              <a:t>. </a:t>
            </a:r>
            <a:r>
              <a:rPr lang="en-US" sz="3800" dirty="0" err="1">
                <a:latin typeface="Corbel" panose="020B0503020204020204" pitchFamily="34" charset="0"/>
              </a:rPr>
              <a:t>Cubul</a:t>
            </a:r>
            <a:r>
              <a:rPr lang="en-US" sz="3800" dirty="0">
                <a:latin typeface="Corbel" panose="020B0503020204020204" pitchFamily="34" charset="0"/>
              </a:rPr>
              <a:t> </a:t>
            </a:r>
            <a:r>
              <a:rPr lang="en-US" sz="3800" dirty="0" err="1">
                <a:latin typeface="Corbel" panose="020B0503020204020204" pitchFamily="34" charset="0"/>
              </a:rPr>
              <a:t>ajută</a:t>
            </a:r>
            <a:r>
              <a:rPr lang="en-US" sz="3800" dirty="0">
                <a:latin typeface="Corbel" panose="020B0503020204020204" pitchFamily="34" charset="0"/>
              </a:rPr>
              <a:t> </a:t>
            </a:r>
            <a:endParaRPr lang="en-US" sz="38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3800" dirty="0" smtClean="0">
                <a:latin typeface="Corbel" panose="020B0503020204020204" pitchFamily="34" charset="0"/>
              </a:rPr>
              <a:t>la </a:t>
            </a:r>
            <a:r>
              <a:rPr lang="en-US" sz="3800" dirty="0" err="1">
                <a:latin typeface="Corbel" panose="020B0503020204020204" pitchFamily="34" charset="0"/>
              </a:rPr>
              <a:t>eliminarea</a:t>
            </a:r>
            <a:r>
              <a:rPr lang="en-US" sz="3800" dirty="0">
                <a:latin typeface="Corbel" panose="020B0503020204020204" pitchFamily="34" charset="0"/>
              </a:rPr>
              <a:t> </a:t>
            </a:r>
            <a:r>
              <a:rPr lang="en-US" sz="3800" dirty="0" err="1">
                <a:latin typeface="Corbel" panose="020B0503020204020204" pitchFamily="34" charset="0"/>
              </a:rPr>
              <a:t>unei</a:t>
            </a:r>
            <a:r>
              <a:rPr lang="en-US" sz="3800" dirty="0">
                <a:latin typeface="Corbel" panose="020B0503020204020204" pitchFamily="34" charset="0"/>
              </a:rPr>
              <a:t> </a:t>
            </a:r>
            <a:r>
              <a:rPr lang="en-US" sz="3800" dirty="0" err="1">
                <a:latin typeface="Corbel" panose="020B0503020204020204" pitchFamily="34" charset="0"/>
              </a:rPr>
              <a:t>probleme</a:t>
            </a:r>
            <a:r>
              <a:rPr lang="en-US" sz="3800" dirty="0">
                <a:latin typeface="Corbel" panose="020B0503020204020204" pitchFamily="34" charset="0"/>
              </a:rPr>
              <a:t>, </a:t>
            </a:r>
            <a:r>
              <a:rPr lang="en-US" sz="3800" dirty="0" err="1">
                <a:latin typeface="Corbel" panose="020B0503020204020204" pitchFamily="34" charset="0"/>
              </a:rPr>
              <a:t>pe</a:t>
            </a:r>
            <a:r>
              <a:rPr lang="en-US" sz="3800" dirty="0">
                <a:latin typeface="Corbel" panose="020B0503020204020204" pitchFamily="34" charset="0"/>
              </a:rPr>
              <a:t> care </a:t>
            </a:r>
            <a:r>
              <a:rPr lang="en-US" sz="3800" dirty="0" err="1" smtClean="0">
                <a:latin typeface="Corbel" panose="020B0503020204020204" pitchFamily="34" charset="0"/>
              </a:rPr>
              <a:t>Organizația</a:t>
            </a:r>
            <a:r>
              <a:rPr lang="en-US" sz="3800" dirty="0">
                <a:latin typeface="Corbel" panose="020B0503020204020204" pitchFamily="34" charset="0"/>
              </a:rPr>
              <a:t> </a:t>
            </a:r>
            <a:r>
              <a:rPr lang="en-US" sz="3800" dirty="0" err="1" smtClean="0">
                <a:latin typeface="Corbel" panose="020B0503020204020204" pitchFamily="34" charset="0"/>
              </a:rPr>
              <a:t>Mondială</a:t>
            </a:r>
            <a:r>
              <a:rPr lang="en-US" sz="3800" dirty="0" smtClean="0">
                <a:latin typeface="Corbel" panose="020B0503020204020204" pitchFamily="34" charset="0"/>
              </a:rPr>
              <a:t> </a:t>
            </a:r>
            <a:r>
              <a:rPr lang="en-US" sz="3800" dirty="0">
                <a:latin typeface="Corbel" panose="020B0503020204020204" pitchFamily="34" charset="0"/>
              </a:rPr>
              <a:t>a </a:t>
            </a:r>
            <a:endParaRPr lang="en-US" sz="38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3800" dirty="0" err="1" smtClean="0">
                <a:latin typeface="Corbel" panose="020B0503020204020204" pitchFamily="34" charset="0"/>
              </a:rPr>
              <a:t>Sănătății</a:t>
            </a:r>
            <a:r>
              <a:rPr lang="en-US" sz="3800" dirty="0" smtClean="0">
                <a:latin typeface="Corbel" panose="020B0503020204020204" pitchFamily="34" charset="0"/>
              </a:rPr>
              <a:t> </a:t>
            </a:r>
            <a:r>
              <a:rPr lang="en-US" sz="3800" dirty="0">
                <a:latin typeface="Corbel" panose="020B0503020204020204" pitchFamily="34" charset="0"/>
              </a:rPr>
              <a:t>a </a:t>
            </a:r>
            <a:r>
              <a:rPr lang="en-US" sz="3800" dirty="0" err="1">
                <a:latin typeface="Corbel" panose="020B0503020204020204" pitchFamily="34" charset="0"/>
              </a:rPr>
              <a:t>numit</a:t>
            </a:r>
            <a:r>
              <a:rPr lang="en-US" sz="3800" dirty="0">
                <a:latin typeface="Corbel" panose="020B0503020204020204" pitchFamily="34" charset="0"/>
              </a:rPr>
              <a:t>-o ”</a:t>
            </a:r>
            <a:r>
              <a:rPr lang="en-US" sz="3800" dirty="0" err="1">
                <a:latin typeface="Corbel" panose="020B0503020204020204" pitchFamily="34" charset="0"/>
              </a:rPr>
              <a:t>epidemia</a:t>
            </a:r>
            <a:r>
              <a:rPr lang="en-US" sz="3800" dirty="0">
                <a:latin typeface="Corbel" panose="020B0503020204020204" pitchFamily="34" charset="0"/>
              </a:rPr>
              <a:t>  </a:t>
            </a:r>
            <a:r>
              <a:rPr lang="en-US" sz="3800" dirty="0" err="1" smtClean="0">
                <a:latin typeface="Corbel" panose="020B0503020204020204" pitchFamily="34" charset="0"/>
              </a:rPr>
              <a:t>secolului</a:t>
            </a:r>
            <a:r>
              <a:rPr lang="en-US" sz="3800" dirty="0" smtClean="0">
                <a:latin typeface="Corbel" panose="020B0503020204020204" pitchFamily="34" charset="0"/>
              </a:rPr>
              <a:t> </a:t>
            </a:r>
            <a:r>
              <a:rPr lang="en-US" sz="3800" dirty="0">
                <a:latin typeface="Corbel" panose="020B0503020204020204" pitchFamily="34" charset="0"/>
              </a:rPr>
              <a:t>XXI”. </a:t>
            </a:r>
            <a:r>
              <a:rPr lang="en-US" sz="3800" b="1" dirty="0" err="1">
                <a:latin typeface="Corbel" panose="020B0503020204020204" pitchFamily="34" charset="0"/>
              </a:rPr>
              <a:t>Despre</a:t>
            </a:r>
            <a:r>
              <a:rPr lang="en-US" sz="3800" b="1" dirty="0">
                <a:latin typeface="Corbel" panose="020B0503020204020204" pitchFamily="34" charset="0"/>
              </a:rPr>
              <a:t> </a:t>
            </a:r>
            <a:r>
              <a:rPr lang="en-US" sz="3800" b="1" dirty="0" err="1">
                <a:latin typeface="Corbel" panose="020B0503020204020204" pitchFamily="34" charset="0"/>
              </a:rPr>
              <a:t>ce</a:t>
            </a:r>
            <a:r>
              <a:rPr lang="en-US" sz="3800" b="1" dirty="0">
                <a:latin typeface="Corbel" panose="020B0503020204020204" pitchFamily="34" charset="0"/>
              </a:rPr>
              <a:t> </a:t>
            </a:r>
            <a:r>
              <a:rPr lang="en-US" sz="3800" b="1" dirty="0" err="1">
                <a:latin typeface="Corbel" panose="020B0503020204020204" pitchFamily="34" charset="0"/>
              </a:rPr>
              <a:t>problemă</a:t>
            </a:r>
            <a:r>
              <a:rPr lang="en-US" sz="3800" b="1" dirty="0">
                <a:latin typeface="Corbel" panose="020B0503020204020204" pitchFamily="34" charset="0"/>
              </a:rPr>
              <a:t> e </a:t>
            </a:r>
            <a:r>
              <a:rPr lang="en-US" sz="3800" b="1" dirty="0" err="1">
                <a:latin typeface="Corbel" panose="020B0503020204020204" pitchFamily="34" charset="0"/>
              </a:rPr>
              <a:t>vorba</a:t>
            </a:r>
            <a:r>
              <a:rPr lang="en-US" sz="3800" b="1" dirty="0">
                <a:latin typeface="Corbel" panose="020B0503020204020204" pitchFamily="34" charset="0"/>
              </a:rPr>
              <a:t>?</a:t>
            </a:r>
            <a:r>
              <a:rPr lang="en-US" sz="3800" dirty="0">
                <a:latin typeface="Corbel" panose="020B0503020204020204" pitchFamily="34" charset="0"/>
              </a:rPr>
              <a:t>  </a:t>
            </a:r>
            <a:endParaRPr lang="en-US" sz="38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3800" dirty="0" smtClean="0">
                <a:latin typeface="Corbel" panose="020B0503020204020204" pitchFamily="34" charset="0"/>
              </a:rPr>
              <a:t>1. </a:t>
            </a:r>
            <a:r>
              <a:rPr lang="ru-RU" sz="3800" dirty="0" smtClean="0">
                <a:latin typeface="Corbel" panose="020B0503020204020204" pitchFamily="34" charset="0"/>
              </a:rPr>
              <a:t>Прыщи</a:t>
            </a:r>
            <a:r>
              <a:rPr lang="en-US" sz="3800" dirty="0" smtClean="0">
                <a:latin typeface="Corbel" panose="020B0503020204020204" pitchFamily="34" charset="0"/>
              </a:rPr>
              <a:t> </a:t>
            </a:r>
            <a:r>
              <a:rPr lang="ru-RU" sz="3800" dirty="0" smtClean="0">
                <a:latin typeface="Corbel" panose="020B0503020204020204" pitchFamily="34" charset="0"/>
              </a:rPr>
              <a:t>/</a:t>
            </a:r>
            <a:r>
              <a:rPr lang="en-US" sz="3800" dirty="0" smtClean="0">
                <a:latin typeface="Corbel" panose="020B0503020204020204" pitchFamily="34" charset="0"/>
              </a:rPr>
              <a:t> </a:t>
            </a:r>
            <a:r>
              <a:rPr lang="en-US" sz="3800" dirty="0" err="1" smtClean="0">
                <a:latin typeface="Corbel" panose="020B0503020204020204" pitchFamily="34" charset="0"/>
              </a:rPr>
              <a:t>Acnee</a:t>
            </a:r>
            <a:endParaRPr lang="en-US" sz="3800" dirty="0">
              <a:latin typeface="Corbel" panose="020B0503020204020204" pitchFamily="34" charset="0"/>
            </a:endParaRPr>
          </a:p>
          <a:p>
            <a:pPr fontAlgn="base"/>
            <a:r>
              <a:rPr lang="en-US" sz="3800" dirty="0" smtClean="0">
                <a:latin typeface="Corbel" panose="020B0503020204020204" pitchFamily="34" charset="0"/>
              </a:rPr>
              <a:t>2</a:t>
            </a:r>
            <a:r>
              <a:rPr lang="en-US" sz="3800" dirty="0">
                <a:latin typeface="Corbel" panose="020B0503020204020204" pitchFamily="34" charset="0"/>
              </a:rPr>
              <a:t>. </a:t>
            </a:r>
            <a:r>
              <a:rPr lang="ru-RU" sz="3800" dirty="0" smtClean="0">
                <a:latin typeface="Corbel" panose="020B0503020204020204" pitchFamily="34" charset="0"/>
              </a:rPr>
              <a:t>Буллинг</a:t>
            </a:r>
            <a:r>
              <a:rPr lang="en-US" sz="3800" dirty="0" smtClean="0">
                <a:latin typeface="Corbel" panose="020B0503020204020204" pitchFamily="34" charset="0"/>
              </a:rPr>
              <a:t> </a:t>
            </a:r>
            <a:r>
              <a:rPr lang="ru-RU" sz="3800" dirty="0" smtClean="0">
                <a:latin typeface="Corbel" panose="020B0503020204020204" pitchFamily="34" charset="0"/>
              </a:rPr>
              <a:t>/</a:t>
            </a:r>
            <a:r>
              <a:rPr lang="en-US" sz="3800" dirty="0" smtClean="0">
                <a:latin typeface="Corbel" panose="020B0503020204020204" pitchFamily="34" charset="0"/>
              </a:rPr>
              <a:t> Bullying</a:t>
            </a:r>
          </a:p>
          <a:p>
            <a:pPr fontAlgn="base"/>
            <a:r>
              <a:rPr lang="en-US" sz="3800" dirty="0" smtClean="0">
                <a:latin typeface="Corbel" panose="020B0503020204020204" pitchFamily="34" charset="0"/>
              </a:rPr>
              <a:t>3</a:t>
            </a:r>
            <a:r>
              <a:rPr lang="en-US" sz="3800" dirty="0">
                <a:latin typeface="Corbel" panose="020B0503020204020204" pitchFamily="34" charset="0"/>
              </a:rPr>
              <a:t>. </a:t>
            </a:r>
            <a:r>
              <a:rPr lang="ru-RU" sz="3800" dirty="0" err="1">
                <a:latin typeface="Corbel" panose="020B0503020204020204" pitchFamily="34" charset="0"/>
              </a:rPr>
              <a:t>Эйджизм</a:t>
            </a:r>
            <a:r>
              <a:rPr lang="ru-RU" sz="3800" dirty="0">
                <a:latin typeface="Corbel" panose="020B0503020204020204" pitchFamily="34" charset="0"/>
              </a:rPr>
              <a:t> (дискриминация по возрастному признаку</a:t>
            </a:r>
            <a:r>
              <a:rPr lang="ru-RU" sz="3800" dirty="0" smtClean="0">
                <a:latin typeface="Corbel" panose="020B0503020204020204" pitchFamily="34" charset="0"/>
              </a:rPr>
              <a:t>)</a:t>
            </a:r>
            <a:r>
              <a:rPr lang="en-US" sz="3800" dirty="0" smtClean="0">
                <a:latin typeface="Corbel" panose="020B0503020204020204" pitchFamily="34" charset="0"/>
              </a:rPr>
              <a:t> </a:t>
            </a:r>
            <a:r>
              <a:rPr lang="ru-RU" sz="3800" dirty="0" smtClean="0">
                <a:latin typeface="Corbel" panose="020B0503020204020204" pitchFamily="34" charset="0"/>
              </a:rPr>
              <a:t>/ </a:t>
            </a:r>
            <a:r>
              <a:rPr lang="en-US" sz="3800" dirty="0">
                <a:latin typeface="Corbel" panose="020B0503020204020204" pitchFamily="34" charset="0"/>
              </a:rPr>
              <a:t>Ageism (</a:t>
            </a:r>
            <a:r>
              <a:rPr lang="en-US" sz="3800" dirty="0" err="1">
                <a:latin typeface="Corbel" panose="020B0503020204020204" pitchFamily="34" charset="0"/>
              </a:rPr>
              <a:t>discriminarea</a:t>
            </a:r>
            <a:r>
              <a:rPr lang="en-US" sz="3800" dirty="0">
                <a:latin typeface="Corbel" panose="020B0503020204020204" pitchFamily="34" charset="0"/>
              </a:rPr>
              <a:t> </a:t>
            </a:r>
            <a:r>
              <a:rPr lang="en-US" sz="3800" dirty="0" err="1">
                <a:latin typeface="Corbel" panose="020B0503020204020204" pitchFamily="34" charset="0"/>
              </a:rPr>
              <a:t>pe</a:t>
            </a:r>
            <a:r>
              <a:rPr lang="en-US" sz="3800" dirty="0">
                <a:latin typeface="Corbel" panose="020B0503020204020204" pitchFamily="34" charset="0"/>
              </a:rPr>
              <a:t> </a:t>
            </a:r>
            <a:r>
              <a:rPr lang="en-US" sz="3800" dirty="0" err="1">
                <a:latin typeface="Corbel" panose="020B0503020204020204" pitchFamily="34" charset="0"/>
              </a:rPr>
              <a:t>bază</a:t>
            </a:r>
            <a:r>
              <a:rPr lang="en-US" sz="3800" dirty="0">
                <a:latin typeface="Corbel" panose="020B0503020204020204" pitchFamily="34" charset="0"/>
              </a:rPr>
              <a:t> de </a:t>
            </a:r>
            <a:r>
              <a:rPr lang="en-US" sz="3800" dirty="0" err="1" smtClean="0">
                <a:latin typeface="Corbel" panose="020B0503020204020204" pitchFamily="34" charset="0"/>
              </a:rPr>
              <a:t>vârstă</a:t>
            </a:r>
            <a:r>
              <a:rPr lang="en-US" sz="3800" dirty="0" smtClean="0">
                <a:latin typeface="Corbel" panose="020B0503020204020204" pitchFamily="34" charset="0"/>
              </a:rPr>
              <a:t>)</a:t>
            </a:r>
          </a:p>
          <a:p>
            <a:pPr fontAlgn="base"/>
            <a:r>
              <a:rPr lang="en-US" sz="3800" dirty="0" smtClean="0">
                <a:latin typeface="Corbel" panose="020B0503020204020204" pitchFamily="34" charset="0"/>
              </a:rPr>
              <a:t>4</a:t>
            </a:r>
            <a:r>
              <a:rPr lang="en-US" sz="3800" dirty="0">
                <a:latin typeface="Corbel" panose="020B0503020204020204" pitchFamily="34" charset="0"/>
              </a:rPr>
              <a:t>. </a:t>
            </a:r>
            <a:r>
              <a:rPr lang="ru-RU" sz="3800" dirty="0" smtClean="0">
                <a:latin typeface="Corbel" panose="020B0503020204020204" pitchFamily="34" charset="0"/>
              </a:rPr>
              <a:t>Стресс</a:t>
            </a:r>
            <a:r>
              <a:rPr lang="en-US" sz="3800" dirty="0" smtClean="0">
                <a:latin typeface="Corbel" panose="020B0503020204020204" pitchFamily="34" charset="0"/>
              </a:rPr>
              <a:t> </a:t>
            </a:r>
            <a:r>
              <a:rPr lang="ru-RU" sz="3800" dirty="0" smtClean="0">
                <a:latin typeface="Corbel" panose="020B0503020204020204" pitchFamily="34" charset="0"/>
              </a:rPr>
              <a:t>/</a:t>
            </a:r>
            <a:r>
              <a:rPr lang="en-US" sz="3800" dirty="0" smtClean="0">
                <a:latin typeface="Corbel" panose="020B0503020204020204" pitchFamily="34" charset="0"/>
              </a:rPr>
              <a:t> </a:t>
            </a:r>
            <a:r>
              <a:rPr lang="en-US" sz="3800" dirty="0" err="1" smtClean="0">
                <a:latin typeface="Corbel" panose="020B0503020204020204" pitchFamily="34" charset="0"/>
              </a:rPr>
              <a:t>Stresul</a:t>
            </a:r>
            <a:endParaRPr lang="ru-RU" sz="38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23814"/>
            <a:ext cx="3386335" cy="72847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0558" y="10237247"/>
            <a:ext cx="2011986" cy="102758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3170" y="10237247"/>
            <a:ext cx="4227060" cy="1023481"/>
          </a:xfrm>
          <a:prstGeom prst="rect">
            <a:avLst/>
          </a:prstGeom>
        </p:spPr>
      </p:pic>
      <p:sp>
        <p:nvSpPr>
          <p:cNvPr id="11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>
                <a:solidFill>
                  <a:srgbClr val="FFFFFF"/>
                </a:solidFill>
              </a:rPr>
              <a:t>6</a:t>
            </a:r>
            <a:r>
              <a:rPr lang="ru-RU" sz="6000" dirty="0" smtClean="0">
                <a:solidFill>
                  <a:srgbClr val="FFFFFF"/>
                </a:solidFill>
              </a:rPr>
              <a:t> 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  <p:sp>
        <p:nvSpPr>
          <p:cNvPr id="16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20700" y="1243837"/>
            <a:ext cx="6795120" cy="4512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631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" y="422492"/>
            <a:ext cx="1519257" cy="184624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2742" y="1119706"/>
            <a:ext cx="11221357" cy="7475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6"/>
            <a:ext cx="20104100" cy="1120324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3800" dirty="0">
                <a:latin typeface="Corbel" panose="020B0503020204020204" pitchFamily="34" charset="0"/>
              </a:rPr>
              <a:t>На каждой стороне кубика находятся интерактивные </a:t>
            </a:r>
            <a:endParaRPr lang="en-US" sz="38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3800" dirty="0" smtClean="0">
                <a:latin typeface="Corbel" panose="020B0503020204020204" pitchFamily="34" charset="0"/>
              </a:rPr>
              <a:t>элементы</a:t>
            </a:r>
            <a:r>
              <a:rPr lang="ru-RU" sz="3800" dirty="0">
                <a:latin typeface="Corbel" panose="020B0503020204020204" pitchFamily="34" charset="0"/>
              </a:rPr>
              <a:t>: </a:t>
            </a:r>
            <a:r>
              <a:rPr lang="ru-RU" sz="3800" dirty="0" smtClean="0">
                <a:latin typeface="Corbel" panose="020B0503020204020204" pitchFamily="34" charset="0"/>
              </a:rPr>
              <a:t>включатель</a:t>
            </a:r>
            <a:r>
              <a:rPr lang="en-US" sz="3800" dirty="0" smtClean="0">
                <a:latin typeface="Corbel" panose="020B0503020204020204" pitchFamily="34" charset="0"/>
              </a:rPr>
              <a:t>-</a:t>
            </a:r>
            <a:r>
              <a:rPr lang="ru-RU" sz="3800" dirty="0" smtClean="0">
                <a:latin typeface="Corbel" panose="020B0503020204020204" pitchFamily="34" charset="0"/>
              </a:rPr>
              <a:t>выключатель</a:t>
            </a:r>
            <a:r>
              <a:rPr lang="ru-RU" sz="3800" dirty="0">
                <a:latin typeface="Corbel" panose="020B0503020204020204" pitchFamily="34" charset="0"/>
              </a:rPr>
              <a:t>, шестерёнки, </a:t>
            </a:r>
            <a:endParaRPr lang="en-US" sz="38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3800" dirty="0" err="1" smtClean="0">
                <a:latin typeface="Corbel" panose="020B0503020204020204" pitchFamily="34" charset="0"/>
              </a:rPr>
              <a:t>нажимающаяся</a:t>
            </a:r>
            <a:r>
              <a:rPr lang="ru-RU" sz="3800" dirty="0" smtClean="0">
                <a:latin typeface="Corbel" panose="020B0503020204020204" pitchFamily="34" charset="0"/>
              </a:rPr>
              <a:t> </a:t>
            </a:r>
            <a:r>
              <a:rPr lang="ru-RU" sz="3800" dirty="0">
                <a:latin typeface="Corbel" panose="020B0503020204020204" pitchFamily="34" charset="0"/>
              </a:rPr>
              <a:t>кнопка и т.д. </a:t>
            </a:r>
            <a:r>
              <a:rPr lang="ru-RU" sz="3800" dirty="0" smtClean="0">
                <a:latin typeface="Corbel" panose="020B0503020204020204" pitchFamily="34" charset="0"/>
              </a:rPr>
              <a:t>Кубик </a:t>
            </a:r>
            <a:r>
              <a:rPr lang="ru-RU" sz="3800" dirty="0">
                <a:latin typeface="Corbel" panose="020B0503020204020204" pitchFamily="34" charset="0"/>
              </a:rPr>
              <a:t>решает </a:t>
            </a:r>
            <a:r>
              <a:rPr lang="ru-RU" sz="3800" dirty="0" smtClean="0">
                <a:latin typeface="Corbel" panose="020B0503020204020204" pitchFamily="34" charset="0"/>
              </a:rPr>
              <a:t>проблему</a:t>
            </a:r>
            <a:r>
              <a:rPr lang="en-US" sz="3800" dirty="0">
                <a:latin typeface="Corbel" panose="020B0503020204020204" pitchFamily="34" charset="0"/>
              </a:rPr>
              <a:t> </a:t>
            </a:r>
            <a:r>
              <a:rPr lang="ru-RU" sz="3800" dirty="0" smtClean="0">
                <a:latin typeface="Corbel" panose="020B0503020204020204" pitchFamily="34" charset="0"/>
              </a:rPr>
              <a:t>того</a:t>
            </a:r>
            <a:r>
              <a:rPr lang="ru-RU" sz="3800" dirty="0">
                <a:latin typeface="Corbel" panose="020B0503020204020204" pitchFamily="34" charset="0"/>
              </a:rPr>
              <a:t>, </a:t>
            </a:r>
            <a:endParaRPr lang="en-US" sz="38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3800" dirty="0" smtClean="0">
                <a:latin typeface="Corbel" panose="020B0503020204020204" pitchFamily="34" charset="0"/>
              </a:rPr>
              <a:t>что </a:t>
            </a:r>
            <a:r>
              <a:rPr lang="ru-RU" sz="3800" dirty="0">
                <a:latin typeface="Corbel" panose="020B0503020204020204" pitchFamily="34" charset="0"/>
              </a:rPr>
              <a:t>ВОЗ назвала </a:t>
            </a:r>
            <a:r>
              <a:rPr lang="ru-RU" sz="3800" dirty="0" smtClean="0">
                <a:latin typeface="Corbel" panose="020B0503020204020204" pitchFamily="34" charset="0"/>
              </a:rPr>
              <a:t>«</a:t>
            </a:r>
            <a:r>
              <a:rPr lang="ru-RU" sz="3800" dirty="0">
                <a:latin typeface="Corbel" panose="020B0503020204020204" pitchFamily="34" charset="0"/>
              </a:rPr>
              <a:t>эпидемией </a:t>
            </a:r>
            <a:r>
              <a:rPr lang="en-US" sz="3800" dirty="0">
                <a:latin typeface="Corbel" panose="020B0503020204020204" pitchFamily="34" charset="0"/>
              </a:rPr>
              <a:t>XXI </a:t>
            </a:r>
            <a:r>
              <a:rPr lang="ru-RU" sz="3800" dirty="0">
                <a:latin typeface="Corbel" panose="020B0503020204020204" pitchFamily="34" charset="0"/>
              </a:rPr>
              <a:t>века». </a:t>
            </a:r>
            <a:r>
              <a:rPr lang="ru-RU" sz="3800" b="1" dirty="0">
                <a:latin typeface="Corbel" panose="020B0503020204020204" pitchFamily="34" charset="0"/>
              </a:rPr>
              <a:t>О чём </a:t>
            </a:r>
            <a:r>
              <a:rPr lang="ru-RU" sz="3800" b="1" dirty="0" smtClean="0">
                <a:latin typeface="Corbel" panose="020B0503020204020204" pitchFamily="34" charset="0"/>
              </a:rPr>
              <a:t>речь?</a:t>
            </a:r>
            <a:endParaRPr lang="en-US" sz="38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3800" dirty="0" err="1" smtClean="0">
                <a:latin typeface="Corbel" panose="020B0503020204020204" pitchFamily="34" charset="0"/>
              </a:rPr>
              <a:t>Pe</a:t>
            </a:r>
            <a:r>
              <a:rPr lang="en-US" sz="3800" dirty="0" smtClean="0">
                <a:latin typeface="Corbel" panose="020B0503020204020204" pitchFamily="34" charset="0"/>
              </a:rPr>
              <a:t> </a:t>
            </a:r>
            <a:r>
              <a:rPr lang="en-US" sz="3800" dirty="0" err="1">
                <a:latin typeface="Corbel" panose="020B0503020204020204" pitchFamily="34" charset="0"/>
              </a:rPr>
              <a:t>fiecare</a:t>
            </a:r>
            <a:r>
              <a:rPr lang="en-US" sz="3800" dirty="0">
                <a:latin typeface="Corbel" panose="020B0503020204020204" pitchFamily="34" charset="0"/>
              </a:rPr>
              <a:t> </a:t>
            </a:r>
            <a:r>
              <a:rPr lang="en-US" sz="3800" dirty="0" err="1">
                <a:latin typeface="Corbel" panose="020B0503020204020204" pitchFamily="34" charset="0"/>
              </a:rPr>
              <a:t>față</a:t>
            </a:r>
            <a:r>
              <a:rPr lang="en-US" sz="3800" dirty="0">
                <a:latin typeface="Corbel" panose="020B0503020204020204" pitchFamily="34" charset="0"/>
              </a:rPr>
              <a:t> a </a:t>
            </a:r>
            <a:r>
              <a:rPr lang="en-US" sz="3800" dirty="0" err="1">
                <a:latin typeface="Corbel" panose="020B0503020204020204" pitchFamily="34" charset="0"/>
              </a:rPr>
              <a:t>cubului</a:t>
            </a:r>
            <a:r>
              <a:rPr lang="en-US" sz="3800" dirty="0">
                <a:latin typeface="Corbel" panose="020B0503020204020204" pitchFamily="34" charset="0"/>
              </a:rPr>
              <a:t> </a:t>
            </a:r>
            <a:r>
              <a:rPr lang="en-US" sz="3800" dirty="0" err="1">
                <a:latin typeface="Corbel" panose="020B0503020204020204" pitchFamily="34" charset="0"/>
              </a:rPr>
              <a:t>sunt</a:t>
            </a:r>
            <a:r>
              <a:rPr lang="en-US" sz="3800" dirty="0">
                <a:latin typeface="Corbel" panose="020B0503020204020204" pitchFamily="34" charset="0"/>
              </a:rPr>
              <a:t> </a:t>
            </a:r>
            <a:r>
              <a:rPr lang="en-US" sz="3800" dirty="0" err="1">
                <a:latin typeface="Corbel" panose="020B0503020204020204" pitchFamily="34" charset="0"/>
              </a:rPr>
              <a:t>amplasate</a:t>
            </a:r>
            <a:r>
              <a:rPr lang="en-US" sz="3800" dirty="0">
                <a:latin typeface="Corbel" panose="020B0503020204020204" pitchFamily="34" charset="0"/>
              </a:rPr>
              <a:t> </a:t>
            </a:r>
            <a:r>
              <a:rPr lang="en-US" sz="3800" dirty="0" err="1">
                <a:latin typeface="Corbel" panose="020B0503020204020204" pitchFamily="34" charset="0"/>
              </a:rPr>
              <a:t>elemente</a:t>
            </a:r>
            <a:r>
              <a:rPr lang="en-US" sz="3800" dirty="0">
                <a:latin typeface="Corbel" panose="020B0503020204020204" pitchFamily="34" charset="0"/>
              </a:rPr>
              <a:t> interactive: </a:t>
            </a:r>
            <a:endParaRPr lang="en-US" sz="38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3800" dirty="0" smtClean="0">
                <a:latin typeface="Corbel" panose="020B0503020204020204" pitchFamily="34" charset="0"/>
              </a:rPr>
              <a:t>un </a:t>
            </a:r>
            <a:r>
              <a:rPr lang="en-US" sz="3800" dirty="0" err="1">
                <a:latin typeface="Corbel" panose="020B0503020204020204" pitchFamily="34" charset="0"/>
              </a:rPr>
              <a:t>întrerupător</a:t>
            </a:r>
            <a:r>
              <a:rPr lang="en-US" sz="3800" dirty="0">
                <a:latin typeface="Corbel" panose="020B0503020204020204" pitchFamily="34" charset="0"/>
              </a:rPr>
              <a:t>, o </a:t>
            </a:r>
            <a:r>
              <a:rPr lang="en-US" sz="3800" dirty="0" err="1" smtClean="0">
                <a:latin typeface="Corbel" panose="020B0503020204020204" pitchFamily="34" charset="0"/>
              </a:rPr>
              <a:t>roată</a:t>
            </a:r>
            <a:r>
              <a:rPr lang="en-US" sz="3800" dirty="0" smtClean="0">
                <a:latin typeface="Corbel" panose="020B0503020204020204" pitchFamily="34" charset="0"/>
              </a:rPr>
              <a:t> </a:t>
            </a:r>
            <a:r>
              <a:rPr lang="en-US" sz="3800" dirty="0" err="1" smtClean="0">
                <a:latin typeface="Corbel" panose="020B0503020204020204" pitchFamily="34" charset="0"/>
              </a:rPr>
              <a:t>dințată</a:t>
            </a:r>
            <a:r>
              <a:rPr lang="en-US" sz="3800" dirty="0">
                <a:latin typeface="Corbel" panose="020B0503020204020204" pitchFamily="34" charset="0"/>
              </a:rPr>
              <a:t>, un </a:t>
            </a:r>
            <a:r>
              <a:rPr lang="en-US" sz="3800" dirty="0" err="1">
                <a:latin typeface="Corbel" panose="020B0503020204020204" pitchFamily="34" charset="0"/>
              </a:rPr>
              <a:t>buton</a:t>
            </a:r>
            <a:r>
              <a:rPr lang="en-US" sz="3800" dirty="0">
                <a:latin typeface="Corbel" panose="020B0503020204020204" pitchFamily="34" charset="0"/>
              </a:rPr>
              <a:t> </a:t>
            </a:r>
            <a:r>
              <a:rPr lang="en-US" sz="3800" dirty="0" err="1">
                <a:latin typeface="Corbel" panose="020B0503020204020204" pitchFamily="34" charset="0"/>
              </a:rPr>
              <a:t>și</a:t>
            </a:r>
            <a:r>
              <a:rPr lang="en-US" sz="3800" dirty="0">
                <a:latin typeface="Corbel" panose="020B0503020204020204" pitchFamily="34" charset="0"/>
              </a:rPr>
              <a:t> </a:t>
            </a:r>
            <a:r>
              <a:rPr lang="en-US" sz="3800" dirty="0" err="1">
                <a:latin typeface="Corbel" panose="020B0503020204020204" pitchFamily="34" charset="0"/>
              </a:rPr>
              <a:t>altele</a:t>
            </a:r>
            <a:r>
              <a:rPr lang="en-US" sz="3800" dirty="0">
                <a:latin typeface="Corbel" panose="020B0503020204020204" pitchFamily="34" charset="0"/>
              </a:rPr>
              <a:t>. </a:t>
            </a:r>
            <a:r>
              <a:rPr lang="en-US" sz="3800" dirty="0" err="1">
                <a:latin typeface="Corbel" panose="020B0503020204020204" pitchFamily="34" charset="0"/>
              </a:rPr>
              <a:t>Cubul</a:t>
            </a:r>
            <a:r>
              <a:rPr lang="en-US" sz="3800" dirty="0">
                <a:latin typeface="Corbel" panose="020B0503020204020204" pitchFamily="34" charset="0"/>
              </a:rPr>
              <a:t> </a:t>
            </a:r>
            <a:r>
              <a:rPr lang="en-US" sz="3800" dirty="0" err="1">
                <a:latin typeface="Corbel" panose="020B0503020204020204" pitchFamily="34" charset="0"/>
              </a:rPr>
              <a:t>ajută</a:t>
            </a:r>
            <a:r>
              <a:rPr lang="en-US" sz="3800" dirty="0">
                <a:latin typeface="Corbel" panose="020B0503020204020204" pitchFamily="34" charset="0"/>
              </a:rPr>
              <a:t> </a:t>
            </a:r>
            <a:endParaRPr lang="en-US" sz="38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3800" dirty="0" smtClean="0">
                <a:latin typeface="Corbel" panose="020B0503020204020204" pitchFamily="34" charset="0"/>
              </a:rPr>
              <a:t>la </a:t>
            </a:r>
            <a:r>
              <a:rPr lang="en-US" sz="3800" dirty="0" err="1">
                <a:latin typeface="Corbel" panose="020B0503020204020204" pitchFamily="34" charset="0"/>
              </a:rPr>
              <a:t>eliminarea</a:t>
            </a:r>
            <a:r>
              <a:rPr lang="en-US" sz="3800" dirty="0">
                <a:latin typeface="Corbel" panose="020B0503020204020204" pitchFamily="34" charset="0"/>
              </a:rPr>
              <a:t> </a:t>
            </a:r>
            <a:r>
              <a:rPr lang="en-US" sz="3800" dirty="0" err="1">
                <a:latin typeface="Corbel" panose="020B0503020204020204" pitchFamily="34" charset="0"/>
              </a:rPr>
              <a:t>unei</a:t>
            </a:r>
            <a:r>
              <a:rPr lang="en-US" sz="3800" dirty="0">
                <a:latin typeface="Corbel" panose="020B0503020204020204" pitchFamily="34" charset="0"/>
              </a:rPr>
              <a:t> </a:t>
            </a:r>
            <a:r>
              <a:rPr lang="en-US" sz="3800" dirty="0" err="1">
                <a:latin typeface="Corbel" panose="020B0503020204020204" pitchFamily="34" charset="0"/>
              </a:rPr>
              <a:t>probleme</a:t>
            </a:r>
            <a:r>
              <a:rPr lang="en-US" sz="3800" dirty="0">
                <a:latin typeface="Corbel" panose="020B0503020204020204" pitchFamily="34" charset="0"/>
              </a:rPr>
              <a:t>, </a:t>
            </a:r>
            <a:r>
              <a:rPr lang="en-US" sz="3800" dirty="0" err="1">
                <a:latin typeface="Corbel" panose="020B0503020204020204" pitchFamily="34" charset="0"/>
              </a:rPr>
              <a:t>pe</a:t>
            </a:r>
            <a:r>
              <a:rPr lang="en-US" sz="3800" dirty="0">
                <a:latin typeface="Corbel" panose="020B0503020204020204" pitchFamily="34" charset="0"/>
              </a:rPr>
              <a:t> care </a:t>
            </a:r>
            <a:r>
              <a:rPr lang="en-US" sz="3800" dirty="0" err="1" smtClean="0">
                <a:latin typeface="Corbel" panose="020B0503020204020204" pitchFamily="34" charset="0"/>
              </a:rPr>
              <a:t>Organizația</a:t>
            </a:r>
            <a:r>
              <a:rPr lang="en-US" sz="3800" dirty="0">
                <a:latin typeface="Corbel" panose="020B0503020204020204" pitchFamily="34" charset="0"/>
              </a:rPr>
              <a:t> </a:t>
            </a:r>
            <a:r>
              <a:rPr lang="en-US" sz="3800" dirty="0" err="1" smtClean="0">
                <a:latin typeface="Corbel" panose="020B0503020204020204" pitchFamily="34" charset="0"/>
              </a:rPr>
              <a:t>Mondială</a:t>
            </a:r>
            <a:r>
              <a:rPr lang="en-US" sz="3800" dirty="0" smtClean="0">
                <a:latin typeface="Corbel" panose="020B0503020204020204" pitchFamily="34" charset="0"/>
              </a:rPr>
              <a:t> </a:t>
            </a:r>
            <a:r>
              <a:rPr lang="en-US" sz="3800" dirty="0">
                <a:latin typeface="Corbel" panose="020B0503020204020204" pitchFamily="34" charset="0"/>
              </a:rPr>
              <a:t>a </a:t>
            </a:r>
            <a:endParaRPr lang="en-US" sz="38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3800" dirty="0" err="1" smtClean="0">
                <a:latin typeface="Corbel" panose="020B0503020204020204" pitchFamily="34" charset="0"/>
              </a:rPr>
              <a:t>Sănătății</a:t>
            </a:r>
            <a:r>
              <a:rPr lang="en-US" sz="3800" dirty="0" smtClean="0">
                <a:latin typeface="Corbel" panose="020B0503020204020204" pitchFamily="34" charset="0"/>
              </a:rPr>
              <a:t> </a:t>
            </a:r>
            <a:r>
              <a:rPr lang="en-US" sz="3800" dirty="0">
                <a:latin typeface="Corbel" panose="020B0503020204020204" pitchFamily="34" charset="0"/>
              </a:rPr>
              <a:t>a </a:t>
            </a:r>
            <a:r>
              <a:rPr lang="en-US" sz="3800" dirty="0" err="1">
                <a:latin typeface="Corbel" panose="020B0503020204020204" pitchFamily="34" charset="0"/>
              </a:rPr>
              <a:t>numit</a:t>
            </a:r>
            <a:r>
              <a:rPr lang="en-US" sz="3800" dirty="0">
                <a:latin typeface="Corbel" panose="020B0503020204020204" pitchFamily="34" charset="0"/>
              </a:rPr>
              <a:t>-o ”</a:t>
            </a:r>
            <a:r>
              <a:rPr lang="en-US" sz="3800" dirty="0" err="1">
                <a:latin typeface="Corbel" panose="020B0503020204020204" pitchFamily="34" charset="0"/>
              </a:rPr>
              <a:t>epidemia</a:t>
            </a:r>
            <a:r>
              <a:rPr lang="en-US" sz="3800" dirty="0">
                <a:latin typeface="Corbel" panose="020B0503020204020204" pitchFamily="34" charset="0"/>
              </a:rPr>
              <a:t>  </a:t>
            </a:r>
            <a:r>
              <a:rPr lang="en-US" sz="3800" dirty="0" err="1" smtClean="0">
                <a:latin typeface="Corbel" panose="020B0503020204020204" pitchFamily="34" charset="0"/>
              </a:rPr>
              <a:t>secolului</a:t>
            </a:r>
            <a:r>
              <a:rPr lang="en-US" sz="3800" dirty="0" smtClean="0">
                <a:latin typeface="Corbel" panose="020B0503020204020204" pitchFamily="34" charset="0"/>
              </a:rPr>
              <a:t> </a:t>
            </a:r>
            <a:r>
              <a:rPr lang="en-US" sz="3800" dirty="0">
                <a:latin typeface="Corbel" panose="020B0503020204020204" pitchFamily="34" charset="0"/>
              </a:rPr>
              <a:t>XXI”. </a:t>
            </a:r>
            <a:r>
              <a:rPr lang="en-US" sz="3800" b="1" dirty="0" err="1">
                <a:latin typeface="Corbel" panose="020B0503020204020204" pitchFamily="34" charset="0"/>
              </a:rPr>
              <a:t>Despre</a:t>
            </a:r>
            <a:r>
              <a:rPr lang="en-US" sz="3800" b="1" dirty="0">
                <a:latin typeface="Corbel" panose="020B0503020204020204" pitchFamily="34" charset="0"/>
              </a:rPr>
              <a:t> </a:t>
            </a:r>
            <a:r>
              <a:rPr lang="en-US" sz="3800" b="1" dirty="0" err="1">
                <a:latin typeface="Corbel" panose="020B0503020204020204" pitchFamily="34" charset="0"/>
              </a:rPr>
              <a:t>ce</a:t>
            </a:r>
            <a:r>
              <a:rPr lang="en-US" sz="3800" b="1" dirty="0">
                <a:latin typeface="Corbel" panose="020B0503020204020204" pitchFamily="34" charset="0"/>
              </a:rPr>
              <a:t> </a:t>
            </a:r>
            <a:r>
              <a:rPr lang="en-US" sz="3800" b="1" dirty="0" err="1">
                <a:latin typeface="Corbel" panose="020B0503020204020204" pitchFamily="34" charset="0"/>
              </a:rPr>
              <a:t>problemă</a:t>
            </a:r>
            <a:r>
              <a:rPr lang="en-US" sz="3800" b="1" dirty="0">
                <a:latin typeface="Corbel" panose="020B0503020204020204" pitchFamily="34" charset="0"/>
              </a:rPr>
              <a:t> e </a:t>
            </a:r>
            <a:r>
              <a:rPr lang="en-US" sz="3800" b="1" dirty="0" err="1">
                <a:latin typeface="Corbel" panose="020B0503020204020204" pitchFamily="34" charset="0"/>
              </a:rPr>
              <a:t>vorba</a:t>
            </a:r>
            <a:r>
              <a:rPr lang="en-US" sz="3800" b="1" dirty="0">
                <a:latin typeface="Corbel" panose="020B0503020204020204" pitchFamily="34" charset="0"/>
              </a:rPr>
              <a:t>?</a:t>
            </a:r>
            <a:r>
              <a:rPr lang="en-US" sz="3800" dirty="0">
                <a:latin typeface="Corbel" panose="020B0503020204020204" pitchFamily="34" charset="0"/>
              </a:rPr>
              <a:t>  </a:t>
            </a:r>
            <a:endParaRPr lang="en-US" sz="38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3800" dirty="0" smtClean="0">
                <a:latin typeface="Corbel" panose="020B0503020204020204" pitchFamily="34" charset="0"/>
              </a:rPr>
              <a:t>1. </a:t>
            </a:r>
            <a:r>
              <a:rPr lang="ru-RU" sz="3800" dirty="0" smtClean="0">
                <a:latin typeface="Corbel" panose="020B0503020204020204" pitchFamily="34" charset="0"/>
              </a:rPr>
              <a:t>Прыщи</a:t>
            </a:r>
            <a:r>
              <a:rPr lang="en-US" sz="3800" dirty="0" smtClean="0">
                <a:latin typeface="Corbel" panose="020B0503020204020204" pitchFamily="34" charset="0"/>
              </a:rPr>
              <a:t> </a:t>
            </a:r>
            <a:r>
              <a:rPr lang="ru-RU" sz="3800" dirty="0" smtClean="0">
                <a:latin typeface="Corbel" panose="020B0503020204020204" pitchFamily="34" charset="0"/>
              </a:rPr>
              <a:t>/</a:t>
            </a:r>
            <a:r>
              <a:rPr lang="en-US" sz="3800" dirty="0" smtClean="0">
                <a:latin typeface="Corbel" panose="020B0503020204020204" pitchFamily="34" charset="0"/>
              </a:rPr>
              <a:t> </a:t>
            </a:r>
            <a:r>
              <a:rPr lang="en-US" sz="3800" dirty="0" err="1" smtClean="0">
                <a:latin typeface="Corbel" panose="020B0503020204020204" pitchFamily="34" charset="0"/>
              </a:rPr>
              <a:t>Acnee</a:t>
            </a:r>
            <a:endParaRPr lang="en-US" sz="3800" dirty="0">
              <a:latin typeface="Corbel" panose="020B0503020204020204" pitchFamily="34" charset="0"/>
            </a:endParaRPr>
          </a:p>
          <a:p>
            <a:pPr fontAlgn="base"/>
            <a:r>
              <a:rPr lang="en-US" sz="3800" dirty="0" smtClean="0">
                <a:latin typeface="Corbel" panose="020B0503020204020204" pitchFamily="34" charset="0"/>
              </a:rPr>
              <a:t>2</a:t>
            </a:r>
            <a:r>
              <a:rPr lang="en-US" sz="3800" dirty="0">
                <a:latin typeface="Corbel" panose="020B0503020204020204" pitchFamily="34" charset="0"/>
              </a:rPr>
              <a:t>. </a:t>
            </a:r>
            <a:r>
              <a:rPr lang="ru-RU" sz="3800" dirty="0" smtClean="0">
                <a:latin typeface="Corbel" panose="020B0503020204020204" pitchFamily="34" charset="0"/>
              </a:rPr>
              <a:t>Буллинг</a:t>
            </a:r>
            <a:r>
              <a:rPr lang="en-US" sz="3800" dirty="0" smtClean="0">
                <a:latin typeface="Corbel" panose="020B0503020204020204" pitchFamily="34" charset="0"/>
              </a:rPr>
              <a:t> </a:t>
            </a:r>
            <a:r>
              <a:rPr lang="ru-RU" sz="3800" dirty="0" smtClean="0">
                <a:latin typeface="Corbel" panose="020B0503020204020204" pitchFamily="34" charset="0"/>
              </a:rPr>
              <a:t>/</a:t>
            </a:r>
            <a:r>
              <a:rPr lang="en-US" sz="3800" dirty="0" smtClean="0">
                <a:latin typeface="Corbel" panose="020B0503020204020204" pitchFamily="34" charset="0"/>
              </a:rPr>
              <a:t> Bullying</a:t>
            </a:r>
          </a:p>
          <a:p>
            <a:pPr fontAlgn="base"/>
            <a:r>
              <a:rPr lang="en-US" sz="3800" dirty="0" smtClean="0">
                <a:latin typeface="Corbel" panose="020B0503020204020204" pitchFamily="34" charset="0"/>
              </a:rPr>
              <a:t>3</a:t>
            </a:r>
            <a:r>
              <a:rPr lang="en-US" sz="3800" dirty="0">
                <a:latin typeface="Corbel" panose="020B0503020204020204" pitchFamily="34" charset="0"/>
              </a:rPr>
              <a:t>. </a:t>
            </a:r>
            <a:r>
              <a:rPr lang="ru-RU" sz="3800" dirty="0" err="1">
                <a:latin typeface="Corbel" panose="020B0503020204020204" pitchFamily="34" charset="0"/>
              </a:rPr>
              <a:t>Эйджизм</a:t>
            </a:r>
            <a:r>
              <a:rPr lang="ru-RU" sz="3800" dirty="0">
                <a:latin typeface="Corbel" panose="020B0503020204020204" pitchFamily="34" charset="0"/>
              </a:rPr>
              <a:t> (дискриминация по возрастному признаку</a:t>
            </a:r>
            <a:r>
              <a:rPr lang="ru-RU" sz="3800" dirty="0" smtClean="0">
                <a:latin typeface="Corbel" panose="020B0503020204020204" pitchFamily="34" charset="0"/>
              </a:rPr>
              <a:t>)</a:t>
            </a:r>
            <a:r>
              <a:rPr lang="en-US" sz="3800" dirty="0" smtClean="0">
                <a:latin typeface="Corbel" panose="020B0503020204020204" pitchFamily="34" charset="0"/>
              </a:rPr>
              <a:t> </a:t>
            </a:r>
            <a:r>
              <a:rPr lang="ru-RU" sz="3800" dirty="0" smtClean="0">
                <a:latin typeface="Corbel" panose="020B0503020204020204" pitchFamily="34" charset="0"/>
              </a:rPr>
              <a:t>/ </a:t>
            </a:r>
            <a:r>
              <a:rPr lang="en-US" sz="3800" dirty="0">
                <a:latin typeface="Corbel" panose="020B0503020204020204" pitchFamily="34" charset="0"/>
              </a:rPr>
              <a:t>Ageism (</a:t>
            </a:r>
            <a:r>
              <a:rPr lang="en-US" sz="3800" dirty="0" err="1">
                <a:latin typeface="Corbel" panose="020B0503020204020204" pitchFamily="34" charset="0"/>
              </a:rPr>
              <a:t>discriminarea</a:t>
            </a:r>
            <a:r>
              <a:rPr lang="en-US" sz="3800" dirty="0">
                <a:latin typeface="Corbel" panose="020B0503020204020204" pitchFamily="34" charset="0"/>
              </a:rPr>
              <a:t> </a:t>
            </a:r>
            <a:r>
              <a:rPr lang="en-US" sz="3800" dirty="0" err="1">
                <a:latin typeface="Corbel" panose="020B0503020204020204" pitchFamily="34" charset="0"/>
              </a:rPr>
              <a:t>pe</a:t>
            </a:r>
            <a:r>
              <a:rPr lang="en-US" sz="3800" dirty="0">
                <a:latin typeface="Corbel" panose="020B0503020204020204" pitchFamily="34" charset="0"/>
              </a:rPr>
              <a:t> </a:t>
            </a:r>
            <a:r>
              <a:rPr lang="en-US" sz="3800" dirty="0" err="1">
                <a:latin typeface="Corbel" panose="020B0503020204020204" pitchFamily="34" charset="0"/>
              </a:rPr>
              <a:t>bază</a:t>
            </a:r>
            <a:r>
              <a:rPr lang="en-US" sz="3800" dirty="0">
                <a:latin typeface="Corbel" panose="020B0503020204020204" pitchFamily="34" charset="0"/>
              </a:rPr>
              <a:t> de </a:t>
            </a:r>
            <a:r>
              <a:rPr lang="en-US" sz="3800" dirty="0" err="1" smtClean="0">
                <a:latin typeface="Corbel" panose="020B0503020204020204" pitchFamily="34" charset="0"/>
              </a:rPr>
              <a:t>vârstă</a:t>
            </a:r>
            <a:r>
              <a:rPr lang="en-US" sz="3800" dirty="0" smtClean="0">
                <a:latin typeface="Corbel" panose="020B0503020204020204" pitchFamily="34" charset="0"/>
              </a:rPr>
              <a:t>)</a:t>
            </a:r>
          </a:p>
          <a:p>
            <a:pPr fontAlgn="base"/>
            <a:r>
              <a:rPr lang="en-US" sz="3800" dirty="0" smtClean="0">
                <a:latin typeface="Corbel" panose="020B0503020204020204" pitchFamily="34" charset="0"/>
              </a:rPr>
              <a:t>4</a:t>
            </a:r>
            <a:r>
              <a:rPr lang="en-US" sz="3800" dirty="0">
                <a:latin typeface="Corbel" panose="020B0503020204020204" pitchFamily="34" charset="0"/>
              </a:rPr>
              <a:t>. </a:t>
            </a:r>
            <a:r>
              <a:rPr lang="ru-RU" sz="3800" dirty="0" smtClean="0">
                <a:latin typeface="Corbel" panose="020B0503020204020204" pitchFamily="34" charset="0"/>
              </a:rPr>
              <a:t>Стресс</a:t>
            </a:r>
            <a:r>
              <a:rPr lang="en-US" sz="3800" dirty="0" smtClean="0">
                <a:latin typeface="Corbel" panose="020B0503020204020204" pitchFamily="34" charset="0"/>
              </a:rPr>
              <a:t> </a:t>
            </a:r>
            <a:r>
              <a:rPr lang="ru-RU" sz="3800" dirty="0" smtClean="0">
                <a:latin typeface="Corbel" panose="020B0503020204020204" pitchFamily="34" charset="0"/>
              </a:rPr>
              <a:t>/</a:t>
            </a:r>
            <a:r>
              <a:rPr lang="en-US" sz="3800" dirty="0" smtClean="0">
                <a:latin typeface="Corbel" panose="020B0503020204020204" pitchFamily="34" charset="0"/>
              </a:rPr>
              <a:t> </a:t>
            </a:r>
            <a:r>
              <a:rPr lang="en-US" sz="3800" dirty="0" err="1" smtClean="0">
                <a:latin typeface="Corbel" panose="020B0503020204020204" pitchFamily="34" charset="0"/>
              </a:rPr>
              <a:t>Stresul</a:t>
            </a:r>
            <a:endParaRPr lang="ru-RU" sz="38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23814"/>
            <a:ext cx="3386335" cy="72847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0558" y="10237247"/>
            <a:ext cx="2011986" cy="102758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3170" y="10237247"/>
            <a:ext cx="4227060" cy="1023481"/>
          </a:xfrm>
          <a:prstGeom prst="rect">
            <a:avLst/>
          </a:prstGeom>
        </p:spPr>
      </p:pic>
      <p:sp>
        <p:nvSpPr>
          <p:cNvPr id="11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>
                <a:solidFill>
                  <a:srgbClr val="FFFFFF"/>
                </a:solidFill>
              </a:rPr>
              <a:t>6</a:t>
            </a:r>
            <a:r>
              <a:rPr lang="ru-RU" sz="6000" dirty="0" smtClean="0">
                <a:solidFill>
                  <a:srgbClr val="FFFFFF"/>
                </a:solidFill>
              </a:rPr>
              <a:t> 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  <p:sp>
        <p:nvSpPr>
          <p:cNvPr id="16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20700" y="1243837"/>
            <a:ext cx="6795120" cy="451238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92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68029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" y="422492"/>
            <a:ext cx="1519257" cy="184624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2742" y="1119706"/>
            <a:ext cx="11221357" cy="7475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6"/>
            <a:ext cx="20104100" cy="1120324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4300" i="1" dirty="0">
                <a:latin typeface="Corbel" panose="020B0503020204020204" pitchFamily="34" charset="0"/>
              </a:rPr>
              <a:t>Внимание! В этом вопросе может быть больше правильных </a:t>
            </a:r>
            <a:r>
              <a:rPr lang="ru-RU" sz="4300" i="1" dirty="0" smtClean="0">
                <a:latin typeface="Corbel" panose="020B0503020204020204" pitchFamily="34" charset="0"/>
              </a:rPr>
              <a:t>вариантов</a:t>
            </a:r>
            <a:endParaRPr lang="en-US" sz="4300" i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300" i="1" dirty="0" smtClean="0">
                <a:latin typeface="Corbel" panose="020B0503020204020204" pitchFamily="34" charset="0"/>
              </a:rPr>
              <a:t>ответа</a:t>
            </a:r>
            <a:r>
              <a:rPr lang="ru-RU" sz="4300" i="1" dirty="0">
                <a:latin typeface="Corbel" panose="020B0503020204020204" pitchFamily="34" charset="0"/>
              </a:rPr>
              <a:t>, или не быть их вовсе. Если вариантов больше одного, выберите </a:t>
            </a:r>
            <a:r>
              <a:rPr lang="ru-RU" sz="4300" i="1" dirty="0" smtClean="0">
                <a:latin typeface="Corbel" panose="020B0503020204020204" pitchFamily="34" charset="0"/>
              </a:rPr>
              <a:t>все</a:t>
            </a:r>
            <a:endParaRPr lang="en-US" sz="4300" i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300" i="1" dirty="0" smtClean="0">
                <a:latin typeface="Corbel" panose="020B0503020204020204" pitchFamily="34" charset="0"/>
              </a:rPr>
              <a:t>правильные.</a:t>
            </a:r>
            <a:endParaRPr lang="en-US" sz="4300" dirty="0">
              <a:latin typeface="Corbel" panose="020B0503020204020204" pitchFamily="34" charset="0"/>
            </a:endParaRPr>
          </a:p>
          <a:p>
            <a:pPr fontAlgn="base"/>
            <a:r>
              <a:rPr lang="en-US" sz="4300" i="1" dirty="0" err="1">
                <a:latin typeface="Corbel" panose="020B0503020204020204" pitchFamily="34" charset="0"/>
              </a:rPr>
              <a:t>Atenție</a:t>
            </a:r>
            <a:r>
              <a:rPr lang="en-US" sz="4300" i="1" dirty="0">
                <a:latin typeface="Corbel" panose="020B0503020204020204" pitchFamily="34" charset="0"/>
              </a:rPr>
              <a:t>! </a:t>
            </a:r>
            <a:r>
              <a:rPr lang="en-US" sz="4300" i="1" dirty="0" err="1">
                <a:latin typeface="Corbel" panose="020B0503020204020204" pitchFamily="34" charset="0"/>
              </a:rPr>
              <a:t>Această</a:t>
            </a:r>
            <a:r>
              <a:rPr lang="en-US" sz="4300" i="1" dirty="0">
                <a:latin typeface="Corbel" panose="020B0503020204020204" pitchFamily="34" charset="0"/>
              </a:rPr>
              <a:t> </a:t>
            </a:r>
            <a:r>
              <a:rPr lang="en-US" sz="4300" i="1" dirty="0" err="1">
                <a:latin typeface="Corbel" panose="020B0503020204020204" pitchFamily="34" charset="0"/>
              </a:rPr>
              <a:t>întrebare</a:t>
            </a:r>
            <a:r>
              <a:rPr lang="en-US" sz="4300" i="1" dirty="0">
                <a:latin typeface="Corbel" panose="020B0503020204020204" pitchFamily="34" charset="0"/>
              </a:rPr>
              <a:t> </a:t>
            </a:r>
            <a:r>
              <a:rPr lang="en-US" sz="4300" i="1" dirty="0" err="1">
                <a:latin typeface="Corbel" panose="020B0503020204020204" pitchFamily="34" charset="0"/>
              </a:rPr>
              <a:t>poate</a:t>
            </a:r>
            <a:r>
              <a:rPr lang="en-US" sz="4300" i="1" dirty="0">
                <a:latin typeface="Corbel" panose="020B0503020204020204" pitchFamily="34" charset="0"/>
              </a:rPr>
              <a:t> </a:t>
            </a:r>
            <a:r>
              <a:rPr lang="en-US" sz="4300" i="1" dirty="0" err="1">
                <a:latin typeface="Corbel" panose="020B0503020204020204" pitchFamily="34" charset="0"/>
              </a:rPr>
              <a:t>avea</a:t>
            </a:r>
            <a:r>
              <a:rPr lang="en-US" sz="4300" i="1" dirty="0">
                <a:latin typeface="Corbel" panose="020B0503020204020204" pitchFamily="34" charset="0"/>
              </a:rPr>
              <a:t> </a:t>
            </a:r>
            <a:r>
              <a:rPr lang="en-US" sz="4300" i="1" dirty="0" err="1">
                <a:latin typeface="Corbel" panose="020B0503020204020204" pitchFamily="34" charset="0"/>
              </a:rPr>
              <a:t>mai</a:t>
            </a:r>
            <a:r>
              <a:rPr lang="en-US" sz="4300" i="1" dirty="0">
                <a:latin typeface="Corbel" panose="020B0503020204020204" pitchFamily="34" charset="0"/>
              </a:rPr>
              <a:t> </a:t>
            </a:r>
            <a:r>
              <a:rPr lang="en-US" sz="4300" i="1" dirty="0" err="1">
                <a:latin typeface="Corbel" panose="020B0503020204020204" pitchFamily="34" charset="0"/>
              </a:rPr>
              <a:t>multe</a:t>
            </a:r>
            <a:r>
              <a:rPr lang="en-US" sz="4300" i="1" dirty="0">
                <a:latin typeface="Corbel" panose="020B0503020204020204" pitchFamily="34" charset="0"/>
              </a:rPr>
              <a:t> </a:t>
            </a:r>
            <a:r>
              <a:rPr lang="en-US" sz="4300" i="1" dirty="0" err="1">
                <a:latin typeface="Corbel" panose="020B0503020204020204" pitchFamily="34" charset="0"/>
              </a:rPr>
              <a:t>opțiuni</a:t>
            </a:r>
            <a:r>
              <a:rPr lang="en-US" sz="4300" i="1" dirty="0">
                <a:latin typeface="Corbel" panose="020B0503020204020204" pitchFamily="34" charset="0"/>
              </a:rPr>
              <a:t> de </a:t>
            </a:r>
            <a:r>
              <a:rPr lang="en-US" sz="4300" i="1" dirty="0" err="1">
                <a:latin typeface="Corbel" panose="020B0503020204020204" pitchFamily="34" charset="0"/>
              </a:rPr>
              <a:t>răspuns</a:t>
            </a:r>
            <a:r>
              <a:rPr lang="en-US" sz="4300" i="1" dirty="0">
                <a:latin typeface="Corbel" panose="020B0503020204020204" pitchFamily="34" charset="0"/>
              </a:rPr>
              <a:t> </a:t>
            </a:r>
            <a:r>
              <a:rPr lang="en-US" sz="4300" i="1" dirty="0" err="1">
                <a:latin typeface="Corbel" panose="020B0503020204020204" pitchFamily="34" charset="0"/>
              </a:rPr>
              <a:t>corecte</a:t>
            </a:r>
            <a:r>
              <a:rPr lang="en-US" sz="4300" i="1" dirty="0">
                <a:latin typeface="Corbel" panose="020B0503020204020204" pitchFamily="34" charset="0"/>
              </a:rPr>
              <a:t>, </a:t>
            </a:r>
            <a:r>
              <a:rPr lang="en-US" sz="4300" i="1" dirty="0" err="1">
                <a:latin typeface="Corbel" panose="020B0503020204020204" pitchFamily="34" charset="0"/>
              </a:rPr>
              <a:t>sau</a:t>
            </a:r>
            <a:r>
              <a:rPr lang="en-US" sz="4300" i="1" dirty="0">
                <a:latin typeface="Corbel" panose="020B0503020204020204" pitchFamily="34" charset="0"/>
              </a:rPr>
              <a:t> </a:t>
            </a:r>
            <a:r>
              <a:rPr lang="en-US" sz="4300" i="1" dirty="0" err="1">
                <a:latin typeface="Corbel" panose="020B0503020204020204" pitchFamily="34" charset="0"/>
              </a:rPr>
              <a:t>nici</a:t>
            </a:r>
            <a:endParaRPr lang="en-US" sz="4300" i="1" dirty="0">
              <a:latin typeface="Corbel" panose="020B0503020204020204" pitchFamily="34" charset="0"/>
            </a:endParaRPr>
          </a:p>
          <a:p>
            <a:pPr fontAlgn="base"/>
            <a:r>
              <a:rPr lang="en-US" sz="4300" i="1" dirty="0" err="1">
                <a:latin typeface="Corbel" panose="020B0503020204020204" pitchFamily="34" charset="0"/>
              </a:rPr>
              <a:t>una</a:t>
            </a:r>
            <a:r>
              <a:rPr lang="en-US" sz="4300" i="1" dirty="0">
                <a:latin typeface="Corbel" panose="020B0503020204020204" pitchFamily="34" charset="0"/>
              </a:rPr>
              <a:t>. </a:t>
            </a:r>
            <a:r>
              <a:rPr lang="en-US" sz="4300" i="1" dirty="0" err="1">
                <a:latin typeface="Corbel" panose="020B0503020204020204" pitchFamily="34" charset="0"/>
              </a:rPr>
              <a:t>Dacă</a:t>
            </a:r>
            <a:r>
              <a:rPr lang="en-US" sz="4300" i="1" dirty="0">
                <a:latin typeface="Corbel" panose="020B0503020204020204" pitchFamily="34" charset="0"/>
              </a:rPr>
              <a:t> </a:t>
            </a:r>
            <a:r>
              <a:rPr lang="en-US" sz="4300" i="1" dirty="0" err="1">
                <a:latin typeface="Corbel" panose="020B0503020204020204" pitchFamily="34" charset="0"/>
              </a:rPr>
              <a:t>există</a:t>
            </a:r>
            <a:r>
              <a:rPr lang="en-US" sz="4300" i="1" dirty="0">
                <a:latin typeface="Corbel" panose="020B0503020204020204" pitchFamily="34" charset="0"/>
              </a:rPr>
              <a:t> </a:t>
            </a:r>
            <a:r>
              <a:rPr lang="en-US" sz="4300" i="1" dirty="0" err="1">
                <a:latin typeface="Corbel" panose="020B0503020204020204" pitchFamily="34" charset="0"/>
              </a:rPr>
              <a:t>mai</a:t>
            </a:r>
            <a:r>
              <a:rPr lang="en-US" sz="4300" i="1" dirty="0">
                <a:latin typeface="Corbel" panose="020B0503020204020204" pitchFamily="34" charset="0"/>
              </a:rPr>
              <a:t> </a:t>
            </a:r>
            <a:r>
              <a:rPr lang="en-US" sz="4300" i="1" dirty="0" err="1">
                <a:latin typeface="Corbel" panose="020B0503020204020204" pitchFamily="34" charset="0"/>
              </a:rPr>
              <a:t>multe</a:t>
            </a:r>
            <a:r>
              <a:rPr lang="en-US" sz="4300" i="1" dirty="0">
                <a:latin typeface="Corbel" panose="020B0503020204020204" pitchFamily="34" charset="0"/>
              </a:rPr>
              <a:t> - </a:t>
            </a:r>
            <a:r>
              <a:rPr lang="en-US" sz="4300" i="1" dirty="0" err="1">
                <a:latin typeface="Corbel" panose="020B0503020204020204" pitchFamily="34" charset="0"/>
              </a:rPr>
              <a:t>selectați</a:t>
            </a:r>
            <a:r>
              <a:rPr lang="en-US" sz="4300" i="1" dirty="0">
                <a:latin typeface="Corbel" panose="020B0503020204020204" pitchFamily="34" charset="0"/>
              </a:rPr>
              <a:t>-le </a:t>
            </a:r>
            <a:r>
              <a:rPr lang="en-US" sz="4300" i="1" dirty="0" err="1">
                <a:latin typeface="Corbel" panose="020B0503020204020204" pitchFamily="34" charset="0"/>
              </a:rPr>
              <a:t>pe</a:t>
            </a:r>
            <a:r>
              <a:rPr lang="en-US" sz="4300" i="1" dirty="0">
                <a:latin typeface="Corbel" panose="020B0503020204020204" pitchFamily="34" charset="0"/>
              </a:rPr>
              <a:t> </a:t>
            </a:r>
            <a:r>
              <a:rPr lang="en-US" sz="4300" i="1" dirty="0" err="1">
                <a:latin typeface="Corbel" panose="020B0503020204020204" pitchFamily="34" charset="0"/>
              </a:rPr>
              <a:t>toate</a:t>
            </a:r>
            <a:r>
              <a:rPr lang="en-US" sz="4300" i="1" dirty="0">
                <a:latin typeface="Corbel" panose="020B0503020204020204" pitchFamily="34" charset="0"/>
              </a:rPr>
              <a:t> </a:t>
            </a:r>
            <a:r>
              <a:rPr lang="en-US" sz="4300" i="1" dirty="0" err="1">
                <a:latin typeface="Corbel" panose="020B0503020204020204" pitchFamily="34" charset="0"/>
              </a:rPr>
              <a:t>corecte</a:t>
            </a:r>
            <a:r>
              <a:rPr lang="en-US" sz="4300" i="1" dirty="0">
                <a:latin typeface="Corbel" panose="020B0503020204020204" pitchFamily="34" charset="0"/>
              </a:rPr>
              <a:t>.</a:t>
            </a:r>
            <a:endParaRPr lang="en-US" sz="4300" dirty="0">
              <a:latin typeface="Corbel" panose="020B0503020204020204" pitchFamily="34" charset="0"/>
            </a:endParaRPr>
          </a:p>
          <a:p>
            <a:pPr fontAlgn="base"/>
            <a:r>
              <a:rPr lang="ru-RU" sz="4300" dirty="0" smtClean="0">
                <a:latin typeface="Corbel" panose="020B0503020204020204" pitchFamily="34" charset="0"/>
              </a:rPr>
              <a:t>ВОЗ </a:t>
            </a:r>
            <a:r>
              <a:rPr lang="ru-RU" sz="4300" dirty="0">
                <a:latin typeface="Corbel" panose="020B0503020204020204" pitchFamily="34" charset="0"/>
              </a:rPr>
              <a:t>рекомендует при чихании прикрываться … </a:t>
            </a:r>
            <a:r>
              <a:rPr lang="ru-RU" sz="4300" b="1" dirty="0" smtClean="0">
                <a:latin typeface="Corbel" panose="020B0503020204020204" pitchFamily="34" charset="0"/>
              </a:rPr>
              <a:t>Чем?</a:t>
            </a:r>
            <a:endParaRPr lang="en-US" sz="43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300" b="1" dirty="0" err="1" smtClean="0">
                <a:latin typeface="Corbel" panose="020B0503020204020204" pitchFamily="34" charset="0"/>
              </a:rPr>
              <a:t>Organizația</a:t>
            </a:r>
            <a:r>
              <a:rPr lang="en-US" sz="4300" b="1" dirty="0" smtClean="0">
                <a:latin typeface="Corbel" panose="020B0503020204020204" pitchFamily="34" charset="0"/>
              </a:rPr>
              <a:t> </a:t>
            </a:r>
            <a:r>
              <a:rPr lang="en-US" sz="4300" b="1" dirty="0" err="1">
                <a:latin typeface="Corbel" panose="020B0503020204020204" pitchFamily="34" charset="0"/>
              </a:rPr>
              <a:t>Mondială</a:t>
            </a:r>
            <a:r>
              <a:rPr lang="en-US" sz="4300" b="1" dirty="0">
                <a:latin typeface="Corbel" panose="020B0503020204020204" pitchFamily="34" charset="0"/>
              </a:rPr>
              <a:t> a </a:t>
            </a:r>
            <a:r>
              <a:rPr lang="en-US" sz="4300" b="1" dirty="0" err="1">
                <a:latin typeface="Corbel" panose="020B0503020204020204" pitchFamily="34" charset="0"/>
              </a:rPr>
              <a:t>Sănătății</a:t>
            </a:r>
            <a:r>
              <a:rPr lang="en-US" sz="4300" b="1" dirty="0">
                <a:latin typeface="Corbel" panose="020B0503020204020204" pitchFamily="34" charset="0"/>
              </a:rPr>
              <a:t> </a:t>
            </a:r>
            <a:r>
              <a:rPr lang="en-US" sz="4300" b="1" dirty="0" err="1">
                <a:latin typeface="Corbel" panose="020B0503020204020204" pitchFamily="34" charset="0"/>
              </a:rPr>
              <a:t>recomandă</a:t>
            </a:r>
            <a:r>
              <a:rPr lang="en-US" sz="4300" b="1" dirty="0">
                <a:latin typeface="Corbel" panose="020B0503020204020204" pitchFamily="34" charset="0"/>
              </a:rPr>
              <a:t> </a:t>
            </a:r>
            <a:r>
              <a:rPr lang="en-US" sz="4300" b="1" dirty="0" err="1">
                <a:latin typeface="Corbel" panose="020B0503020204020204" pitchFamily="34" charset="0"/>
              </a:rPr>
              <a:t>în</a:t>
            </a:r>
            <a:r>
              <a:rPr lang="en-US" sz="4300" b="1" dirty="0">
                <a:latin typeface="Corbel" panose="020B0503020204020204" pitchFamily="34" charset="0"/>
              </a:rPr>
              <a:t> </a:t>
            </a:r>
            <a:r>
              <a:rPr lang="en-US" sz="4300" b="1" dirty="0" err="1">
                <a:latin typeface="Corbel" panose="020B0503020204020204" pitchFamily="34" charset="0"/>
              </a:rPr>
              <a:t>timpul</a:t>
            </a:r>
            <a:r>
              <a:rPr lang="en-US" sz="4300" b="1" dirty="0">
                <a:latin typeface="Corbel" panose="020B0503020204020204" pitchFamily="34" charset="0"/>
              </a:rPr>
              <a:t> </a:t>
            </a:r>
            <a:r>
              <a:rPr lang="en-US" sz="4300" b="1" dirty="0" err="1">
                <a:latin typeface="Corbel" panose="020B0503020204020204" pitchFamily="34" charset="0"/>
              </a:rPr>
              <a:t>strănutului</a:t>
            </a:r>
            <a:r>
              <a:rPr lang="en-US" sz="4300" b="1" dirty="0">
                <a:latin typeface="Corbel" panose="020B0503020204020204" pitchFamily="34" charset="0"/>
              </a:rPr>
              <a:t> </a:t>
            </a:r>
            <a:r>
              <a:rPr lang="en-US" sz="4300" b="1" dirty="0" err="1">
                <a:latin typeface="Corbel" panose="020B0503020204020204" pitchFamily="34" charset="0"/>
              </a:rPr>
              <a:t>să</a:t>
            </a:r>
            <a:r>
              <a:rPr lang="en-US" sz="4300" b="1" dirty="0">
                <a:latin typeface="Corbel" panose="020B0503020204020204" pitchFamily="34" charset="0"/>
              </a:rPr>
              <a:t> ne </a:t>
            </a:r>
            <a:endParaRPr lang="en-US" sz="43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300" b="1" dirty="0" err="1" smtClean="0">
                <a:latin typeface="Corbel" panose="020B0503020204020204" pitchFamily="34" charset="0"/>
              </a:rPr>
              <a:t>acoperim</a:t>
            </a:r>
            <a:r>
              <a:rPr lang="en-US" sz="4300" b="1" dirty="0" smtClean="0">
                <a:latin typeface="Corbel" panose="020B0503020204020204" pitchFamily="34" charset="0"/>
              </a:rPr>
              <a:t> cu</a:t>
            </a:r>
            <a:r>
              <a:rPr lang="en-US" sz="4300" b="1" dirty="0">
                <a:latin typeface="Corbel" panose="020B0503020204020204" pitchFamily="34" charset="0"/>
              </a:rPr>
              <a:t>…  </a:t>
            </a:r>
          </a:p>
          <a:p>
            <a:pPr fontAlgn="base"/>
            <a:r>
              <a:rPr lang="en-US" sz="4300" dirty="0" smtClean="0">
                <a:latin typeface="Corbel" panose="020B0503020204020204" pitchFamily="34" charset="0"/>
              </a:rPr>
              <a:t>1. </a:t>
            </a:r>
            <a:r>
              <a:rPr lang="ru-RU" sz="4300" dirty="0" smtClean="0">
                <a:latin typeface="Corbel" panose="020B0503020204020204" pitchFamily="34" charset="0"/>
              </a:rPr>
              <a:t>Платком</a:t>
            </a:r>
            <a:r>
              <a:rPr lang="en-US" sz="4300" dirty="0" smtClean="0">
                <a:latin typeface="Corbel" panose="020B0503020204020204" pitchFamily="34" charset="0"/>
              </a:rPr>
              <a:t> </a:t>
            </a:r>
            <a:r>
              <a:rPr lang="ru-RU" sz="4300" dirty="0" smtClean="0">
                <a:latin typeface="Corbel" panose="020B0503020204020204" pitchFamily="34" charset="0"/>
              </a:rPr>
              <a:t>/</a:t>
            </a:r>
            <a:r>
              <a:rPr lang="en-US" sz="4300" dirty="0">
                <a:latin typeface="Corbel" panose="020B0503020204020204" pitchFamily="34" charset="0"/>
              </a:rPr>
              <a:t>o </a:t>
            </a:r>
            <a:r>
              <a:rPr lang="en-US" sz="4300" dirty="0" err="1" smtClean="0">
                <a:latin typeface="Corbel" panose="020B0503020204020204" pitchFamily="34" charset="0"/>
              </a:rPr>
              <a:t>batistă</a:t>
            </a:r>
            <a:endParaRPr lang="en-US" sz="4300" dirty="0">
              <a:latin typeface="Corbel" panose="020B0503020204020204" pitchFamily="34" charset="0"/>
            </a:endParaRPr>
          </a:p>
          <a:p>
            <a:pPr fontAlgn="base"/>
            <a:r>
              <a:rPr lang="en-US" sz="4300" dirty="0" smtClean="0">
                <a:latin typeface="Corbel" panose="020B0503020204020204" pitchFamily="34" charset="0"/>
              </a:rPr>
              <a:t>2</a:t>
            </a:r>
            <a:r>
              <a:rPr lang="en-US" sz="4300" dirty="0">
                <a:latin typeface="Corbel" panose="020B0503020204020204" pitchFamily="34" charset="0"/>
              </a:rPr>
              <a:t>. </a:t>
            </a:r>
            <a:r>
              <a:rPr lang="ru-RU" sz="4300" dirty="0" smtClean="0">
                <a:latin typeface="Corbel" panose="020B0503020204020204" pitchFamily="34" charset="0"/>
              </a:rPr>
              <a:t>Ладонью</a:t>
            </a:r>
            <a:r>
              <a:rPr lang="en-US" sz="4300" dirty="0" smtClean="0">
                <a:latin typeface="Corbel" panose="020B0503020204020204" pitchFamily="34" charset="0"/>
              </a:rPr>
              <a:t> </a:t>
            </a:r>
            <a:r>
              <a:rPr lang="ru-RU" sz="4300" dirty="0" smtClean="0">
                <a:latin typeface="Corbel" panose="020B0503020204020204" pitchFamily="34" charset="0"/>
              </a:rPr>
              <a:t>/</a:t>
            </a:r>
            <a:r>
              <a:rPr lang="en-US" sz="4300" dirty="0" smtClean="0">
                <a:latin typeface="Corbel" panose="020B0503020204020204" pitchFamily="34" charset="0"/>
              </a:rPr>
              <a:t> </a:t>
            </a:r>
            <a:r>
              <a:rPr lang="en-US" sz="4300" dirty="0" err="1" smtClean="0">
                <a:latin typeface="Corbel" panose="020B0503020204020204" pitchFamily="34" charset="0"/>
              </a:rPr>
              <a:t>palma</a:t>
            </a:r>
            <a:endParaRPr lang="en-US" sz="4300" dirty="0">
              <a:latin typeface="Corbel" panose="020B0503020204020204" pitchFamily="34" charset="0"/>
            </a:endParaRPr>
          </a:p>
          <a:p>
            <a:pPr fontAlgn="base"/>
            <a:r>
              <a:rPr lang="en-US" sz="4300" dirty="0" smtClean="0">
                <a:latin typeface="Corbel" panose="020B0503020204020204" pitchFamily="34" charset="0"/>
              </a:rPr>
              <a:t>3</a:t>
            </a:r>
            <a:r>
              <a:rPr lang="en-US" sz="4300" dirty="0">
                <a:latin typeface="Corbel" panose="020B0503020204020204" pitchFamily="34" charset="0"/>
              </a:rPr>
              <a:t>. </a:t>
            </a:r>
            <a:r>
              <a:rPr lang="ru-RU" sz="4300" dirty="0" smtClean="0">
                <a:latin typeface="Corbel" panose="020B0503020204020204" pitchFamily="34" charset="0"/>
              </a:rPr>
              <a:t>Локтем</a:t>
            </a:r>
            <a:r>
              <a:rPr lang="en-US" sz="4300" dirty="0" smtClean="0">
                <a:latin typeface="Corbel" panose="020B0503020204020204" pitchFamily="34" charset="0"/>
              </a:rPr>
              <a:t> </a:t>
            </a:r>
            <a:r>
              <a:rPr lang="ru-RU" sz="4300" dirty="0" smtClean="0">
                <a:latin typeface="Corbel" panose="020B0503020204020204" pitchFamily="34" charset="0"/>
              </a:rPr>
              <a:t>/</a:t>
            </a:r>
            <a:r>
              <a:rPr lang="en-US" sz="4300" dirty="0" smtClean="0">
                <a:latin typeface="Corbel" panose="020B0503020204020204" pitchFamily="34" charset="0"/>
              </a:rPr>
              <a:t> </a:t>
            </a:r>
            <a:r>
              <a:rPr lang="en-US" sz="4300" dirty="0" err="1" smtClean="0">
                <a:latin typeface="Corbel" panose="020B0503020204020204" pitchFamily="34" charset="0"/>
              </a:rPr>
              <a:t>cotul</a:t>
            </a:r>
            <a:endParaRPr lang="en-US" sz="4300" dirty="0">
              <a:latin typeface="Corbel" panose="020B0503020204020204" pitchFamily="34" charset="0"/>
            </a:endParaRPr>
          </a:p>
          <a:p>
            <a:pPr fontAlgn="base"/>
            <a:r>
              <a:rPr lang="en-US" sz="4300" dirty="0" smtClean="0">
                <a:latin typeface="Corbel" panose="020B0503020204020204" pitchFamily="34" charset="0"/>
              </a:rPr>
              <a:t>4</a:t>
            </a:r>
            <a:r>
              <a:rPr lang="en-US" sz="4300" dirty="0">
                <a:latin typeface="Corbel" panose="020B0503020204020204" pitchFamily="34" charset="0"/>
              </a:rPr>
              <a:t>. </a:t>
            </a:r>
            <a:r>
              <a:rPr lang="ru-RU" sz="4300" dirty="0">
                <a:latin typeface="Corbel" panose="020B0503020204020204" pitchFamily="34" charset="0"/>
              </a:rPr>
              <a:t>Не использовать </a:t>
            </a:r>
            <a:r>
              <a:rPr lang="ru-RU" sz="4300" dirty="0" smtClean="0">
                <a:latin typeface="Corbel" panose="020B0503020204020204" pitchFamily="34" charset="0"/>
              </a:rPr>
              <a:t>ничего</a:t>
            </a:r>
            <a:r>
              <a:rPr lang="en-US" sz="4300" dirty="0" smtClean="0">
                <a:latin typeface="Corbel" panose="020B0503020204020204" pitchFamily="34" charset="0"/>
              </a:rPr>
              <a:t> </a:t>
            </a:r>
            <a:r>
              <a:rPr lang="ru-RU" sz="4300" dirty="0" smtClean="0">
                <a:latin typeface="Corbel" panose="020B0503020204020204" pitchFamily="34" charset="0"/>
              </a:rPr>
              <a:t>/</a:t>
            </a:r>
            <a:r>
              <a:rPr lang="en-US" sz="4300" dirty="0" smtClean="0">
                <a:latin typeface="Corbel" panose="020B0503020204020204" pitchFamily="34" charset="0"/>
              </a:rPr>
              <a:t> </a:t>
            </a:r>
            <a:r>
              <a:rPr lang="en-US" sz="4300" dirty="0" err="1" smtClean="0">
                <a:latin typeface="Corbel" panose="020B0503020204020204" pitchFamily="34" charset="0"/>
              </a:rPr>
              <a:t>nimic</a:t>
            </a:r>
            <a:endParaRPr lang="en-US" sz="4300" dirty="0">
              <a:latin typeface="Corbel" panose="020B0503020204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23814"/>
            <a:ext cx="3386335" cy="72847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0558" y="10237247"/>
            <a:ext cx="2011986" cy="102758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3170" y="10237247"/>
            <a:ext cx="4227060" cy="1023481"/>
          </a:xfrm>
          <a:prstGeom prst="rect">
            <a:avLst/>
          </a:prstGeom>
        </p:spPr>
      </p:pic>
      <p:sp>
        <p:nvSpPr>
          <p:cNvPr id="11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 smtClean="0">
                <a:solidFill>
                  <a:srgbClr val="FFFFFF"/>
                </a:solidFill>
              </a:rPr>
              <a:t>7 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  <p:sp>
        <p:nvSpPr>
          <p:cNvPr id="16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082262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" y="422492"/>
            <a:ext cx="1519257" cy="184624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2742" y="1119706"/>
            <a:ext cx="11221357" cy="7475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6"/>
            <a:ext cx="20104100" cy="1120324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4300" i="1" dirty="0">
                <a:latin typeface="Corbel" panose="020B0503020204020204" pitchFamily="34" charset="0"/>
              </a:rPr>
              <a:t>Внимание! В этом вопросе может быть больше правильных </a:t>
            </a:r>
            <a:r>
              <a:rPr lang="ru-RU" sz="4300" i="1" dirty="0" smtClean="0">
                <a:latin typeface="Corbel" panose="020B0503020204020204" pitchFamily="34" charset="0"/>
              </a:rPr>
              <a:t>вариантов</a:t>
            </a:r>
            <a:endParaRPr lang="en-US" sz="4300" i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300" i="1" dirty="0" smtClean="0">
                <a:latin typeface="Corbel" panose="020B0503020204020204" pitchFamily="34" charset="0"/>
              </a:rPr>
              <a:t>ответа</a:t>
            </a:r>
            <a:r>
              <a:rPr lang="ru-RU" sz="4300" i="1" dirty="0">
                <a:latin typeface="Corbel" panose="020B0503020204020204" pitchFamily="34" charset="0"/>
              </a:rPr>
              <a:t>, или не быть их вовсе. Если вариантов больше одного, выберите </a:t>
            </a:r>
            <a:r>
              <a:rPr lang="ru-RU" sz="4300" i="1" dirty="0" smtClean="0">
                <a:latin typeface="Corbel" panose="020B0503020204020204" pitchFamily="34" charset="0"/>
              </a:rPr>
              <a:t>все</a:t>
            </a:r>
            <a:endParaRPr lang="en-US" sz="4300" i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300" i="1" dirty="0" smtClean="0">
                <a:latin typeface="Corbel" panose="020B0503020204020204" pitchFamily="34" charset="0"/>
              </a:rPr>
              <a:t>правильные.</a:t>
            </a:r>
            <a:endParaRPr lang="en-US" sz="4300" dirty="0">
              <a:latin typeface="Corbel" panose="020B0503020204020204" pitchFamily="34" charset="0"/>
            </a:endParaRPr>
          </a:p>
          <a:p>
            <a:pPr fontAlgn="base"/>
            <a:r>
              <a:rPr lang="en-US" sz="4300" i="1" dirty="0" err="1">
                <a:latin typeface="Corbel" panose="020B0503020204020204" pitchFamily="34" charset="0"/>
              </a:rPr>
              <a:t>Atenție</a:t>
            </a:r>
            <a:r>
              <a:rPr lang="en-US" sz="4300" i="1" dirty="0">
                <a:latin typeface="Corbel" panose="020B0503020204020204" pitchFamily="34" charset="0"/>
              </a:rPr>
              <a:t>! </a:t>
            </a:r>
            <a:r>
              <a:rPr lang="en-US" sz="4300" i="1" dirty="0" err="1">
                <a:latin typeface="Corbel" panose="020B0503020204020204" pitchFamily="34" charset="0"/>
              </a:rPr>
              <a:t>Această</a:t>
            </a:r>
            <a:r>
              <a:rPr lang="en-US" sz="4300" i="1" dirty="0">
                <a:latin typeface="Corbel" panose="020B0503020204020204" pitchFamily="34" charset="0"/>
              </a:rPr>
              <a:t> </a:t>
            </a:r>
            <a:r>
              <a:rPr lang="en-US" sz="4300" i="1" dirty="0" err="1">
                <a:latin typeface="Corbel" panose="020B0503020204020204" pitchFamily="34" charset="0"/>
              </a:rPr>
              <a:t>întrebare</a:t>
            </a:r>
            <a:r>
              <a:rPr lang="en-US" sz="4300" i="1" dirty="0">
                <a:latin typeface="Corbel" panose="020B0503020204020204" pitchFamily="34" charset="0"/>
              </a:rPr>
              <a:t> </a:t>
            </a:r>
            <a:r>
              <a:rPr lang="en-US" sz="4300" i="1" dirty="0" err="1">
                <a:latin typeface="Corbel" panose="020B0503020204020204" pitchFamily="34" charset="0"/>
              </a:rPr>
              <a:t>poate</a:t>
            </a:r>
            <a:r>
              <a:rPr lang="en-US" sz="4300" i="1" dirty="0">
                <a:latin typeface="Corbel" panose="020B0503020204020204" pitchFamily="34" charset="0"/>
              </a:rPr>
              <a:t> </a:t>
            </a:r>
            <a:r>
              <a:rPr lang="en-US" sz="4300" i="1" dirty="0" err="1">
                <a:latin typeface="Corbel" panose="020B0503020204020204" pitchFamily="34" charset="0"/>
              </a:rPr>
              <a:t>avea</a:t>
            </a:r>
            <a:r>
              <a:rPr lang="en-US" sz="4300" i="1" dirty="0">
                <a:latin typeface="Corbel" panose="020B0503020204020204" pitchFamily="34" charset="0"/>
              </a:rPr>
              <a:t> </a:t>
            </a:r>
            <a:r>
              <a:rPr lang="en-US" sz="4300" i="1" dirty="0" err="1">
                <a:latin typeface="Corbel" panose="020B0503020204020204" pitchFamily="34" charset="0"/>
              </a:rPr>
              <a:t>mai</a:t>
            </a:r>
            <a:r>
              <a:rPr lang="en-US" sz="4300" i="1" dirty="0">
                <a:latin typeface="Corbel" panose="020B0503020204020204" pitchFamily="34" charset="0"/>
              </a:rPr>
              <a:t> </a:t>
            </a:r>
            <a:r>
              <a:rPr lang="en-US" sz="4300" i="1" dirty="0" err="1">
                <a:latin typeface="Corbel" panose="020B0503020204020204" pitchFamily="34" charset="0"/>
              </a:rPr>
              <a:t>multe</a:t>
            </a:r>
            <a:r>
              <a:rPr lang="en-US" sz="4300" i="1" dirty="0">
                <a:latin typeface="Corbel" panose="020B0503020204020204" pitchFamily="34" charset="0"/>
              </a:rPr>
              <a:t> </a:t>
            </a:r>
            <a:r>
              <a:rPr lang="en-US" sz="4300" i="1" dirty="0" err="1">
                <a:latin typeface="Corbel" panose="020B0503020204020204" pitchFamily="34" charset="0"/>
              </a:rPr>
              <a:t>opțiuni</a:t>
            </a:r>
            <a:r>
              <a:rPr lang="en-US" sz="4300" i="1" dirty="0">
                <a:latin typeface="Corbel" panose="020B0503020204020204" pitchFamily="34" charset="0"/>
              </a:rPr>
              <a:t> de </a:t>
            </a:r>
            <a:r>
              <a:rPr lang="en-US" sz="4300" i="1" dirty="0" err="1">
                <a:latin typeface="Corbel" panose="020B0503020204020204" pitchFamily="34" charset="0"/>
              </a:rPr>
              <a:t>răspuns</a:t>
            </a:r>
            <a:r>
              <a:rPr lang="en-US" sz="4300" i="1" dirty="0">
                <a:latin typeface="Corbel" panose="020B0503020204020204" pitchFamily="34" charset="0"/>
              </a:rPr>
              <a:t> </a:t>
            </a:r>
            <a:r>
              <a:rPr lang="en-US" sz="4300" i="1" dirty="0" err="1">
                <a:latin typeface="Corbel" panose="020B0503020204020204" pitchFamily="34" charset="0"/>
              </a:rPr>
              <a:t>corecte</a:t>
            </a:r>
            <a:r>
              <a:rPr lang="en-US" sz="4300" i="1" dirty="0">
                <a:latin typeface="Corbel" panose="020B0503020204020204" pitchFamily="34" charset="0"/>
              </a:rPr>
              <a:t>, </a:t>
            </a:r>
            <a:r>
              <a:rPr lang="en-US" sz="4300" i="1" dirty="0" err="1">
                <a:latin typeface="Corbel" panose="020B0503020204020204" pitchFamily="34" charset="0"/>
              </a:rPr>
              <a:t>sau</a:t>
            </a:r>
            <a:r>
              <a:rPr lang="en-US" sz="4300" i="1" dirty="0">
                <a:latin typeface="Corbel" panose="020B0503020204020204" pitchFamily="34" charset="0"/>
              </a:rPr>
              <a:t> </a:t>
            </a:r>
            <a:r>
              <a:rPr lang="en-US" sz="4300" i="1" dirty="0" err="1">
                <a:latin typeface="Corbel" panose="020B0503020204020204" pitchFamily="34" charset="0"/>
              </a:rPr>
              <a:t>nici</a:t>
            </a:r>
            <a:endParaRPr lang="en-US" sz="4300" i="1" dirty="0">
              <a:latin typeface="Corbel" panose="020B0503020204020204" pitchFamily="34" charset="0"/>
            </a:endParaRPr>
          </a:p>
          <a:p>
            <a:pPr fontAlgn="base"/>
            <a:r>
              <a:rPr lang="en-US" sz="4300" i="1" dirty="0" err="1">
                <a:latin typeface="Corbel" panose="020B0503020204020204" pitchFamily="34" charset="0"/>
              </a:rPr>
              <a:t>una</a:t>
            </a:r>
            <a:r>
              <a:rPr lang="en-US" sz="4300" i="1" dirty="0">
                <a:latin typeface="Corbel" panose="020B0503020204020204" pitchFamily="34" charset="0"/>
              </a:rPr>
              <a:t>. </a:t>
            </a:r>
            <a:r>
              <a:rPr lang="en-US" sz="4300" i="1" dirty="0" err="1">
                <a:latin typeface="Corbel" panose="020B0503020204020204" pitchFamily="34" charset="0"/>
              </a:rPr>
              <a:t>Dacă</a:t>
            </a:r>
            <a:r>
              <a:rPr lang="en-US" sz="4300" i="1" dirty="0">
                <a:latin typeface="Corbel" panose="020B0503020204020204" pitchFamily="34" charset="0"/>
              </a:rPr>
              <a:t> </a:t>
            </a:r>
            <a:r>
              <a:rPr lang="en-US" sz="4300" i="1" dirty="0" err="1">
                <a:latin typeface="Corbel" panose="020B0503020204020204" pitchFamily="34" charset="0"/>
              </a:rPr>
              <a:t>există</a:t>
            </a:r>
            <a:r>
              <a:rPr lang="en-US" sz="4300" i="1" dirty="0">
                <a:latin typeface="Corbel" panose="020B0503020204020204" pitchFamily="34" charset="0"/>
              </a:rPr>
              <a:t> </a:t>
            </a:r>
            <a:r>
              <a:rPr lang="en-US" sz="4300" i="1" dirty="0" err="1">
                <a:latin typeface="Corbel" panose="020B0503020204020204" pitchFamily="34" charset="0"/>
              </a:rPr>
              <a:t>mai</a:t>
            </a:r>
            <a:r>
              <a:rPr lang="en-US" sz="4300" i="1" dirty="0">
                <a:latin typeface="Corbel" panose="020B0503020204020204" pitchFamily="34" charset="0"/>
              </a:rPr>
              <a:t> </a:t>
            </a:r>
            <a:r>
              <a:rPr lang="en-US" sz="4300" i="1" dirty="0" err="1">
                <a:latin typeface="Corbel" panose="020B0503020204020204" pitchFamily="34" charset="0"/>
              </a:rPr>
              <a:t>multe</a:t>
            </a:r>
            <a:r>
              <a:rPr lang="en-US" sz="4300" i="1" dirty="0">
                <a:latin typeface="Corbel" panose="020B0503020204020204" pitchFamily="34" charset="0"/>
              </a:rPr>
              <a:t> - </a:t>
            </a:r>
            <a:r>
              <a:rPr lang="en-US" sz="4300" i="1" dirty="0" err="1">
                <a:latin typeface="Corbel" panose="020B0503020204020204" pitchFamily="34" charset="0"/>
              </a:rPr>
              <a:t>selectați</a:t>
            </a:r>
            <a:r>
              <a:rPr lang="en-US" sz="4300" i="1" dirty="0">
                <a:latin typeface="Corbel" panose="020B0503020204020204" pitchFamily="34" charset="0"/>
              </a:rPr>
              <a:t>-le </a:t>
            </a:r>
            <a:r>
              <a:rPr lang="en-US" sz="4300" i="1" dirty="0" err="1">
                <a:latin typeface="Corbel" panose="020B0503020204020204" pitchFamily="34" charset="0"/>
              </a:rPr>
              <a:t>pe</a:t>
            </a:r>
            <a:r>
              <a:rPr lang="en-US" sz="4300" i="1" dirty="0">
                <a:latin typeface="Corbel" panose="020B0503020204020204" pitchFamily="34" charset="0"/>
              </a:rPr>
              <a:t> </a:t>
            </a:r>
            <a:r>
              <a:rPr lang="en-US" sz="4300" i="1" dirty="0" err="1">
                <a:latin typeface="Corbel" panose="020B0503020204020204" pitchFamily="34" charset="0"/>
              </a:rPr>
              <a:t>toate</a:t>
            </a:r>
            <a:r>
              <a:rPr lang="en-US" sz="4300" i="1" dirty="0">
                <a:latin typeface="Corbel" panose="020B0503020204020204" pitchFamily="34" charset="0"/>
              </a:rPr>
              <a:t> </a:t>
            </a:r>
            <a:r>
              <a:rPr lang="en-US" sz="4300" i="1" dirty="0" err="1">
                <a:latin typeface="Corbel" panose="020B0503020204020204" pitchFamily="34" charset="0"/>
              </a:rPr>
              <a:t>corecte</a:t>
            </a:r>
            <a:r>
              <a:rPr lang="en-US" sz="4300" i="1" dirty="0">
                <a:latin typeface="Corbel" panose="020B0503020204020204" pitchFamily="34" charset="0"/>
              </a:rPr>
              <a:t>.</a:t>
            </a:r>
            <a:endParaRPr lang="en-US" sz="4300" dirty="0">
              <a:latin typeface="Corbel" panose="020B0503020204020204" pitchFamily="34" charset="0"/>
            </a:endParaRPr>
          </a:p>
          <a:p>
            <a:pPr fontAlgn="base"/>
            <a:r>
              <a:rPr lang="ru-RU" sz="4300" dirty="0" smtClean="0">
                <a:latin typeface="Corbel" panose="020B0503020204020204" pitchFamily="34" charset="0"/>
              </a:rPr>
              <a:t>ВОЗ </a:t>
            </a:r>
            <a:r>
              <a:rPr lang="ru-RU" sz="4300" dirty="0">
                <a:latin typeface="Corbel" panose="020B0503020204020204" pitchFamily="34" charset="0"/>
              </a:rPr>
              <a:t>рекомендует при чихании прикрываться … </a:t>
            </a:r>
            <a:r>
              <a:rPr lang="ru-RU" sz="4300" b="1" dirty="0" smtClean="0">
                <a:latin typeface="Corbel" panose="020B0503020204020204" pitchFamily="34" charset="0"/>
              </a:rPr>
              <a:t>Чем?</a:t>
            </a:r>
            <a:endParaRPr lang="en-US" sz="43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300" b="1" dirty="0" err="1" smtClean="0">
                <a:latin typeface="Corbel" panose="020B0503020204020204" pitchFamily="34" charset="0"/>
              </a:rPr>
              <a:t>Organizația</a:t>
            </a:r>
            <a:r>
              <a:rPr lang="en-US" sz="4300" b="1" dirty="0" smtClean="0">
                <a:latin typeface="Corbel" panose="020B0503020204020204" pitchFamily="34" charset="0"/>
              </a:rPr>
              <a:t> </a:t>
            </a:r>
            <a:r>
              <a:rPr lang="en-US" sz="4300" b="1" dirty="0" err="1">
                <a:latin typeface="Corbel" panose="020B0503020204020204" pitchFamily="34" charset="0"/>
              </a:rPr>
              <a:t>Mondială</a:t>
            </a:r>
            <a:r>
              <a:rPr lang="en-US" sz="4300" b="1" dirty="0">
                <a:latin typeface="Corbel" panose="020B0503020204020204" pitchFamily="34" charset="0"/>
              </a:rPr>
              <a:t> a </a:t>
            </a:r>
            <a:r>
              <a:rPr lang="en-US" sz="4300" b="1" dirty="0" err="1">
                <a:latin typeface="Corbel" panose="020B0503020204020204" pitchFamily="34" charset="0"/>
              </a:rPr>
              <a:t>Sănătății</a:t>
            </a:r>
            <a:r>
              <a:rPr lang="en-US" sz="4300" b="1" dirty="0">
                <a:latin typeface="Corbel" panose="020B0503020204020204" pitchFamily="34" charset="0"/>
              </a:rPr>
              <a:t> </a:t>
            </a:r>
            <a:r>
              <a:rPr lang="en-US" sz="4300" b="1" dirty="0" err="1">
                <a:latin typeface="Corbel" panose="020B0503020204020204" pitchFamily="34" charset="0"/>
              </a:rPr>
              <a:t>recomandă</a:t>
            </a:r>
            <a:r>
              <a:rPr lang="en-US" sz="4300" b="1" dirty="0">
                <a:latin typeface="Corbel" panose="020B0503020204020204" pitchFamily="34" charset="0"/>
              </a:rPr>
              <a:t> </a:t>
            </a:r>
            <a:r>
              <a:rPr lang="en-US" sz="4300" b="1" dirty="0" err="1">
                <a:latin typeface="Corbel" panose="020B0503020204020204" pitchFamily="34" charset="0"/>
              </a:rPr>
              <a:t>în</a:t>
            </a:r>
            <a:r>
              <a:rPr lang="en-US" sz="4300" b="1" dirty="0">
                <a:latin typeface="Corbel" panose="020B0503020204020204" pitchFamily="34" charset="0"/>
              </a:rPr>
              <a:t> </a:t>
            </a:r>
            <a:r>
              <a:rPr lang="en-US" sz="4300" b="1" dirty="0" err="1">
                <a:latin typeface="Corbel" panose="020B0503020204020204" pitchFamily="34" charset="0"/>
              </a:rPr>
              <a:t>timpul</a:t>
            </a:r>
            <a:r>
              <a:rPr lang="en-US" sz="4300" b="1" dirty="0">
                <a:latin typeface="Corbel" panose="020B0503020204020204" pitchFamily="34" charset="0"/>
              </a:rPr>
              <a:t> </a:t>
            </a:r>
            <a:r>
              <a:rPr lang="en-US" sz="4300" b="1" dirty="0" err="1">
                <a:latin typeface="Corbel" panose="020B0503020204020204" pitchFamily="34" charset="0"/>
              </a:rPr>
              <a:t>strănutului</a:t>
            </a:r>
            <a:r>
              <a:rPr lang="en-US" sz="4300" b="1" dirty="0">
                <a:latin typeface="Corbel" panose="020B0503020204020204" pitchFamily="34" charset="0"/>
              </a:rPr>
              <a:t> </a:t>
            </a:r>
            <a:r>
              <a:rPr lang="en-US" sz="4300" b="1" dirty="0" err="1">
                <a:latin typeface="Corbel" panose="020B0503020204020204" pitchFamily="34" charset="0"/>
              </a:rPr>
              <a:t>să</a:t>
            </a:r>
            <a:r>
              <a:rPr lang="en-US" sz="4300" b="1" dirty="0">
                <a:latin typeface="Corbel" panose="020B0503020204020204" pitchFamily="34" charset="0"/>
              </a:rPr>
              <a:t> ne </a:t>
            </a:r>
            <a:endParaRPr lang="en-US" sz="43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300" b="1" dirty="0" err="1" smtClean="0">
                <a:latin typeface="Corbel" panose="020B0503020204020204" pitchFamily="34" charset="0"/>
              </a:rPr>
              <a:t>acoperim</a:t>
            </a:r>
            <a:r>
              <a:rPr lang="en-US" sz="4300" b="1" dirty="0" smtClean="0">
                <a:latin typeface="Corbel" panose="020B0503020204020204" pitchFamily="34" charset="0"/>
              </a:rPr>
              <a:t> cu</a:t>
            </a:r>
            <a:r>
              <a:rPr lang="en-US" sz="4300" b="1" dirty="0">
                <a:latin typeface="Corbel" panose="020B0503020204020204" pitchFamily="34" charset="0"/>
              </a:rPr>
              <a:t>…  </a:t>
            </a:r>
          </a:p>
          <a:p>
            <a:pPr fontAlgn="base"/>
            <a:r>
              <a:rPr lang="en-US" sz="4300" dirty="0" smtClean="0">
                <a:latin typeface="Corbel" panose="020B0503020204020204" pitchFamily="34" charset="0"/>
              </a:rPr>
              <a:t>1. </a:t>
            </a:r>
            <a:r>
              <a:rPr lang="ru-RU" sz="4300" dirty="0" smtClean="0">
                <a:latin typeface="Corbel" panose="020B0503020204020204" pitchFamily="34" charset="0"/>
              </a:rPr>
              <a:t>Платком</a:t>
            </a:r>
            <a:r>
              <a:rPr lang="en-US" sz="4300" dirty="0" smtClean="0">
                <a:latin typeface="Corbel" panose="020B0503020204020204" pitchFamily="34" charset="0"/>
              </a:rPr>
              <a:t> </a:t>
            </a:r>
            <a:r>
              <a:rPr lang="ru-RU" sz="4300" dirty="0" smtClean="0">
                <a:latin typeface="Corbel" panose="020B0503020204020204" pitchFamily="34" charset="0"/>
              </a:rPr>
              <a:t>/</a:t>
            </a:r>
            <a:r>
              <a:rPr lang="en-US" sz="4300" dirty="0">
                <a:latin typeface="Corbel" panose="020B0503020204020204" pitchFamily="34" charset="0"/>
              </a:rPr>
              <a:t>o </a:t>
            </a:r>
            <a:r>
              <a:rPr lang="en-US" sz="4300" dirty="0" err="1" smtClean="0">
                <a:latin typeface="Corbel" panose="020B0503020204020204" pitchFamily="34" charset="0"/>
              </a:rPr>
              <a:t>batistă</a:t>
            </a:r>
            <a:endParaRPr lang="en-US" sz="4300" dirty="0">
              <a:latin typeface="Corbel" panose="020B0503020204020204" pitchFamily="34" charset="0"/>
            </a:endParaRPr>
          </a:p>
          <a:p>
            <a:pPr fontAlgn="base"/>
            <a:r>
              <a:rPr lang="en-US" sz="4300" dirty="0" smtClean="0">
                <a:latin typeface="Corbel" panose="020B0503020204020204" pitchFamily="34" charset="0"/>
              </a:rPr>
              <a:t>2</a:t>
            </a:r>
            <a:r>
              <a:rPr lang="en-US" sz="4300" dirty="0">
                <a:latin typeface="Corbel" panose="020B0503020204020204" pitchFamily="34" charset="0"/>
              </a:rPr>
              <a:t>. </a:t>
            </a:r>
            <a:r>
              <a:rPr lang="ru-RU" sz="4300" dirty="0" smtClean="0">
                <a:latin typeface="Corbel" panose="020B0503020204020204" pitchFamily="34" charset="0"/>
              </a:rPr>
              <a:t>Ладонью</a:t>
            </a:r>
            <a:r>
              <a:rPr lang="en-US" sz="4300" dirty="0" smtClean="0">
                <a:latin typeface="Corbel" panose="020B0503020204020204" pitchFamily="34" charset="0"/>
              </a:rPr>
              <a:t> </a:t>
            </a:r>
            <a:r>
              <a:rPr lang="ru-RU" sz="4300" dirty="0" smtClean="0">
                <a:latin typeface="Corbel" panose="020B0503020204020204" pitchFamily="34" charset="0"/>
              </a:rPr>
              <a:t>/</a:t>
            </a:r>
            <a:r>
              <a:rPr lang="en-US" sz="4300" dirty="0" smtClean="0">
                <a:latin typeface="Corbel" panose="020B0503020204020204" pitchFamily="34" charset="0"/>
              </a:rPr>
              <a:t> </a:t>
            </a:r>
            <a:r>
              <a:rPr lang="en-US" sz="4300" dirty="0" err="1" smtClean="0">
                <a:latin typeface="Corbel" panose="020B0503020204020204" pitchFamily="34" charset="0"/>
              </a:rPr>
              <a:t>palma</a:t>
            </a:r>
            <a:endParaRPr lang="en-US" sz="4300" dirty="0">
              <a:latin typeface="Corbel" panose="020B0503020204020204" pitchFamily="34" charset="0"/>
            </a:endParaRPr>
          </a:p>
          <a:p>
            <a:pPr fontAlgn="base"/>
            <a:r>
              <a:rPr lang="en-US" sz="4300" dirty="0" smtClean="0">
                <a:latin typeface="Corbel" panose="020B0503020204020204" pitchFamily="34" charset="0"/>
              </a:rPr>
              <a:t>3</a:t>
            </a:r>
            <a:r>
              <a:rPr lang="en-US" sz="4300" dirty="0">
                <a:latin typeface="Corbel" panose="020B0503020204020204" pitchFamily="34" charset="0"/>
              </a:rPr>
              <a:t>. </a:t>
            </a:r>
            <a:r>
              <a:rPr lang="ru-RU" sz="4300" dirty="0" smtClean="0">
                <a:latin typeface="Corbel" panose="020B0503020204020204" pitchFamily="34" charset="0"/>
              </a:rPr>
              <a:t>Локтем</a:t>
            </a:r>
            <a:r>
              <a:rPr lang="en-US" sz="4300" dirty="0" smtClean="0">
                <a:latin typeface="Corbel" panose="020B0503020204020204" pitchFamily="34" charset="0"/>
              </a:rPr>
              <a:t> </a:t>
            </a:r>
            <a:r>
              <a:rPr lang="ru-RU" sz="4300" dirty="0" smtClean="0">
                <a:latin typeface="Corbel" panose="020B0503020204020204" pitchFamily="34" charset="0"/>
              </a:rPr>
              <a:t>/</a:t>
            </a:r>
            <a:r>
              <a:rPr lang="en-US" sz="4300" dirty="0" smtClean="0">
                <a:latin typeface="Corbel" panose="020B0503020204020204" pitchFamily="34" charset="0"/>
              </a:rPr>
              <a:t> </a:t>
            </a:r>
            <a:r>
              <a:rPr lang="en-US" sz="4300" dirty="0" err="1" smtClean="0">
                <a:latin typeface="Corbel" panose="020B0503020204020204" pitchFamily="34" charset="0"/>
              </a:rPr>
              <a:t>cotul</a:t>
            </a:r>
            <a:endParaRPr lang="en-US" sz="4300" dirty="0">
              <a:latin typeface="Corbel" panose="020B0503020204020204" pitchFamily="34" charset="0"/>
            </a:endParaRPr>
          </a:p>
          <a:p>
            <a:pPr fontAlgn="base"/>
            <a:r>
              <a:rPr lang="en-US" sz="4300" dirty="0" smtClean="0">
                <a:latin typeface="Corbel" panose="020B0503020204020204" pitchFamily="34" charset="0"/>
              </a:rPr>
              <a:t>4</a:t>
            </a:r>
            <a:r>
              <a:rPr lang="en-US" sz="4300" dirty="0">
                <a:latin typeface="Corbel" panose="020B0503020204020204" pitchFamily="34" charset="0"/>
              </a:rPr>
              <a:t>. </a:t>
            </a:r>
            <a:r>
              <a:rPr lang="ru-RU" sz="4300" dirty="0">
                <a:latin typeface="Corbel" panose="020B0503020204020204" pitchFamily="34" charset="0"/>
              </a:rPr>
              <a:t>Не использовать </a:t>
            </a:r>
            <a:r>
              <a:rPr lang="ru-RU" sz="4300" dirty="0" smtClean="0">
                <a:latin typeface="Corbel" panose="020B0503020204020204" pitchFamily="34" charset="0"/>
              </a:rPr>
              <a:t>ничего</a:t>
            </a:r>
            <a:r>
              <a:rPr lang="en-US" sz="4300" dirty="0" smtClean="0">
                <a:latin typeface="Corbel" panose="020B0503020204020204" pitchFamily="34" charset="0"/>
              </a:rPr>
              <a:t> </a:t>
            </a:r>
            <a:r>
              <a:rPr lang="ru-RU" sz="4300" dirty="0" smtClean="0">
                <a:latin typeface="Corbel" panose="020B0503020204020204" pitchFamily="34" charset="0"/>
              </a:rPr>
              <a:t>/</a:t>
            </a:r>
            <a:r>
              <a:rPr lang="en-US" sz="4300" dirty="0" smtClean="0">
                <a:latin typeface="Corbel" panose="020B0503020204020204" pitchFamily="34" charset="0"/>
              </a:rPr>
              <a:t> </a:t>
            </a:r>
            <a:r>
              <a:rPr lang="en-US" sz="4300" dirty="0" err="1" smtClean="0">
                <a:latin typeface="Corbel" panose="020B0503020204020204" pitchFamily="34" charset="0"/>
              </a:rPr>
              <a:t>nimic</a:t>
            </a:r>
            <a:endParaRPr lang="en-US" sz="4300" dirty="0">
              <a:latin typeface="Corbel" panose="020B0503020204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23814"/>
            <a:ext cx="3386335" cy="72847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0558" y="10237247"/>
            <a:ext cx="2011986" cy="102758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3170" y="10237247"/>
            <a:ext cx="4227060" cy="1023481"/>
          </a:xfrm>
          <a:prstGeom prst="rect">
            <a:avLst/>
          </a:prstGeom>
        </p:spPr>
      </p:pic>
      <p:sp>
        <p:nvSpPr>
          <p:cNvPr id="11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 smtClean="0">
                <a:solidFill>
                  <a:srgbClr val="FFFFFF"/>
                </a:solidFill>
              </a:rPr>
              <a:t>7 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  <p:sp>
        <p:nvSpPr>
          <p:cNvPr id="16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92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742480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" y="422492"/>
            <a:ext cx="1519257" cy="184624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2742" y="1119706"/>
            <a:ext cx="11221357" cy="7475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6"/>
            <a:ext cx="20104100" cy="1120324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4300" i="1" dirty="0">
                <a:latin typeface="Corbel" panose="020B0503020204020204" pitchFamily="34" charset="0"/>
              </a:rPr>
              <a:t>Внимание! В этом вопросе может быть больше правильных </a:t>
            </a:r>
            <a:r>
              <a:rPr lang="ru-RU" sz="4300" i="1" dirty="0" smtClean="0">
                <a:latin typeface="Corbel" panose="020B0503020204020204" pitchFamily="34" charset="0"/>
              </a:rPr>
              <a:t>вариантов</a:t>
            </a:r>
            <a:endParaRPr lang="en-US" sz="4300" i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300" i="1" dirty="0" smtClean="0">
                <a:latin typeface="Corbel" panose="020B0503020204020204" pitchFamily="34" charset="0"/>
              </a:rPr>
              <a:t>ответа</a:t>
            </a:r>
            <a:r>
              <a:rPr lang="ru-RU" sz="4300" i="1" dirty="0">
                <a:latin typeface="Corbel" panose="020B0503020204020204" pitchFamily="34" charset="0"/>
              </a:rPr>
              <a:t>, или не быть их вовсе. Если вариантов больше одного, выберите </a:t>
            </a:r>
            <a:r>
              <a:rPr lang="ru-RU" sz="4300" i="1" dirty="0" smtClean="0">
                <a:latin typeface="Corbel" panose="020B0503020204020204" pitchFamily="34" charset="0"/>
              </a:rPr>
              <a:t>все</a:t>
            </a:r>
            <a:endParaRPr lang="en-US" sz="4300" i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300" i="1" dirty="0" smtClean="0">
                <a:latin typeface="Corbel" panose="020B0503020204020204" pitchFamily="34" charset="0"/>
              </a:rPr>
              <a:t>правильные.</a:t>
            </a:r>
            <a:endParaRPr lang="en-US" sz="4300" dirty="0">
              <a:latin typeface="Corbel" panose="020B0503020204020204" pitchFamily="34" charset="0"/>
            </a:endParaRPr>
          </a:p>
          <a:p>
            <a:pPr fontAlgn="base"/>
            <a:r>
              <a:rPr lang="en-US" sz="4300" i="1" dirty="0" err="1">
                <a:latin typeface="Corbel" panose="020B0503020204020204" pitchFamily="34" charset="0"/>
              </a:rPr>
              <a:t>Atenție</a:t>
            </a:r>
            <a:r>
              <a:rPr lang="en-US" sz="4300" i="1" dirty="0">
                <a:latin typeface="Corbel" panose="020B0503020204020204" pitchFamily="34" charset="0"/>
              </a:rPr>
              <a:t>! </a:t>
            </a:r>
            <a:r>
              <a:rPr lang="en-US" sz="4300" i="1" dirty="0" err="1">
                <a:latin typeface="Corbel" panose="020B0503020204020204" pitchFamily="34" charset="0"/>
              </a:rPr>
              <a:t>Această</a:t>
            </a:r>
            <a:r>
              <a:rPr lang="en-US" sz="4300" i="1" dirty="0">
                <a:latin typeface="Corbel" panose="020B0503020204020204" pitchFamily="34" charset="0"/>
              </a:rPr>
              <a:t> </a:t>
            </a:r>
            <a:r>
              <a:rPr lang="en-US" sz="4300" i="1" dirty="0" err="1">
                <a:latin typeface="Corbel" panose="020B0503020204020204" pitchFamily="34" charset="0"/>
              </a:rPr>
              <a:t>întrebare</a:t>
            </a:r>
            <a:r>
              <a:rPr lang="en-US" sz="4300" i="1" dirty="0">
                <a:latin typeface="Corbel" panose="020B0503020204020204" pitchFamily="34" charset="0"/>
              </a:rPr>
              <a:t> </a:t>
            </a:r>
            <a:r>
              <a:rPr lang="en-US" sz="4300" i="1" dirty="0" err="1">
                <a:latin typeface="Corbel" panose="020B0503020204020204" pitchFamily="34" charset="0"/>
              </a:rPr>
              <a:t>poate</a:t>
            </a:r>
            <a:r>
              <a:rPr lang="en-US" sz="4300" i="1" dirty="0">
                <a:latin typeface="Corbel" panose="020B0503020204020204" pitchFamily="34" charset="0"/>
              </a:rPr>
              <a:t> </a:t>
            </a:r>
            <a:r>
              <a:rPr lang="en-US" sz="4300" i="1" dirty="0" err="1">
                <a:latin typeface="Corbel" panose="020B0503020204020204" pitchFamily="34" charset="0"/>
              </a:rPr>
              <a:t>avea</a:t>
            </a:r>
            <a:r>
              <a:rPr lang="en-US" sz="4300" i="1" dirty="0">
                <a:latin typeface="Corbel" panose="020B0503020204020204" pitchFamily="34" charset="0"/>
              </a:rPr>
              <a:t> </a:t>
            </a:r>
            <a:r>
              <a:rPr lang="en-US" sz="4300" i="1" dirty="0" err="1">
                <a:latin typeface="Corbel" panose="020B0503020204020204" pitchFamily="34" charset="0"/>
              </a:rPr>
              <a:t>mai</a:t>
            </a:r>
            <a:r>
              <a:rPr lang="en-US" sz="4300" i="1" dirty="0">
                <a:latin typeface="Corbel" panose="020B0503020204020204" pitchFamily="34" charset="0"/>
              </a:rPr>
              <a:t> </a:t>
            </a:r>
            <a:r>
              <a:rPr lang="en-US" sz="4300" i="1" dirty="0" err="1">
                <a:latin typeface="Corbel" panose="020B0503020204020204" pitchFamily="34" charset="0"/>
              </a:rPr>
              <a:t>multe</a:t>
            </a:r>
            <a:r>
              <a:rPr lang="en-US" sz="4300" i="1" dirty="0">
                <a:latin typeface="Corbel" panose="020B0503020204020204" pitchFamily="34" charset="0"/>
              </a:rPr>
              <a:t> </a:t>
            </a:r>
            <a:r>
              <a:rPr lang="en-US" sz="4300" i="1" dirty="0" err="1">
                <a:latin typeface="Corbel" panose="020B0503020204020204" pitchFamily="34" charset="0"/>
              </a:rPr>
              <a:t>opțiuni</a:t>
            </a:r>
            <a:r>
              <a:rPr lang="en-US" sz="4300" i="1" dirty="0">
                <a:latin typeface="Corbel" panose="020B0503020204020204" pitchFamily="34" charset="0"/>
              </a:rPr>
              <a:t> de </a:t>
            </a:r>
            <a:r>
              <a:rPr lang="en-US" sz="4300" i="1" dirty="0" err="1">
                <a:latin typeface="Corbel" panose="020B0503020204020204" pitchFamily="34" charset="0"/>
              </a:rPr>
              <a:t>răspuns</a:t>
            </a:r>
            <a:r>
              <a:rPr lang="en-US" sz="4300" i="1" dirty="0">
                <a:latin typeface="Corbel" panose="020B0503020204020204" pitchFamily="34" charset="0"/>
              </a:rPr>
              <a:t> </a:t>
            </a:r>
            <a:r>
              <a:rPr lang="en-US" sz="4300" i="1" dirty="0" err="1">
                <a:latin typeface="Corbel" panose="020B0503020204020204" pitchFamily="34" charset="0"/>
              </a:rPr>
              <a:t>corecte</a:t>
            </a:r>
            <a:r>
              <a:rPr lang="en-US" sz="4300" i="1" dirty="0">
                <a:latin typeface="Corbel" panose="020B0503020204020204" pitchFamily="34" charset="0"/>
              </a:rPr>
              <a:t>, </a:t>
            </a:r>
            <a:r>
              <a:rPr lang="en-US" sz="4300" i="1" dirty="0" err="1">
                <a:latin typeface="Corbel" panose="020B0503020204020204" pitchFamily="34" charset="0"/>
              </a:rPr>
              <a:t>sau</a:t>
            </a:r>
            <a:r>
              <a:rPr lang="en-US" sz="4300" i="1" dirty="0">
                <a:latin typeface="Corbel" panose="020B0503020204020204" pitchFamily="34" charset="0"/>
              </a:rPr>
              <a:t> </a:t>
            </a:r>
            <a:r>
              <a:rPr lang="en-US" sz="4300" i="1" dirty="0" err="1">
                <a:latin typeface="Corbel" panose="020B0503020204020204" pitchFamily="34" charset="0"/>
              </a:rPr>
              <a:t>nici</a:t>
            </a:r>
            <a:endParaRPr lang="en-US" sz="4300" i="1" dirty="0">
              <a:latin typeface="Corbel" panose="020B0503020204020204" pitchFamily="34" charset="0"/>
            </a:endParaRPr>
          </a:p>
          <a:p>
            <a:pPr fontAlgn="base"/>
            <a:r>
              <a:rPr lang="en-US" sz="4300" i="1" dirty="0" err="1">
                <a:latin typeface="Corbel" panose="020B0503020204020204" pitchFamily="34" charset="0"/>
              </a:rPr>
              <a:t>una</a:t>
            </a:r>
            <a:r>
              <a:rPr lang="en-US" sz="4300" i="1" dirty="0">
                <a:latin typeface="Corbel" panose="020B0503020204020204" pitchFamily="34" charset="0"/>
              </a:rPr>
              <a:t>. </a:t>
            </a:r>
            <a:r>
              <a:rPr lang="en-US" sz="4300" i="1" dirty="0" err="1">
                <a:latin typeface="Corbel" panose="020B0503020204020204" pitchFamily="34" charset="0"/>
              </a:rPr>
              <a:t>Dacă</a:t>
            </a:r>
            <a:r>
              <a:rPr lang="en-US" sz="4300" i="1" dirty="0">
                <a:latin typeface="Corbel" panose="020B0503020204020204" pitchFamily="34" charset="0"/>
              </a:rPr>
              <a:t> </a:t>
            </a:r>
            <a:r>
              <a:rPr lang="en-US" sz="4300" i="1" dirty="0" err="1">
                <a:latin typeface="Corbel" panose="020B0503020204020204" pitchFamily="34" charset="0"/>
              </a:rPr>
              <a:t>există</a:t>
            </a:r>
            <a:r>
              <a:rPr lang="en-US" sz="4300" i="1" dirty="0">
                <a:latin typeface="Corbel" panose="020B0503020204020204" pitchFamily="34" charset="0"/>
              </a:rPr>
              <a:t> </a:t>
            </a:r>
            <a:r>
              <a:rPr lang="en-US" sz="4300" i="1" dirty="0" err="1">
                <a:latin typeface="Corbel" panose="020B0503020204020204" pitchFamily="34" charset="0"/>
              </a:rPr>
              <a:t>mai</a:t>
            </a:r>
            <a:r>
              <a:rPr lang="en-US" sz="4300" i="1" dirty="0">
                <a:latin typeface="Corbel" panose="020B0503020204020204" pitchFamily="34" charset="0"/>
              </a:rPr>
              <a:t> </a:t>
            </a:r>
            <a:r>
              <a:rPr lang="en-US" sz="4300" i="1" dirty="0" err="1">
                <a:latin typeface="Corbel" panose="020B0503020204020204" pitchFamily="34" charset="0"/>
              </a:rPr>
              <a:t>multe</a:t>
            </a:r>
            <a:r>
              <a:rPr lang="en-US" sz="4300" i="1" dirty="0">
                <a:latin typeface="Corbel" panose="020B0503020204020204" pitchFamily="34" charset="0"/>
              </a:rPr>
              <a:t> - </a:t>
            </a:r>
            <a:r>
              <a:rPr lang="en-US" sz="4300" i="1" dirty="0" err="1">
                <a:latin typeface="Corbel" panose="020B0503020204020204" pitchFamily="34" charset="0"/>
              </a:rPr>
              <a:t>selectați</a:t>
            </a:r>
            <a:r>
              <a:rPr lang="en-US" sz="4300" i="1" dirty="0">
                <a:latin typeface="Corbel" panose="020B0503020204020204" pitchFamily="34" charset="0"/>
              </a:rPr>
              <a:t>-le </a:t>
            </a:r>
            <a:r>
              <a:rPr lang="en-US" sz="4300" i="1" dirty="0" err="1">
                <a:latin typeface="Corbel" panose="020B0503020204020204" pitchFamily="34" charset="0"/>
              </a:rPr>
              <a:t>pe</a:t>
            </a:r>
            <a:r>
              <a:rPr lang="en-US" sz="4300" i="1" dirty="0">
                <a:latin typeface="Corbel" panose="020B0503020204020204" pitchFamily="34" charset="0"/>
              </a:rPr>
              <a:t> </a:t>
            </a:r>
            <a:r>
              <a:rPr lang="en-US" sz="4300" i="1" dirty="0" err="1">
                <a:latin typeface="Corbel" panose="020B0503020204020204" pitchFamily="34" charset="0"/>
              </a:rPr>
              <a:t>toate</a:t>
            </a:r>
            <a:r>
              <a:rPr lang="en-US" sz="4300" i="1" dirty="0">
                <a:latin typeface="Corbel" panose="020B0503020204020204" pitchFamily="34" charset="0"/>
              </a:rPr>
              <a:t> </a:t>
            </a:r>
            <a:r>
              <a:rPr lang="en-US" sz="4300" i="1" dirty="0" err="1">
                <a:latin typeface="Corbel" panose="020B0503020204020204" pitchFamily="34" charset="0"/>
              </a:rPr>
              <a:t>corecte</a:t>
            </a:r>
            <a:r>
              <a:rPr lang="en-US" sz="4300" i="1" dirty="0">
                <a:latin typeface="Corbel" panose="020B0503020204020204" pitchFamily="34" charset="0"/>
              </a:rPr>
              <a:t>.</a:t>
            </a:r>
            <a:endParaRPr lang="en-US" sz="4300" dirty="0">
              <a:latin typeface="Corbel" panose="020B0503020204020204" pitchFamily="34" charset="0"/>
            </a:endParaRPr>
          </a:p>
          <a:p>
            <a:pPr fontAlgn="base"/>
            <a:r>
              <a:rPr lang="ru-RU" sz="4300" dirty="0" smtClean="0">
                <a:latin typeface="Corbel" panose="020B0503020204020204" pitchFamily="34" charset="0"/>
              </a:rPr>
              <a:t>ВОЗ </a:t>
            </a:r>
            <a:r>
              <a:rPr lang="ru-RU" sz="4300" dirty="0">
                <a:latin typeface="Corbel" panose="020B0503020204020204" pitchFamily="34" charset="0"/>
              </a:rPr>
              <a:t>рекомендует при чихании прикрываться … </a:t>
            </a:r>
            <a:r>
              <a:rPr lang="ru-RU" sz="4300" b="1" dirty="0" smtClean="0">
                <a:latin typeface="Corbel" panose="020B0503020204020204" pitchFamily="34" charset="0"/>
              </a:rPr>
              <a:t>Чем?</a:t>
            </a:r>
            <a:endParaRPr lang="en-US" sz="43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300" b="1" dirty="0" err="1" smtClean="0">
                <a:latin typeface="Corbel" panose="020B0503020204020204" pitchFamily="34" charset="0"/>
              </a:rPr>
              <a:t>Organizația</a:t>
            </a:r>
            <a:r>
              <a:rPr lang="en-US" sz="4300" b="1" dirty="0" smtClean="0">
                <a:latin typeface="Corbel" panose="020B0503020204020204" pitchFamily="34" charset="0"/>
              </a:rPr>
              <a:t> </a:t>
            </a:r>
            <a:r>
              <a:rPr lang="en-US" sz="4300" b="1" dirty="0" err="1">
                <a:latin typeface="Corbel" panose="020B0503020204020204" pitchFamily="34" charset="0"/>
              </a:rPr>
              <a:t>Mondială</a:t>
            </a:r>
            <a:r>
              <a:rPr lang="en-US" sz="4300" b="1" dirty="0">
                <a:latin typeface="Corbel" panose="020B0503020204020204" pitchFamily="34" charset="0"/>
              </a:rPr>
              <a:t> a </a:t>
            </a:r>
            <a:r>
              <a:rPr lang="en-US" sz="4300" b="1" dirty="0" err="1">
                <a:latin typeface="Corbel" panose="020B0503020204020204" pitchFamily="34" charset="0"/>
              </a:rPr>
              <a:t>Sănătății</a:t>
            </a:r>
            <a:r>
              <a:rPr lang="en-US" sz="4300" b="1" dirty="0">
                <a:latin typeface="Corbel" panose="020B0503020204020204" pitchFamily="34" charset="0"/>
              </a:rPr>
              <a:t> </a:t>
            </a:r>
            <a:r>
              <a:rPr lang="en-US" sz="4300" b="1" dirty="0" err="1">
                <a:latin typeface="Corbel" panose="020B0503020204020204" pitchFamily="34" charset="0"/>
              </a:rPr>
              <a:t>recomandă</a:t>
            </a:r>
            <a:r>
              <a:rPr lang="en-US" sz="4300" b="1" dirty="0">
                <a:latin typeface="Corbel" panose="020B0503020204020204" pitchFamily="34" charset="0"/>
              </a:rPr>
              <a:t> </a:t>
            </a:r>
            <a:r>
              <a:rPr lang="en-US" sz="4300" b="1" dirty="0" err="1">
                <a:latin typeface="Corbel" panose="020B0503020204020204" pitchFamily="34" charset="0"/>
              </a:rPr>
              <a:t>în</a:t>
            </a:r>
            <a:r>
              <a:rPr lang="en-US" sz="4300" b="1" dirty="0">
                <a:latin typeface="Corbel" panose="020B0503020204020204" pitchFamily="34" charset="0"/>
              </a:rPr>
              <a:t> </a:t>
            </a:r>
            <a:r>
              <a:rPr lang="en-US" sz="4300" b="1" dirty="0" err="1">
                <a:latin typeface="Corbel" panose="020B0503020204020204" pitchFamily="34" charset="0"/>
              </a:rPr>
              <a:t>timpul</a:t>
            </a:r>
            <a:r>
              <a:rPr lang="en-US" sz="4300" b="1" dirty="0">
                <a:latin typeface="Corbel" panose="020B0503020204020204" pitchFamily="34" charset="0"/>
              </a:rPr>
              <a:t> </a:t>
            </a:r>
            <a:r>
              <a:rPr lang="en-US" sz="4300" b="1" dirty="0" err="1">
                <a:latin typeface="Corbel" panose="020B0503020204020204" pitchFamily="34" charset="0"/>
              </a:rPr>
              <a:t>strănutului</a:t>
            </a:r>
            <a:r>
              <a:rPr lang="en-US" sz="4300" b="1" dirty="0">
                <a:latin typeface="Corbel" panose="020B0503020204020204" pitchFamily="34" charset="0"/>
              </a:rPr>
              <a:t> </a:t>
            </a:r>
            <a:r>
              <a:rPr lang="en-US" sz="4300" b="1" dirty="0" err="1">
                <a:latin typeface="Corbel" panose="020B0503020204020204" pitchFamily="34" charset="0"/>
              </a:rPr>
              <a:t>să</a:t>
            </a:r>
            <a:r>
              <a:rPr lang="en-US" sz="4300" b="1" dirty="0">
                <a:latin typeface="Corbel" panose="020B0503020204020204" pitchFamily="34" charset="0"/>
              </a:rPr>
              <a:t> ne </a:t>
            </a:r>
            <a:endParaRPr lang="en-US" sz="43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300" b="1" dirty="0" err="1" smtClean="0">
                <a:latin typeface="Corbel" panose="020B0503020204020204" pitchFamily="34" charset="0"/>
              </a:rPr>
              <a:t>acoperim</a:t>
            </a:r>
            <a:r>
              <a:rPr lang="en-US" sz="4300" b="1" dirty="0" smtClean="0">
                <a:latin typeface="Corbel" panose="020B0503020204020204" pitchFamily="34" charset="0"/>
              </a:rPr>
              <a:t> cu</a:t>
            </a:r>
            <a:r>
              <a:rPr lang="en-US" sz="4300" b="1" dirty="0">
                <a:latin typeface="Corbel" panose="020B0503020204020204" pitchFamily="34" charset="0"/>
              </a:rPr>
              <a:t>…  </a:t>
            </a:r>
          </a:p>
          <a:p>
            <a:pPr fontAlgn="base"/>
            <a:r>
              <a:rPr lang="en-US" sz="4300" dirty="0" smtClean="0">
                <a:latin typeface="Corbel" panose="020B0503020204020204" pitchFamily="34" charset="0"/>
              </a:rPr>
              <a:t>1. </a:t>
            </a:r>
            <a:r>
              <a:rPr lang="ru-RU" sz="4300" dirty="0" smtClean="0">
                <a:latin typeface="Corbel" panose="020B0503020204020204" pitchFamily="34" charset="0"/>
              </a:rPr>
              <a:t>Платком</a:t>
            </a:r>
            <a:r>
              <a:rPr lang="en-US" sz="4300" dirty="0" smtClean="0">
                <a:latin typeface="Corbel" panose="020B0503020204020204" pitchFamily="34" charset="0"/>
              </a:rPr>
              <a:t> </a:t>
            </a:r>
            <a:r>
              <a:rPr lang="ru-RU" sz="4300" dirty="0" smtClean="0">
                <a:latin typeface="Corbel" panose="020B0503020204020204" pitchFamily="34" charset="0"/>
              </a:rPr>
              <a:t>/</a:t>
            </a:r>
            <a:r>
              <a:rPr lang="en-US" sz="4300" dirty="0">
                <a:latin typeface="Corbel" panose="020B0503020204020204" pitchFamily="34" charset="0"/>
              </a:rPr>
              <a:t>o </a:t>
            </a:r>
            <a:r>
              <a:rPr lang="en-US" sz="4300" dirty="0" err="1" smtClean="0">
                <a:latin typeface="Corbel" panose="020B0503020204020204" pitchFamily="34" charset="0"/>
              </a:rPr>
              <a:t>batistă</a:t>
            </a:r>
            <a:endParaRPr lang="en-US" sz="4300" dirty="0">
              <a:latin typeface="Corbel" panose="020B0503020204020204" pitchFamily="34" charset="0"/>
            </a:endParaRPr>
          </a:p>
          <a:p>
            <a:pPr fontAlgn="base"/>
            <a:r>
              <a:rPr lang="en-US" sz="4300" dirty="0" smtClean="0">
                <a:latin typeface="Corbel" panose="020B0503020204020204" pitchFamily="34" charset="0"/>
              </a:rPr>
              <a:t>2</a:t>
            </a:r>
            <a:r>
              <a:rPr lang="en-US" sz="4300" dirty="0">
                <a:latin typeface="Corbel" panose="020B0503020204020204" pitchFamily="34" charset="0"/>
              </a:rPr>
              <a:t>. </a:t>
            </a:r>
            <a:r>
              <a:rPr lang="ru-RU" sz="4300" dirty="0" smtClean="0">
                <a:latin typeface="Corbel" panose="020B0503020204020204" pitchFamily="34" charset="0"/>
              </a:rPr>
              <a:t>Ладонью</a:t>
            </a:r>
            <a:r>
              <a:rPr lang="en-US" sz="4300" dirty="0" smtClean="0">
                <a:latin typeface="Corbel" panose="020B0503020204020204" pitchFamily="34" charset="0"/>
              </a:rPr>
              <a:t> </a:t>
            </a:r>
            <a:r>
              <a:rPr lang="ru-RU" sz="4300" dirty="0" smtClean="0">
                <a:latin typeface="Corbel" panose="020B0503020204020204" pitchFamily="34" charset="0"/>
              </a:rPr>
              <a:t>/</a:t>
            </a:r>
            <a:r>
              <a:rPr lang="en-US" sz="4300" dirty="0" smtClean="0">
                <a:latin typeface="Corbel" panose="020B0503020204020204" pitchFamily="34" charset="0"/>
              </a:rPr>
              <a:t> </a:t>
            </a:r>
            <a:r>
              <a:rPr lang="en-US" sz="4300" dirty="0" err="1" smtClean="0">
                <a:latin typeface="Corbel" panose="020B0503020204020204" pitchFamily="34" charset="0"/>
              </a:rPr>
              <a:t>palma</a:t>
            </a:r>
            <a:endParaRPr lang="en-US" sz="4300" dirty="0">
              <a:latin typeface="Corbel" panose="020B0503020204020204" pitchFamily="34" charset="0"/>
            </a:endParaRPr>
          </a:p>
          <a:p>
            <a:pPr fontAlgn="base"/>
            <a:r>
              <a:rPr lang="en-US" sz="4300" dirty="0" smtClean="0">
                <a:latin typeface="Corbel" panose="020B0503020204020204" pitchFamily="34" charset="0"/>
              </a:rPr>
              <a:t>3</a:t>
            </a:r>
            <a:r>
              <a:rPr lang="en-US" sz="4300" dirty="0">
                <a:latin typeface="Corbel" panose="020B0503020204020204" pitchFamily="34" charset="0"/>
              </a:rPr>
              <a:t>. </a:t>
            </a:r>
            <a:r>
              <a:rPr lang="ru-RU" sz="4300" dirty="0" smtClean="0">
                <a:latin typeface="Corbel" panose="020B0503020204020204" pitchFamily="34" charset="0"/>
              </a:rPr>
              <a:t>Локтем</a:t>
            </a:r>
            <a:r>
              <a:rPr lang="en-US" sz="4300" dirty="0" smtClean="0">
                <a:latin typeface="Corbel" panose="020B0503020204020204" pitchFamily="34" charset="0"/>
              </a:rPr>
              <a:t> </a:t>
            </a:r>
            <a:r>
              <a:rPr lang="ru-RU" sz="4300" dirty="0" smtClean="0">
                <a:latin typeface="Corbel" panose="020B0503020204020204" pitchFamily="34" charset="0"/>
              </a:rPr>
              <a:t>/</a:t>
            </a:r>
            <a:r>
              <a:rPr lang="en-US" sz="4300" dirty="0" smtClean="0">
                <a:latin typeface="Corbel" panose="020B0503020204020204" pitchFamily="34" charset="0"/>
              </a:rPr>
              <a:t> </a:t>
            </a:r>
            <a:r>
              <a:rPr lang="en-US" sz="4300" dirty="0" err="1" smtClean="0">
                <a:latin typeface="Corbel" panose="020B0503020204020204" pitchFamily="34" charset="0"/>
              </a:rPr>
              <a:t>cotul</a:t>
            </a:r>
            <a:endParaRPr lang="en-US" sz="4300" dirty="0">
              <a:latin typeface="Corbel" panose="020B0503020204020204" pitchFamily="34" charset="0"/>
            </a:endParaRPr>
          </a:p>
          <a:p>
            <a:pPr fontAlgn="base"/>
            <a:r>
              <a:rPr lang="en-US" sz="4300" dirty="0" smtClean="0">
                <a:latin typeface="Corbel" panose="020B0503020204020204" pitchFamily="34" charset="0"/>
              </a:rPr>
              <a:t>4</a:t>
            </a:r>
            <a:r>
              <a:rPr lang="en-US" sz="4300" dirty="0">
                <a:latin typeface="Corbel" panose="020B0503020204020204" pitchFamily="34" charset="0"/>
              </a:rPr>
              <a:t>. </a:t>
            </a:r>
            <a:r>
              <a:rPr lang="ru-RU" sz="4300" dirty="0">
                <a:latin typeface="Corbel" panose="020B0503020204020204" pitchFamily="34" charset="0"/>
              </a:rPr>
              <a:t>Не использовать </a:t>
            </a:r>
            <a:r>
              <a:rPr lang="ru-RU" sz="4300" dirty="0" smtClean="0">
                <a:latin typeface="Corbel" panose="020B0503020204020204" pitchFamily="34" charset="0"/>
              </a:rPr>
              <a:t>ничего</a:t>
            </a:r>
            <a:r>
              <a:rPr lang="en-US" sz="4300" dirty="0" smtClean="0">
                <a:latin typeface="Corbel" panose="020B0503020204020204" pitchFamily="34" charset="0"/>
              </a:rPr>
              <a:t> </a:t>
            </a:r>
            <a:r>
              <a:rPr lang="ru-RU" sz="4300" dirty="0" smtClean="0">
                <a:latin typeface="Corbel" panose="020B0503020204020204" pitchFamily="34" charset="0"/>
              </a:rPr>
              <a:t>/</a:t>
            </a:r>
            <a:r>
              <a:rPr lang="en-US" sz="4300" dirty="0" smtClean="0">
                <a:latin typeface="Corbel" panose="020B0503020204020204" pitchFamily="34" charset="0"/>
              </a:rPr>
              <a:t> </a:t>
            </a:r>
            <a:r>
              <a:rPr lang="en-US" sz="4300" dirty="0" err="1" smtClean="0">
                <a:latin typeface="Corbel" panose="020B0503020204020204" pitchFamily="34" charset="0"/>
              </a:rPr>
              <a:t>nimic</a:t>
            </a:r>
            <a:endParaRPr lang="en-US" sz="4300" dirty="0">
              <a:latin typeface="Corbel" panose="020B0503020204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23814"/>
            <a:ext cx="3386335" cy="72847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0558" y="10237247"/>
            <a:ext cx="2011986" cy="102758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3170" y="10237247"/>
            <a:ext cx="4227060" cy="1023481"/>
          </a:xfrm>
          <a:prstGeom prst="rect">
            <a:avLst/>
          </a:prstGeom>
        </p:spPr>
      </p:pic>
      <p:sp>
        <p:nvSpPr>
          <p:cNvPr id="11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 smtClean="0">
                <a:solidFill>
                  <a:srgbClr val="FFFFFF"/>
                </a:solidFill>
              </a:rPr>
              <a:t>7 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  <p:sp>
        <p:nvSpPr>
          <p:cNvPr id="16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4" name="SMS_AXROPORT-spaces.ru.mp3">
            <a:hlinkClick r:id="" action="ppaction://media"/>
            <a:extLst>
              <a:ext uri="{FF2B5EF4-FFF2-40B4-BE49-F238E27FC236}">
                <a16:creationId xmlns:a16="http://schemas.microsoft.com/office/drawing/2014/main" id="{98B9F43F-ABFD-435F-BB73-075BA8F7A2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1000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181070" y="441751"/>
            <a:ext cx="432048" cy="432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601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9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38450"/>
            <a:ext cx="20104100" cy="53721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6"/>
            <a:ext cx="20104100" cy="112032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0558" y="10237247"/>
            <a:ext cx="2011986" cy="102758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3170" y="10237247"/>
            <a:ext cx="4227060" cy="1023481"/>
          </a:xfrm>
          <a:prstGeom prst="rect">
            <a:avLst/>
          </a:prstGeom>
        </p:spPr>
      </p:pic>
      <p:sp>
        <p:nvSpPr>
          <p:cNvPr id="16" name="Google Shape;305;p24"/>
          <p:cNvSpPr txBox="1"/>
          <p:nvPr/>
        </p:nvSpPr>
        <p:spPr>
          <a:xfrm>
            <a:off x="0" y="2834350"/>
            <a:ext cx="20110500" cy="537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ctr" anchorCtr="0">
            <a:noAutofit/>
          </a:bodyPr>
          <a:lstStyle/>
          <a:p>
            <a:pPr marL="12700" lvl="0" algn="ctr"/>
            <a: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КОНЕЦ РАУНДА / </a:t>
            </a:r>
            <a:r>
              <a:rPr lang="en-US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SFÂRȘITUL RUNDEI</a:t>
            </a:r>
            <a:br>
              <a:rPr lang="en-US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</a:br>
            <a:endParaRPr lang="en-US" sz="6500" b="1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2700" lvl="0" algn="ctr"/>
            <a: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ПОДНИМИТЕ БЛАНКИ С ОТВЕТАМИ.</a:t>
            </a:r>
            <a:b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en-US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RIDICAȚI FIȘELE CU RĂSPUNSURI.</a:t>
            </a:r>
            <a:endParaRPr lang="en-US" sz="8000" b="1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369585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логика">
            <a:hlinkClick r:id="" action="ppaction://media"/>
            <a:extLst>
              <a:ext uri="{FF2B5EF4-FFF2-40B4-BE49-F238E27FC236}">
                <a16:creationId xmlns:a16="http://schemas.microsoft.com/office/drawing/2014/main" id="{F9188DCF-E107-443B-92A5-2EA709441F0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06" y="396"/>
            <a:ext cx="20104806" cy="11308953"/>
          </a:xfrm>
          <a:prstGeom prst="rect">
            <a:avLst/>
          </a:prstGeom>
        </p:spPr>
      </p:pic>
      <p:sp>
        <p:nvSpPr>
          <p:cNvPr id="5" name="Пятиугольник 4"/>
          <p:cNvSpPr/>
          <p:nvPr/>
        </p:nvSpPr>
        <p:spPr>
          <a:xfrm>
            <a:off x="157776" y="94417"/>
            <a:ext cx="9271974" cy="1781000"/>
          </a:xfrm>
          <a:prstGeom prst="homePlate">
            <a:avLst/>
          </a:prstGeom>
          <a:solidFill>
            <a:srgbClr val="654069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0785" tIns="75392" rIns="150785" bIns="75392" rtlCol="0" anchor="ctr"/>
          <a:lstStyle/>
          <a:p>
            <a:pPr algn="ctr"/>
            <a:endParaRPr lang="en-US"/>
          </a:p>
        </p:txBody>
      </p:sp>
      <p:sp>
        <p:nvSpPr>
          <p:cNvPr id="9" name="Пятиугольник 4">
            <a:extLst>
              <a:ext uri="{FF2B5EF4-FFF2-40B4-BE49-F238E27FC236}">
                <a16:creationId xmlns:a16="http://schemas.microsoft.com/office/drawing/2014/main" id="{BF9CE7F7-054A-4697-9B37-4C10D4AB45DF}"/>
              </a:ext>
            </a:extLst>
          </p:cNvPr>
          <p:cNvSpPr/>
          <p:nvPr/>
        </p:nvSpPr>
        <p:spPr>
          <a:xfrm>
            <a:off x="265149" y="209165"/>
            <a:ext cx="8916951" cy="1551503"/>
          </a:xfrm>
          <a:prstGeom prst="homePlate">
            <a:avLst/>
          </a:prstGeom>
          <a:solidFill>
            <a:srgbClr val="FEBA01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0785" tIns="75392" rIns="150785" bIns="75392"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65149" y="300929"/>
            <a:ext cx="8234571" cy="1367974"/>
          </a:xfrm>
          <a:prstGeom prst="rect">
            <a:avLst/>
          </a:prstGeom>
          <a:noFill/>
        </p:spPr>
        <p:txBody>
          <a:bodyPr wrap="none" lIns="150785" tIns="75392" rIns="150785" bIns="75392" rtlCol="0">
            <a:spAutoFit/>
          </a:bodyPr>
          <a:lstStyle/>
          <a:p>
            <a:r>
              <a:rPr lang="ru-RU" sz="7900" b="1" dirty="0" smtClean="0">
                <a:ln>
                  <a:solidFill>
                    <a:srgbClr val="654069"/>
                  </a:solidFill>
                </a:ln>
                <a:solidFill>
                  <a:schemeClr val="bg1"/>
                </a:solidFill>
                <a:latin typeface="Segoe Print" panose="02000600000000000000" pitchFamily="2" charset="0"/>
              </a:rPr>
              <a:t>Эрудит</a:t>
            </a:r>
            <a:r>
              <a:rPr lang="ro-MD" sz="7900" b="1" dirty="0" smtClean="0">
                <a:ln>
                  <a:solidFill>
                    <a:srgbClr val="654069"/>
                  </a:solidFill>
                </a:ln>
                <a:solidFill>
                  <a:schemeClr val="bg1"/>
                </a:solidFill>
                <a:latin typeface="Segoe Print" panose="02000600000000000000" pitchFamily="2" charset="0"/>
              </a:rPr>
              <a:t>/</a:t>
            </a:r>
            <a:r>
              <a:rPr lang="ro-MO" sz="7900" b="1" dirty="0" smtClean="0">
                <a:ln>
                  <a:solidFill>
                    <a:srgbClr val="654069"/>
                  </a:solidFill>
                </a:ln>
                <a:solidFill>
                  <a:schemeClr val="bg1"/>
                </a:solidFill>
                <a:latin typeface="Segoe Print" panose="02000600000000000000" pitchFamily="2" charset="0"/>
              </a:rPr>
              <a:t>Erudit</a:t>
            </a:r>
            <a:endParaRPr lang="en-US" sz="7900" b="1" dirty="0">
              <a:ln>
                <a:solidFill>
                  <a:srgbClr val="654069"/>
                </a:solidFill>
              </a:ln>
              <a:solidFill>
                <a:schemeClr val="bg1"/>
              </a:solidFill>
              <a:latin typeface="Segoe Print" panose="02000600000000000000" pitchFamily="2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8626" y="9915881"/>
            <a:ext cx="5501927" cy="1183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639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>
        <p:sndAc>
          <p:stSnd>
            <p:snd r:embed="rId4" name="z_uk-kolokolchiki.wav"/>
          </p:stSnd>
        </p:sndAc>
      </p:transition>
    </mc:Choice>
    <mc:Fallback xmlns="">
      <p:transition spd="slow" advClick="0" advTm="9000">
        <p:sndAc>
          <p:stSnd>
            <p:snd r:embed="rId7" name="z_uk-kolokolchiki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" y="422492"/>
            <a:ext cx="1519257" cy="184624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2742" y="1119706"/>
            <a:ext cx="11221357" cy="7475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6"/>
            <a:ext cx="20104100" cy="1120324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5400" b="1" dirty="0">
                <a:latin typeface="Corbel" panose="020B0503020204020204" pitchFamily="34" charset="0"/>
              </a:rPr>
              <a:t>Из-за необычных условий работы врачи </a:t>
            </a:r>
            <a:r>
              <a:rPr lang="ru-RU" sz="5400" b="1" dirty="0" smtClean="0">
                <a:latin typeface="Corbel" panose="020B0503020204020204" pitchFamily="34" charset="0"/>
              </a:rPr>
              <a:t>настоятельно</a:t>
            </a:r>
            <a:endParaRPr lang="en-US" sz="54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b="1" dirty="0" smtClean="0">
                <a:latin typeface="Corbel" panose="020B0503020204020204" pitchFamily="34" charset="0"/>
              </a:rPr>
              <a:t>рекомендуют </a:t>
            </a:r>
            <a:r>
              <a:rPr lang="ru-RU" sz="5400" b="1" dirty="0">
                <a:latin typeface="Corbel" panose="020B0503020204020204" pitchFamily="34" charset="0"/>
              </a:rPr>
              <a:t>космонавтам во время полёта </a:t>
            </a:r>
            <a:r>
              <a:rPr lang="ru-RU" sz="5400" b="1" dirty="0" smtClean="0">
                <a:latin typeface="Corbel" panose="020B0503020204020204" pitchFamily="34" charset="0"/>
              </a:rPr>
              <a:t>заниматься…</a:t>
            </a:r>
            <a:endParaRPr lang="en-US" sz="54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400" b="1" dirty="0" err="1" smtClean="0">
                <a:latin typeface="Corbel" panose="020B0503020204020204" pitchFamily="34" charset="0"/>
              </a:rPr>
              <a:t>Datorită</a:t>
            </a:r>
            <a:r>
              <a:rPr lang="en-US" sz="5400" b="1" dirty="0" smtClean="0">
                <a:latin typeface="Corbel" panose="020B0503020204020204" pitchFamily="34" charset="0"/>
              </a:rPr>
              <a:t> </a:t>
            </a:r>
            <a:r>
              <a:rPr lang="en-US" sz="5400" b="1" dirty="0" err="1">
                <a:latin typeface="Corbel" panose="020B0503020204020204" pitchFamily="34" charset="0"/>
              </a:rPr>
              <a:t>condițiilor</a:t>
            </a:r>
            <a:r>
              <a:rPr lang="en-US" sz="5400" b="1" dirty="0">
                <a:latin typeface="Corbel" panose="020B0503020204020204" pitchFamily="34" charset="0"/>
              </a:rPr>
              <a:t> de </a:t>
            </a:r>
            <a:r>
              <a:rPr lang="en-US" sz="5400" b="1" dirty="0" err="1">
                <a:latin typeface="Corbel" panose="020B0503020204020204" pitchFamily="34" charset="0"/>
              </a:rPr>
              <a:t>muncă</a:t>
            </a:r>
            <a:r>
              <a:rPr lang="en-US" sz="5400" b="1" dirty="0">
                <a:latin typeface="Corbel" panose="020B0503020204020204" pitchFamily="34" charset="0"/>
              </a:rPr>
              <a:t> </a:t>
            </a:r>
            <a:r>
              <a:rPr lang="en-US" sz="5400" b="1" dirty="0" err="1">
                <a:latin typeface="Corbel" panose="020B0503020204020204" pitchFamily="34" charset="0"/>
              </a:rPr>
              <a:t>neobișnuite</a:t>
            </a:r>
            <a:r>
              <a:rPr lang="en-US" sz="5400" b="1" dirty="0">
                <a:latin typeface="Corbel" panose="020B0503020204020204" pitchFamily="34" charset="0"/>
              </a:rPr>
              <a:t>, </a:t>
            </a:r>
            <a:r>
              <a:rPr lang="en-US" sz="5400" b="1" dirty="0" err="1">
                <a:latin typeface="Corbel" panose="020B0503020204020204" pitchFamily="34" charset="0"/>
              </a:rPr>
              <a:t>medicii</a:t>
            </a:r>
            <a:r>
              <a:rPr lang="en-US" sz="5400" b="1" dirty="0">
                <a:latin typeface="Corbel" panose="020B0503020204020204" pitchFamily="34" charset="0"/>
              </a:rPr>
              <a:t> </a:t>
            </a:r>
            <a:r>
              <a:rPr lang="en-US" sz="5400" b="1" dirty="0" err="1">
                <a:latin typeface="Corbel" panose="020B0503020204020204" pitchFamily="34" charset="0"/>
              </a:rPr>
              <a:t>recomandă</a:t>
            </a:r>
            <a:r>
              <a:rPr lang="en-US" sz="5400" b="1" dirty="0">
                <a:latin typeface="Corbel" panose="020B0503020204020204" pitchFamily="34" charset="0"/>
              </a:rPr>
              <a:t> </a:t>
            </a:r>
            <a:endParaRPr lang="en-US" sz="54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400" b="1" dirty="0" err="1" smtClean="0">
                <a:latin typeface="Corbel" panose="020B0503020204020204" pitchFamily="34" charset="0"/>
              </a:rPr>
              <a:t>astronauților</a:t>
            </a:r>
            <a:r>
              <a:rPr lang="en-US" sz="5400" b="1" dirty="0" smtClean="0">
                <a:latin typeface="Corbel" panose="020B0503020204020204" pitchFamily="34" charset="0"/>
              </a:rPr>
              <a:t> </a:t>
            </a:r>
            <a:r>
              <a:rPr lang="en-US" sz="5400" b="1" dirty="0" err="1">
                <a:latin typeface="Corbel" panose="020B0503020204020204" pitchFamily="34" charset="0"/>
              </a:rPr>
              <a:t>să</a:t>
            </a:r>
            <a:r>
              <a:rPr lang="en-US" sz="5400" b="1" dirty="0">
                <a:latin typeface="Corbel" panose="020B0503020204020204" pitchFamily="34" charset="0"/>
              </a:rPr>
              <a:t>…  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endParaRPr lang="en-US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400" dirty="0" smtClean="0">
                <a:latin typeface="Corbel" panose="020B0503020204020204" pitchFamily="34" charset="0"/>
              </a:rPr>
              <a:t>1. </a:t>
            </a:r>
            <a:r>
              <a:rPr lang="ru-RU" sz="5400" dirty="0" smtClean="0">
                <a:latin typeface="Corbel" panose="020B0503020204020204" pitchFamily="34" charset="0"/>
              </a:rPr>
              <a:t>Иглоукалыванием</a:t>
            </a:r>
            <a:r>
              <a:rPr lang="en-US" sz="5400" dirty="0" smtClean="0">
                <a:latin typeface="Corbel" panose="020B0503020204020204" pitchFamily="34" charset="0"/>
              </a:rPr>
              <a:t> </a:t>
            </a:r>
            <a:r>
              <a:rPr lang="ru-RU" sz="5400" dirty="0" smtClean="0">
                <a:latin typeface="Corbel" panose="020B0503020204020204" pitchFamily="34" charset="0"/>
              </a:rPr>
              <a:t>/</a:t>
            </a:r>
            <a:r>
              <a:rPr lang="en-US" sz="5400" dirty="0" smtClean="0">
                <a:latin typeface="Corbel" panose="020B0503020204020204" pitchFamily="34" charset="0"/>
              </a:rPr>
              <a:t> </a:t>
            </a:r>
            <a:r>
              <a:rPr lang="en-US" sz="5400" dirty="0" err="1" smtClean="0">
                <a:latin typeface="Corbel" panose="020B0503020204020204" pitchFamily="34" charset="0"/>
              </a:rPr>
              <a:t>participe</a:t>
            </a:r>
            <a:r>
              <a:rPr lang="en-US" sz="5400" dirty="0" smtClean="0">
                <a:latin typeface="Corbel" panose="020B0503020204020204" pitchFamily="34" charset="0"/>
              </a:rPr>
              <a:t> </a:t>
            </a:r>
            <a:r>
              <a:rPr lang="en-US" sz="5400" dirty="0">
                <a:latin typeface="Corbel" panose="020B0503020204020204" pitchFamily="34" charset="0"/>
              </a:rPr>
              <a:t>la </a:t>
            </a:r>
            <a:r>
              <a:rPr lang="en-US" sz="5400" dirty="0" err="1">
                <a:latin typeface="Corbel" panose="020B0503020204020204" pitchFamily="34" charset="0"/>
              </a:rPr>
              <a:t>sesiuni</a:t>
            </a:r>
            <a:r>
              <a:rPr lang="en-US" sz="5400" dirty="0">
                <a:latin typeface="Corbel" panose="020B0503020204020204" pitchFamily="34" charset="0"/>
              </a:rPr>
              <a:t> de </a:t>
            </a:r>
            <a:r>
              <a:rPr lang="en-US" sz="5400" dirty="0" err="1" smtClean="0">
                <a:latin typeface="Corbel" panose="020B0503020204020204" pitchFamily="34" charset="0"/>
              </a:rPr>
              <a:t>acupunctură</a:t>
            </a:r>
            <a:endParaRPr lang="en-US" sz="5400" dirty="0">
              <a:latin typeface="Corbel" panose="020B0503020204020204" pitchFamily="34" charset="0"/>
            </a:endParaRPr>
          </a:p>
          <a:p>
            <a:pPr fontAlgn="base"/>
            <a:r>
              <a:rPr lang="en-US" sz="5400" dirty="0" smtClean="0">
                <a:latin typeface="Corbel" panose="020B0503020204020204" pitchFamily="34" charset="0"/>
              </a:rPr>
              <a:t>2</a:t>
            </a:r>
            <a:r>
              <a:rPr lang="en-US" sz="5400" dirty="0">
                <a:latin typeface="Corbel" panose="020B0503020204020204" pitchFamily="34" charset="0"/>
              </a:rPr>
              <a:t>. </a:t>
            </a:r>
            <a:r>
              <a:rPr lang="ru-RU" sz="5400" dirty="0" smtClean="0">
                <a:latin typeface="Corbel" panose="020B0503020204020204" pitchFamily="34" charset="0"/>
              </a:rPr>
              <a:t>Спортом</a:t>
            </a:r>
            <a:r>
              <a:rPr lang="en-US" sz="5400" dirty="0" smtClean="0">
                <a:latin typeface="Corbel" panose="020B0503020204020204" pitchFamily="34" charset="0"/>
              </a:rPr>
              <a:t> </a:t>
            </a:r>
            <a:r>
              <a:rPr lang="ru-RU" sz="5400" dirty="0" smtClean="0">
                <a:latin typeface="Corbel" panose="020B0503020204020204" pitchFamily="34" charset="0"/>
              </a:rPr>
              <a:t>/ </a:t>
            </a:r>
            <a:r>
              <a:rPr lang="en-US" sz="5400" dirty="0">
                <a:latin typeface="Corbel" panose="020B0503020204020204" pitchFamily="34" charset="0"/>
              </a:rPr>
              <a:t>se </a:t>
            </a:r>
            <a:r>
              <a:rPr lang="en-US" sz="5400" dirty="0" err="1">
                <a:latin typeface="Corbel" panose="020B0503020204020204" pitchFamily="34" charset="0"/>
              </a:rPr>
              <a:t>ocupe</a:t>
            </a:r>
            <a:r>
              <a:rPr lang="en-US" sz="5400" dirty="0">
                <a:latin typeface="Corbel" panose="020B0503020204020204" pitchFamily="34" charset="0"/>
              </a:rPr>
              <a:t> cu </a:t>
            </a:r>
            <a:r>
              <a:rPr lang="en-US" sz="5400" dirty="0" err="1" smtClean="0">
                <a:latin typeface="Corbel" panose="020B0503020204020204" pitchFamily="34" charset="0"/>
              </a:rPr>
              <a:t>sportul</a:t>
            </a:r>
            <a:endParaRPr lang="en-US" sz="5400" dirty="0">
              <a:latin typeface="Corbel" panose="020B0503020204020204" pitchFamily="34" charset="0"/>
            </a:endParaRPr>
          </a:p>
          <a:p>
            <a:pPr fontAlgn="base"/>
            <a:r>
              <a:rPr lang="en-US" sz="5400" dirty="0" smtClean="0">
                <a:latin typeface="Corbel" panose="020B0503020204020204" pitchFamily="34" charset="0"/>
              </a:rPr>
              <a:t>3</a:t>
            </a:r>
            <a:r>
              <a:rPr lang="en-US" sz="5400" dirty="0">
                <a:latin typeface="Corbel" panose="020B0503020204020204" pitchFamily="34" charset="0"/>
              </a:rPr>
              <a:t>. </a:t>
            </a:r>
            <a:r>
              <a:rPr lang="ru-RU" sz="5400" dirty="0" smtClean="0">
                <a:latin typeface="Corbel" panose="020B0503020204020204" pitchFamily="34" charset="0"/>
              </a:rPr>
              <a:t>Пением</a:t>
            </a:r>
            <a:r>
              <a:rPr lang="en-US" sz="5400" dirty="0" smtClean="0">
                <a:latin typeface="Corbel" panose="020B0503020204020204" pitchFamily="34" charset="0"/>
              </a:rPr>
              <a:t> </a:t>
            </a:r>
            <a:r>
              <a:rPr lang="ru-RU" sz="5400" dirty="0" smtClean="0">
                <a:latin typeface="Corbel" panose="020B0503020204020204" pitchFamily="34" charset="0"/>
              </a:rPr>
              <a:t>/</a:t>
            </a:r>
            <a:r>
              <a:rPr lang="en-US" sz="5400" dirty="0" smtClean="0">
                <a:latin typeface="Corbel" panose="020B0503020204020204" pitchFamily="34" charset="0"/>
              </a:rPr>
              <a:t> </a:t>
            </a:r>
            <a:r>
              <a:rPr lang="en-US" sz="5400" dirty="0" err="1" smtClean="0">
                <a:latin typeface="Corbel" panose="020B0503020204020204" pitchFamily="34" charset="0"/>
              </a:rPr>
              <a:t>cânte</a:t>
            </a:r>
            <a:endParaRPr lang="en-US" sz="5400" dirty="0">
              <a:latin typeface="Corbel" panose="020B0503020204020204" pitchFamily="34" charset="0"/>
            </a:endParaRPr>
          </a:p>
          <a:p>
            <a:pPr fontAlgn="base"/>
            <a:r>
              <a:rPr lang="en-US" sz="5400" dirty="0" smtClean="0">
                <a:latin typeface="Corbel" panose="020B0503020204020204" pitchFamily="34" charset="0"/>
              </a:rPr>
              <a:t>4</a:t>
            </a:r>
            <a:r>
              <a:rPr lang="en-US" sz="5400" dirty="0">
                <a:latin typeface="Corbel" panose="020B0503020204020204" pitchFamily="34" charset="0"/>
              </a:rPr>
              <a:t>. </a:t>
            </a:r>
            <a:r>
              <a:rPr lang="ru-RU" sz="5400" dirty="0" smtClean="0">
                <a:latin typeface="Corbel" panose="020B0503020204020204" pitchFamily="34" charset="0"/>
              </a:rPr>
              <a:t>Чтением</a:t>
            </a:r>
            <a:r>
              <a:rPr lang="en-US" sz="5400" dirty="0" smtClean="0">
                <a:latin typeface="Corbel" panose="020B0503020204020204" pitchFamily="34" charset="0"/>
              </a:rPr>
              <a:t> </a:t>
            </a:r>
            <a:r>
              <a:rPr lang="ru-RU" sz="5400" dirty="0" smtClean="0">
                <a:latin typeface="Corbel" panose="020B0503020204020204" pitchFamily="34" charset="0"/>
              </a:rPr>
              <a:t>/</a:t>
            </a:r>
            <a:r>
              <a:rPr lang="en-US" sz="5400" dirty="0" smtClean="0">
                <a:latin typeface="Corbel" panose="020B0503020204020204" pitchFamily="34" charset="0"/>
              </a:rPr>
              <a:t> </a:t>
            </a:r>
            <a:r>
              <a:rPr lang="en-US" sz="5400" dirty="0" err="1" smtClean="0">
                <a:latin typeface="Corbel" panose="020B0503020204020204" pitchFamily="34" charset="0"/>
              </a:rPr>
              <a:t>citească</a:t>
            </a:r>
            <a:r>
              <a:rPr lang="en-US" sz="5400" dirty="0" smtClean="0">
                <a:latin typeface="Corbel" panose="020B0503020204020204" pitchFamily="34" charset="0"/>
              </a:rPr>
              <a:t> </a:t>
            </a:r>
            <a:endParaRPr lang="ru-RU" sz="54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23814"/>
            <a:ext cx="3386335" cy="72847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0558" y="10237247"/>
            <a:ext cx="2011986" cy="102758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3170" y="10237247"/>
            <a:ext cx="4227060" cy="1023481"/>
          </a:xfrm>
          <a:prstGeom prst="rect">
            <a:avLst/>
          </a:prstGeom>
        </p:spPr>
      </p:pic>
      <p:sp>
        <p:nvSpPr>
          <p:cNvPr id="11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 smtClean="0">
                <a:solidFill>
                  <a:srgbClr val="FFFFFF"/>
                </a:solidFill>
              </a:rPr>
              <a:t>1 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  <p:sp>
        <p:nvSpPr>
          <p:cNvPr id="16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693659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" y="422492"/>
            <a:ext cx="1519257" cy="184624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2742" y="1119706"/>
            <a:ext cx="11221357" cy="7475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6"/>
            <a:ext cx="20104100" cy="1120324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5400" b="1" dirty="0">
                <a:latin typeface="Corbel" panose="020B0503020204020204" pitchFamily="34" charset="0"/>
              </a:rPr>
              <a:t>Из-за необычных условий работы врачи </a:t>
            </a:r>
            <a:r>
              <a:rPr lang="ru-RU" sz="5400" b="1" dirty="0" smtClean="0">
                <a:latin typeface="Corbel" panose="020B0503020204020204" pitchFamily="34" charset="0"/>
              </a:rPr>
              <a:t>настоятельно</a:t>
            </a:r>
            <a:endParaRPr lang="en-US" sz="54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400" b="1" dirty="0" smtClean="0">
                <a:latin typeface="Corbel" panose="020B0503020204020204" pitchFamily="34" charset="0"/>
              </a:rPr>
              <a:t>рекомендуют </a:t>
            </a:r>
            <a:r>
              <a:rPr lang="ru-RU" sz="5400" b="1" dirty="0">
                <a:latin typeface="Corbel" panose="020B0503020204020204" pitchFamily="34" charset="0"/>
              </a:rPr>
              <a:t>космонавтам во время полёта </a:t>
            </a:r>
            <a:r>
              <a:rPr lang="ru-RU" sz="5400" b="1" dirty="0" smtClean="0">
                <a:latin typeface="Corbel" panose="020B0503020204020204" pitchFamily="34" charset="0"/>
              </a:rPr>
              <a:t>заниматься…</a:t>
            </a:r>
            <a:endParaRPr lang="en-US" sz="54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400" b="1" dirty="0" err="1" smtClean="0">
                <a:latin typeface="Corbel" panose="020B0503020204020204" pitchFamily="34" charset="0"/>
              </a:rPr>
              <a:t>Datorită</a:t>
            </a:r>
            <a:r>
              <a:rPr lang="en-US" sz="5400" b="1" dirty="0" smtClean="0">
                <a:latin typeface="Corbel" panose="020B0503020204020204" pitchFamily="34" charset="0"/>
              </a:rPr>
              <a:t> </a:t>
            </a:r>
            <a:r>
              <a:rPr lang="en-US" sz="5400" b="1" dirty="0" err="1">
                <a:latin typeface="Corbel" panose="020B0503020204020204" pitchFamily="34" charset="0"/>
              </a:rPr>
              <a:t>condițiilor</a:t>
            </a:r>
            <a:r>
              <a:rPr lang="en-US" sz="5400" b="1" dirty="0">
                <a:latin typeface="Corbel" panose="020B0503020204020204" pitchFamily="34" charset="0"/>
              </a:rPr>
              <a:t> de </a:t>
            </a:r>
            <a:r>
              <a:rPr lang="en-US" sz="5400" b="1" dirty="0" err="1">
                <a:latin typeface="Corbel" panose="020B0503020204020204" pitchFamily="34" charset="0"/>
              </a:rPr>
              <a:t>muncă</a:t>
            </a:r>
            <a:r>
              <a:rPr lang="en-US" sz="5400" b="1" dirty="0">
                <a:latin typeface="Corbel" panose="020B0503020204020204" pitchFamily="34" charset="0"/>
              </a:rPr>
              <a:t> </a:t>
            </a:r>
            <a:r>
              <a:rPr lang="en-US" sz="5400" b="1" dirty="0" err="1">
                <a:latin typeface="Corbel" panose="020B0503020204020204" pitchFamily="34" charset="0"/>
              </a:rPr>
              <a:t>neobișnuite</a:t>
            </a:r>
            <a:r>
              <a:rPr lang="en-US" sz="5400" b="1" dirty="0">
                <a:latin typeface="Corbel" panose="020B0503020204020204" pitchFamily="34" charset="0"/>
              </a:rPr>
              <a:t>, </a:t>
            </a:r>
            <a:r>
              <a:rPr lang="en-US" sz="5400" b="1" dirty="0" err="1">
                <a:latin typeface="Corbel" panose="020B0503020204020204" pitchFamily="34" charset="0"/>
              </a:rPr>
              <a:t>medicii</a:t>
            </a:r>
            <a:r>
              <a:rPr lang="en-US" sz="5400" b="1" dirty="0">
                <a:latin typeface="Corbel" panose="020B0503020204020204" pitchFamily="34" charset="0"/>
              </a:rPr>
              <a:t> </a:t>
            </a:r>
            <a:r>
              <a:rPr lang="en-US" sz="5400" b="1" dirty="0" err="1">
                <a:latin typeface="Corbel" panose="020B0503020204020204" pitchFamily="34" charset="0"/>
              </a:rPr>
              <a:t>recomandă</a:t>
            </a:r>
            <a:r>
              <a:rPr lang="en-US" sz="5400" b="1" dirty="0">
                <a:latin typeface="Corbel" panose="020B0503020204020204" pitchFamily="34" charset="0"/>
              </a:rPr>
              <a:t> </a:t>
            </a:r>
            <a:endParaRPr lang="en-US" sz="54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400" b="1" dirty="0" err="1" smtClean="0">
                <a:latin typeface="Corbel" panose="020B0503020204020204" pitchFamily="34" charset="0"/>
              </a:rPr>
              <a:t>astronauților</a:t>
            </a:r>
            <a:r>
              <a:rPr lang="en-US" sz="5400" b="1" dirty="0" smtClean="0">
                <a:latin typeface="Corbel" panose="020B0503020204020204" pitchFamily="34" charset="0"/>
              </a:rPr>
              <a:t> </a:t>
            </a:r>
            <a:r>
              <a:rPr lang="en-US" sz="5400" b="1" dirty="0" err="1">
                <a:latin typeface="Corbel" panose="020B0503020204020204" pitchFamily="34" charset="0"/>
              </a:rPr>
              <a:t>să</a:t>
            </a:r>
            <a:r>
              <a:rPr lang="en-US" sz="5400" b="1" dirty="0">
                <a:latin typeface="Corbel" panose="020B0503020204020204" pitchFamily="34" charset="0"/>
              </a:rPr>
              <a:t>…  </a:t>
            </a:r>
            <a:r>
              <a:rPr lang="en-US" sz="5400" dirty="0">
                <a:latin typeface="Corbel" panose="020B0503020204020204" pitchFamily="34" charset="0"/>
              </a:rPr>
              <a:t> </a:t>
            </a:r>
            <a:endParaRPr lang="en-US" sz="54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400" dirty="0" smtClean="0">
                <a:latin typeface="Corbel" panose="020B0503020204020204" pitchFamily="34" charset="0"/>
              </a:rPr>
              <a:t>1. </a:t>
            </a:r>
            <a:r>
              <a:rPr lang="ru-RU" sz="5400" dirty="0" smtClean="0">
                <a:latin typeface="Corbel" panose="020B0503020204020204" pitchFamily="34" charset="0"/>
              </a:rPr>
              <a:t>Иглоукалыванием</a:t>
            </a:r>
            <a:r>
              <a:rPr lang="en-US" sz="5400" dirty="0" smtClean="0">
                <a:latin typeface="Corbel" panose="020B0503020204020204" pitchFamily="34" charset="0"/>
              </a:rPr>
              <a:t> </a:t>
            </a:r>
            <a:r>
              <a:rPr lang="ru-RU" sz="5400" dirty="0" smtClean="0">
                <a:latin typeface="Corbel" panose="020B0503020204020204" pitchFamily="34" charset="0"/>
              </a:rPr>
              <a:t>/</a:t>
            </a:r>
            <a:r>
              <a:rPr lang="en-US" sz="5400" dirty="0" smtClean="0">
                <a:latin typeface="Corbel" panose="020B0503020204020204" pitchFamily="34" charset="0"/>
              </a:rPr>
              <a:t> </a:t>
            </a:r>
            <a:r>
              <a:rPr lang="en-US" sz="5400" dirty="0" err="1" smtClean="0">
                <a:latin typeface="Corbel" panose="020B0503020204020204" pitchFamily="34" charset="0"/>
              </a:rPr>
              <a:t>participe</a:t>
            </a:r>
            <a:r>
              <a:rPr lang="en-US" sz="5400" dirty="0" smtClean="0">
                <a:latin typeface="Corbel" panose="020B0503020204020204" pitchFamily="34" charset="0"/>
              </a:rPr>
              <a:t> </a:t>
            </a:r>
            <a:r>
              <a:rPr lang="en-US" sz="5400" dirty="0">
                <a:latin typeface="Corbel" panose="020B0503020204020204" pitchFamily="34" charset="0"/>
              </a:rPr>
              <a:t>la </a:t>
            </a:r>
            <a:r>
              <a:rPr lang="en-US" sz="5400" dirty="0" err="1">
                <a:latin typeface="Corbel" panose="020B0503020204020204" pitchFamily="34" charset="0"/>
              </a:rPr>
              <a:t>sesiuni</a:t>
            </a:r>
            <a:r>
              <a:rPr lang="en-US" sz="5400" dirty="0">
                <a:latin typeface="Corbel" panose="020B0503020204020204" pitchFamily="34" charset="0"/>
              </a:rPr>
              <a:t> de </a:t>
            </a:r>
            <a:r>
              <a:rPr lang="en-US" sz="5400" dirty="0" err="1" smtClean="0">
                <a:latin typeface="Corbel" panose="020B0503020204020204" pitchFamily="34" charset="0"/>
              </a:rPr>
              <a:t>acupunctură</a:t>
            </a:r>
            <a:endParaRPr lang="en-US" sz="5400" dirty="0">
              <a:latin typeface="Corbel" panose="020B0503020204020204" pitchFamily="34" charset="0"/>
            </a:endParaRPr>
          </a:p>
          <a:p>
            <a:pPr fontAlgn="base"/>
            <a:r>
              <a:rPr lang="en-US" sz="5400" dirty="0" smtClean="0">
                <a:latin typeface="Corbel" panose="020B0503020204020204" pitchFamily="34" charset="0"/>
              </a:rPr>
              <a:t>2</a:t>
            </a:r>
            <a:r>
              <a:rPr lang="en-US" sz="5400" dirty="0">
                <a:latin typeface="Corbel" panose="020B0503020204020204" pitchFamily="34" charset="0"/>
              </a:rPr>
              <a:t>. </a:t>
            </a:r>
            <a:r>
              <a:rPr lang="ru-RU" sz="5400" dirty="0" smtClean="0">
                <a:latin typeface="Corbel" panose="020B0503020204020204" pitchFamily="34" charset="0"/>
              </a:rPr>
              <a:t>Спортом</a:t>
            </a:r>
            <a:r>
              <a:rPr lang="en-US" sz="5400" dirty="0" smtClean="0">
                <a:latin typeface="Corbel" panose="020B0503020204020204" pitchFamily="34" charset="0"/>
              </a:rPr>
              <a:t> </a:t>
            </a:r>
            <a:r>
              <a:rPr lang="ru-RU" sz="5400" dirty="0" smtClean="0">
                <a:latin typeface="Corbel" panose="020B0503020204020204" pitchFamily="34" charset="0"/>
              </a:rPr>
              <a:t>/ </a:t>
            </a:r>
            <a:r>
              <a:rPr lang="en-US" sz="5400" dirty="0">
                <a:latin typeface="Corbel" panose="020B0503020204020204" pitchFamily="34" charset="0"/>
              </a:rPr>
              <a:t>se </a:t>
            </a:r>
            <a:r>
              <a:rPr lang="en-US" sz="5400" dirty="0" err="1">
                <a:latin typeface="Corbel" panose="020B0503020204020204" pitchFamily="34" charset="0"/>
              </a:rPr>
              <a:t>ocupe</a:t>
            </a:r>
            <a:r>
              <a:rPr lang="en-US" sz="5400" dirty="0">
                <a:latin typeface="Corbel" panose="020B0503020204020204" pitchFamily="34" charset="0"/>
              </a:rPr>
              <a:t> cu </a:t>
            </a:r>
            <a:r>
              <a:rPr lang="en-US" sz="5400" dirty="0" err="1" smtClean="0">
                <a:latin typeface="Corbel" panose="020B0503020204020204" pitchFamily="34" charset="0"/>
              </a:rPr>
              <a:t>sportul</a:t>
            </a:r>
            <a:endParaRPr lang="en-US" sz="5400" dirty="0">
              <a:latin typeface="Corbel" panose="020B0503020204020204" pitchFamily="34" charset="0"/>
            </a:endParaRPr>
          </a:p>
          <a:p>
            <a:pPr fontAlgn="base"/>
            <a:r>
              <a:rPr lang="en-US" sz="5400" dirty="0" smtClean="0">
                <a:latin typeface="Corbel" panose="020B0503020204020204" pitchFamily="34" charset="0"/>
              </a:rPr>
              <a:t>3</a:t>
            </a:r>
            <a:r>
              <a:rPr lang="en-US" sz="5400" dirty="0">
                <a:latin typeface="Corbel" panose="020B0503020204020204" pitchFamily="34" charset="0"/>
              </a:rPr>
              <a:t>. </a:t>
            </a:r>
            <a:r>
              <a:rPr lang="ru-RU" sz="5400" dirty="0" smtClean="0">
                <a:latin typeface="Corbel" panose="020B0503020204020204" pitchFamily="34" charset="0"/>
              </a:rPr>
              <a:t>Пением</a:t>
            </a:r>
            <a:r>
              <a:rPr lang="en-US" sz="5400" dirty="0" smtClean="0">
                <a:latin typeface="Corbel" panose="020B0503020204020204" pitchFamily="34" charset="0"/>
              </a:rPr>
              <a:t> </a:t>
            </a:r>
            <a:r>
              <a:rPr lang="ru-RU" sz="5400" dirty="0" smtClean="0">
                <a:latin typeface="Corbel" panose="020B0503020204020204" pitchFamily="34" charset="0"/>
              </a:rPr>
              <a:t>/</a:t>
            </a:r>
            <a:r>
              <a:rPr lang="en-US" sz="5400" dirty="0" smtClean="0">
                <a:latin typeface="Corbel" panose="020B0503020204020204" pitchFamily="34" charset="0"/>
              </a:rPr>
              <a:t> </a:t>
            </a:r>
            <a:r>
              <a:rPr lang="en-US" sz="5400" dirty="0" err="1" smtClean="0">
                <a:latin typeface="Corbel" panose="020B0503020204020204" pitchFamily="34" charset="0"/>
              </a:rPr>
              <a:t>cânte</a:t>
            </a:r>
            <a:endParaRPr lang="en-US" sz="5400" dirty="0">
              <a:latin typeface="Corbel" panose="020B0503020204020204" pitchFamily="34" charset="0"/>
            </a:endParaRPr>
          </a:p>
          <a:p>
            <a:pPr fontAlgn="base"/>
            <a:r>
              <a:rPr lang="en-US" sz="5400" dirty="0" smtClean="0">
                <a:latin typeface="Corbel" panose="020B0503020204020204" pitchFamily="34" charset="0"/>
              </a:rPr>
              <a:t>4</a:t>
            </a:r>
            <a:r>
              <a:rPr lang="en-US" sz="5400" dirty="0">
                <a:latin typeface="Corbel" panose="020B0503020204020204" pitchFamily="34" charset="0"/>
              </a:rPr>
              <a:t>. </a:t>
            </a:r>
            <a:r>
              <a:rPr lang="ru-RU" sz="5400" dirty="0" smtClean="0">
                <a:latin typeface="Corbel" panose="020B0503020204020204" pitchFamily="34" charset="0"/>
              </a:rPr>
              <a:t>Чтением</a:t>
            </a:r>
            <a:r>
              <a:rPr lang="en-US" sz="5400" dirty="0" smtClean="0">
                <a:latin typeface="Corbel" panose="020B0503020204020204" pitchFamily="34" charset="0"/>
              </a:rPr>
              <a:t> </a:t>
            </a:r>
            <a:r>
              <a:rPr lang="ru-RU" sz="5400" dirty="0" smtClean="0">
                <a:latin typeface="Corbel" panose="020B0503020204020204" pitchFamily="34" charset="0"/>
              </a:rPr>
              <a:t>/</a:t>
            </a:r>
            <a:r>
              <a:rPr lang="en-US" sz="5400" dirty="0" smtClean="0">
                <a:latin typeface="Corbel" panose="020B0503020204020204" pitchFamily="34" charset="0"/>
              </a:rPr>
              <a:t> </a:t>
            </a:r>
            <a:r>
              <a:rPr lang="en-US" sz="5400" dirty="0" err="1" smtClean="0">
                <a:latin typeface="Corbel" panose="020B0503020204020204" pitchFamily="34" charset="0"/>
              </a:rPr>
              <a:t>citească</a:t>
            </a:r>
            <a:r>
              <a:rPr lang="en-US" sz="5400" dirty="0" smtClean="0">
                <a:latin typeface="Corbel" panose="020B0503020204020204" pitchFamily="34" charset="0"/>
              </a:rPr>
              <a:t> </a:t>
            </a:r>
            <a:endParaRPr lang="ru-RU" sz="54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23814"/>
            <a:ext cx="3386335" cy="72847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0558" y="10237247"/>
            <a:ext cx="2011986" cy="102758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3170" y="10237247"/>
            <a:ext cx="4227060" cy="1023481"/>
          </a:xfrm>
          <a:prstGeom prst="rect">
            <a:avLst/>
          </a:prstGeom>
        </p:spPr>
      </p:pic>
      <p:sp>
        <p:nvSpPr>
          <p:cNvPr id="11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 smtClean="0">
                <a:solidFill>
                  <a:srgbClr val="FFFFFF"/>
                </a:solidFill>
              </a:rPr>
              <a:t>1 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  <p:sp>
        <p:nvSpPr>
          <p:cNvPr id="16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92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541986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" y="422492"/>
            <a:ext cx="1519257" cy="184624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2742" y="1119706"/>
            <a:ext cx="11221357" cy="7475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6"/>
            <a:ext cx="20104100" cy="1120324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4800" dirty="0">
                <a:latin typeface="Corbel" panose="020B0503020204020204" pitchFamily="34" charset="0"/>
              </a:rPr>
              <a:t>Выдающийся хирург Николай Пирогов называл АЛЬФУ </a:t>
            </a:r>
            <a:r>
              <a:rPr lang="ru-RU" sz="4800" dirty="0" smtClean="0">
                <a:latin typeface="Corbel" panose="020B0503020204020204" pitchFamily="34" charset="0"/>
              </a:rPr>
              <a:t>будущим</a:t>
            </a:r>
            <a:endParaRPr lang="en-US" sz="48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800" dirty="0" smtClean="0">
                <a:latin typeface="Corbel" panose="020B0503020204020204" pitchFamily="34" charset="0"/>
              </a:rPr>
              <a:t>медицины</a:t>
            </a:r>
            <a:r>
              <a:rPr lang="ru-RU" sz="4800" dirty="0">
                <a:latin typeface="Corbel" panose="020B0503020204020204" pitchFamily="34" charset="0"/>
              </a:rPr>
              <a:t>. Вакцинация – один из самых эффективных </a:t>
            </a:r>
            <a:r>
              <a:rPr lang="ru-RU" sz="4800" dirty="0" smtClean="0">
                <a:latin typeface="Corbel" panose="020B0503020204020204" pitchFamily="34" charset="0"/>
              </a:rPr>
              <a:t>методов</a:t>
            </a:r>
            <a:endParaRPr lang="en-US" sz="48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800" dirty="0" smtClean="0">
                <a:latin typeface="Corbel" panose="020B0503020204020204" pitchFamily="34" charset="0"/>
              </a:rPr>
              <a:t>АЛЬФЫ</a:t>
            </a:r>
            <a:r>
              <a:rPr lang="ru-RU" sz="4800" dirty="0">
                <a:latin typeface="Corbel" panose="020B0503020204020204" pitchFamily="34" charset="0"/>
              </a:rPr>
              <a:t>. </a:t>
            </a:r>
            <a:r>
              <a:rPr lang="ru-RU" sz="4800" b="1" dirty="0">
                <a:latin typeface="Corbel" panose="020B0503020204020204" pitchFamily="34" charset="0"/>
              </a:rPr>
              <a:t>Назовите </a:t>
            </a:r>
            <a:r>
              <a:rPr lang="ru-RU" sz="4800" b="1" dirty="0" smtClean="0">
                <a:latin typeface="Corbel" panose="020B0503020204020204" pitchFamily="34" charset="0"/>
              </a:rPr>
              <a:t>АЛЬФУ.</a:t>
            </a:r>
            <a:endParaRPr lang="en-US" sz="48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800" dirty="0" err="1" smtClean="0">
                <a:latin typeface="Corbel" panose="020B0503020204020204" pitchFamily="34" charset="0"/>
              </a:rPr>
              <a:t>Renumitul</a:t>
            </a:r>
            <a:r>
              <a:rPr lang="en-US" sz="4800" dirty="0" smtClean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chirurg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Pirogov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afirma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că</a:t>
            </a:r>
            <a:r>
              <a:rPr lang="en-US" sz="4800" dirty="0">
                <a:latin typeface="Corbel" panose="020B0503020204020204" pitchFamily="34" charset="0"/>
              </a:rPr>
              <a:t> EA </a:t>
            </a:r>
            <a:r>
              <a:rPr lang="en-US" sz="4800" dirty="0" err="1">
                <a:latin typeface="Corbel" panose="020B0503020204020204" pitchFamily="34" charset="0"/>
              </a:rPr>
              <a:t>este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viitorul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medicinei</a:t>
            </a:r>
            <a:r>
              <a:rPr lang="en-US" sz="4800" dirty="0">
                <a:latin typeface="Corbel" panose="020B0503020204020204" pitchFamily="34" charset="0"/>
              </a:rPr>
              <a:t>. </a:t>
            </a:r>
            <a:r>
              <a:rPr lang="en-US" sz="4800" dirty="0" err="1" smtClean="0">
                <a:latin typeface="Corbel" panose="020B0503020204020204" pitchFamily="34" charset="0"/>
              </a:rPr>
              <a:t>Vaccinarea</a:t>
            </a:r>
            <a:endParaRPr lang="en-US" sz="4800" dirty="0">
              <a:latin typeface="Corbel" panose="020B0503020204020204" pitchFamily="34" charset="0"/>
            </a:endParaRPr>
          </a:p>
          <a:p>
            <a:pPr fontAlgn="base"/>
            <a:r>
              <a:rPr lang="en-US" sz="4800" dirty="0" smtClean="0">
                <a:latin typeface="Corbel" panose="020B0503020204020204" pitchFamily="34" charset="0"/>
              </a:rPr>
              <a:t>e</a:t>
            </a:r>
            <a:r>
              <a:rPr lang="ro-MD" sz="4800" dirty="0" smtClean="0">
                <a:latin typeface="Corbel" panose="020B0503020204020204" pitchFamily="34" charset="0"/>
              </a:rPr>
              <a:t>ste</a:t>
            </a:r>
            <a:r>
              <a:rPr lang="en-US" sz="4800" dirty="0" smtClean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una</a:t>
            </a:r>
            <a:r>
              <a:rPr lang="en-US" sz="4800" dirty="0">
                <a:latin typeface="Corbel" panose="020B0503020204020204" pitchFamily="34" charset="0"/>
              </a:rPr>
              <a:t> din </a:t>
            </a:r>
            <a:r>
              <a:rPr lang="en-US" sz="4800" dirty="0" err="1">
                <a:latin typeface="Corbel" panose="020B0503020204020204" pitchFamily="34" charset="0"/>
              </a:rPr>
              <a:t>cele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mai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eficiente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metode</a:t>
            </a:r>
            <a:r>
              <a:rPr lang="en-US" sz="4800" dirty="0">
                <a:latin typeface="Corbel" panose="020B0503020204020204" pitchFamily="34" charset="0"/>
              </a:rPr>
              <a:t> ale </a:t>
            </a:r>
            <a:r>
              <a:rPr lang="en-US" sz="4800" dirty="0" err="1">
                <a:latin typeface="Corbel" panose="020B0503020204020204" pitchFamily="34" charset="0"/>
              </a:rPr>
              <a:t>Ei</a:t>
            </a:r>
            <a:r>
              <a:rPr lang="en-US" sz="4800" dirty="0">
                <a:latin typeface="Corbel" panose="020B0503020204020204" pitchFamily="34" charset="0"/>
              </a:rPr>
              <a:t>. </a:t>
            </a:r>
            <a:r>
              <a:rPr lang="en-US" sz="4800" b="1" dirty="0" err="1">
                <a:latin typeface="Corbel" panose="020B0503020204020204" pitchFamily="34" charset="0"/>
              </a:rPr>
              <a:t>Despre</a:t>
            </a:r>
            <a:r>
              <a:rPr lang="en-US" sz="4800" b="1" dirty="0">
                <a:latin typeface="Corbel" panose="020B0503020204020204" pitchFamily="34" charset="0"/>
              </a:rPr>
              <a:t> </a:t>
            </a:r>
            <a:r>
              <a:rPr lang="en-US" sz="4800" b="1" dirty="0" err="1">
                <a:latin typeface="Corbel" panose="020B0503020204020204" pitchFamily="34" charset="0"/>
              </a:rPr>
              <a:t>ce</a:t>
            </a:r>
            <a:r>
              <a:rPr lang="en-US" sz="4800" b="1" dirty="0">
                <a:latin typeface="Corbel" panose="020B0503020204020204" pitchFamily="34" charset="0"/>
              </a:rPr>
              <a:t> </a:t>
            </a:r>
            <a:r>
              <a:rPr lang="en-US" sz="4800" b="1" dirty="0" err="1">
                <a:latin typeface="Corbel" panose="020B0503020204020204" pitchFamily="34" charset="0"/>
              </a:rPr>
              <a:t>este</a:t>
            </a:r>
            <a:r>
              <a:rPr lang="en-US" sz="4800" b="1" dirty="0">
                <a:latin typeface="Corbel" panose="020B0503020204020204" pitchFamily="34" charset="0"/>
              </a:rPr>
              <a:t> </a:t>
            </a:r>
            <a:r>
              <a:rPr lang="en-US" sz="4800" b="1" dirty="0" err="1">
                <a:latin typeface="Corbel" panose="020B0503020204020204" pitchFamily="34" charset="0"/>
              </a:rPr>
              <a:t>vorba</a:t>
            </a:r>
            <a:r>
              <a:rPr lang="en-US" sz="4800" b="1" dirty="0">
                <a:latin typeface="Corbel" panose="020B0503020204020204" pitchFamily="34" charset="0"/>
              </a:rPr>
              <a:t>?</a:t>
            </a:r>
          </a:p>
          <a:p>
            <a:r>
              <a:rPr lang="en-US" sz="4800" dirty="0">
                <a:latin typeface="Corbel" panose="020B0503020204020204" pitchFamily="34" charset="0"/>
              </a:rPr>
              <a:t>1. </a:t>
            </a:r>
            <a:r>
              <a:rPr lang="ru-RU" sz="4800" dirty="0" smtClean="0">
                <a:latin typeface="Corbel" panose="020B0503020204020204" pitchFamily="34" charset="0"/>
              </a:rPr>
              <a:t>Диагностика</a:t>
            </a:r>
            <a:r>
              <a:rPr lang="en-US" sz="4800" dirty="0" smtClean="0">
                <a:latin typeface="Corbel" panose="020B0503020204020204" pitchFamily="34" charset="0"/>
              </a:rPr>
              <a:t> </a:t>
            </a:r>
            <a:r>
              <a:rPr lang="ru-RU" sz="4800" dirty="0" smtClean="0">
                <a:latin typeface="Corbel" panose="020B0503020204020204" pitchFamily="34" charset="0"/>
              </a:rPr>
              <a:t>/</a:t>
            </a:r>
            <a:r>
              <a:rPr lang="en-US" sz="4800" dirty="0" smtClean="0">
                <a:latin typeface="Corbel" panose="020B0503020204020204" pitchFamily="34" charset="0"/>
              </a:rPr>
              <a:t> </a:t>
            </a:r>
            <a:r>
              <a:rPr lang="en-US" sz="4800" dirty="0" err="1" smtClean="0">
                <a:latin typeface="Corbel" panose="020B0503020204020204" pitchFamily="34" charset="0"/>
              </a:rPr>
              <a:t>Diagnostica</a:t>
            </a:r>
            <a:endParaRPr lang="en-US" sz="4800" dirty="0">
              <a:latin typeface="Corbel" panose="020B0503020204020204" pitchFamily="34" charset="0"/>
            </a:endParaRPr>
          </a:p>
          <a:p>
            <a:r>
              <a:rPr lang="en-US" sz="4800" dirty="0">
                <a:latin typeface="Corbel" panose="020B0503020204020204" pitchFamily="34" charset="0"/>
              </a:rPr>
              <a:t>2. </a:t>
            </a:r>
            <a:r>
              <a:rPr lang="ru-RU" sz="4800" dirty="0" smtClean="0">
                <a:latin typeface="Corbel" panose="020B0503020204020204" pitchFamily="34" charset="0"/>
              </a:rPr>
              <a:t>Самолечение</a:t>
            </a:r>
            <a:r>
              <a:rPr lang="en-US" sz="4800" dirty="0" smtClean="0">
                <a:latin typeface="Corbel" panose="020B0503020204020204" pitchFamily="34" charset="0"/>
              </a:rPr>
              <a:t> </a:t>
            </a:r>
            <a:r>
              <a:rPr lang="ru-RU" sz="4800" dirty="0" smtClean="0">
                <a:latin typeface="Corbel" panose="020B0503020204020204" pitchFamily="34" charset="0"/>
              </a:rPr>
              <a:t>/</a:t>
            </a:r>
            <a:r>
              <a:rPr lang="en-US" sz="4800" dirty="0" smtClean="0">
                <a:latin typeface="Corbel" panose="020B0503020204020204" pitchFamily="34" charset="0"/>
              </a:rPr>
              <a:t> </a:t>
            </a:r>
            <a:r>
              <a:rPr lang="en-US" sz="4800" dirty="0" err="1" smtClean="0">
                <a:latin typeface="Corbel" panose="020B0503020204020204" pitchFamily="34" charset="0"/>
              </a:rPr>
              <a:t>Automedicația</a:t>
            </a:r>
            <a:endParaRPr lang="en-US" sz="4800" dirty="0">
              <a:latin typeface="Corbel" panose="020B0503020204020204" pitchFamily="34" charset="0"/>
            </a:endParaRPr>
          </a:p>
          <a:p>
            <a:r>
              <a:rPr lang="en-US" sz="4800" dirty="0">
                <a:latin typeface="Corbel" panose="020B0503020204020204" pitchFamily="34" charset="0"/>
              </a:rPr>
              <a:t>3. </a:t>
            </a:r>
            <a:r>
              <a:rPr lang="ru-RU" sz="4800" dirty="0" smtClean="0">
                <a:latin typeface="Corbel" panose="020B0503020204020204" pitchFamily="34" charset="0"/>
              </a:rPr>
              <a:t>Профилактика</a:t>
            </a:r>
            <a:r>
              <a:rPr lang="en-US" sz="4800" dirty="0" smtClean="0">
                <a:latin typeface="Corbel" panose="020B0503020204020204" pitchFamily="34" charset="0"/>
              </a:rPr>
              <a:t> </a:t>
            </a:r>
            <a:r>
              <a:rPr lang="ru-RU" sz="4800" dirty="0" smtClean="0">
                <a:latin typeface="Corbel" panose="020B0503020204020204" pitchFamily="34" charset="0"/>
              </a:rPr>
              <a:t>/</a:t>
            </a:r>
            <a:r>
              <a:rPr lang="en-US" sz="4800" dirty="0" smtClean="0">
                <a:latin typeface="Corbel" panose="020B0503020204020204" pitchFamily="34" charset="0"/>
              </a:rPr>
              <a:t> </a:t>
            </a:r>
            <a:r>
              <a:rPr lang="en-US" sz="4800" dirty="0" err="1" smtClean="0">
                <a:latin typeface="Corbel" panose="020B0503020204020204" pitchFamily="34" charset="0"/>
              </a:rPr>
              <a:t>Profilaxia</a:t>
            </a:r>
            <a:endParaRPr lang="en-US" sz="4800" dirty="0">
              <a:latin typeface="Corbel" panose="020B0503020204020204" pitchFamily="34" charset="0"/>
            </a:endParaRPr>
          </a:p>
          <a:p>
            <a:r>
              <a:rPr lang="en-US" sz="4800" dirty="0">
                <a:latin typeface="Corbel" panose="020B0503020204020204" pitchFamily="34" charset="0"/>
              </a:rPr>
              <a:t>4. </a:t>
            </a:r>
            <a:r>
              <a:rPr lang="ru-RU" sz="4800" dirty="0" smtClean="0">
                <a:latin typeface="Corbel" panose="020B0503020204020204" pitchFamily="34" charset="0"/>
              </a:rPr>
              <a:t>Страховка</a:t>
            </a:r>
            <a:r>
              <a:rPr lang="en-US" sz="4800" dirty="0" smtClean="0">
                <a:latin typeface="Corbel" panose="020B0503020204020204" pitchFamily="34" charset="0"/>
              </a:rPr>
              <a:t> </a:t>
            </a:r>
            <a:r>
              <a:rPr lang="ru-RU" sz="4800" dirty="0" smtClean="0">
                <a:latin typeface="Corbel" panose="020B0503020204020204" pitchFamily="34" charset="0"/>
              </a:rPr>
              <a:t>/</a:t>
            </a:r>
            <a:r>
              <a:rPr lang="en-US" sz="4800" dirty="0" smtClean="0">
                <a:latin typeface="Corbel" panose="020B0503020204020204" pitchFamily="34" charset="0"/>
              </a:rPr>
              <a:t> </a:t>
            </a:r>
            <a:r>
              <a:rPr lang="en-US" sz="4800" dirty="0" err="1" smtClean="0">
                <a:latin typeface="Corbel" panose="020B0503020204020204" pitchFamily="34" charset="0"/>
              </a:rPr>
              <a:t>Asigurarea</a:t>
            </a:r>
            <a:endParaRPr lang="en-US" sz="4800" dirty="0">
              <a:latin typeface="Corbel" panose="020B0503020204020204" pitchFamily="34" charset="0"/>
            </a:endParaRPr>
          </a:p>
          <a:p>
            <a:r>
              <a:rPr lang="en-US" sz="4800" dirty="0">
                <a:latin typeface="Corbel" panose="020B0503020204020204" pitchFamily="34" charset="0"/>
              </a:rPr>
              <a:t/>
            </a:r>
            <a:br>
              <a:rPr lang="en-US" sz="4800" dirty="0">
                <a:latin typeface="Corbel" panose="020B0503020204020204" pitchFamily="34" charset="0"/>
              </a:rPr>
            </a:br>
            <a:endParaRPr lang="ru-RU" sz="48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23814"/>
            <a:ext cx="3386335" cy="72847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0558" y="10237247"/>
            <a:ext cx="2011986" cy="102758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3170" y="10237247"/>
            <a:ext cx="4227060" cy="1023481"/>
          </a:xfrm>
          <a:prstGeom prst="rect">
            <a:avLst/>
          </a:prstGeom>
        </p:spPr>
      </p:pic>
      <p:sp>
        <p:nvSpPr>
          <p:cNvPr id="11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>
                <a:solidFill>
                  <a:srgbClr val="FFFFFF"/>
                </a:solidFill>
              </a:rPr>
              <a:t>2</a:t>
            </a:r>
            <a:r>
              <a:rPr lang="ru-RU" sz="6000" dirty="0" smtClean="0">
                <a:solidFill>
                  <a:srgbClr val="FFFFFF"/>
                </a:solidFill>
              </a:rPr>
              <a:t> 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  <p:sp>
        <p:nvSpPr>
          <p:cNvPr id="16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508447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" y="422492"/>
            <a:ext cx="1519257" cy="184624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2742" y="1119706"/>
            <a:ext cx="11221357" cy="7475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6"/>
            <a:ext cx="20104100" cy="1120324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4800" dirty="0">
                <a:latin typeface="Corbel" panose="020B0503020204020204" pitchFamily="34" charset="0"/>
              </a:rPr>
              <a:t>Выдающийся хирург Николай Пирогов называл АЛЬФУ </a:t>
            </a:r>
            <a:r>
              <a:rPr lang="ru-RU" sz="4800" dirty="0" smtClean="0">
                <a:latin typeface="Corbel" panose="020B0503020204020204" pitchFamily="34" charset="0"/>
              </a:rPr>
              <a:t>будущим</a:t>
            </a:r>
            <a:endParaRPr lang="en-US" sz="48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800" dirty="0" smtClean="0">
                <a:latin typeface="Corbel" panose="020B0503020204020204" pitchFamily="34" charset="0"/>
              </a:rPr>
              <a:t>медицины</a:t>
            </a:r>
            <a:r>
              <a:rPr lang="ru-RU" sz="4800" dirty="0">
                <a:latin typeface="Corbel" panose="020B0503020204020204" pitchFamily="34" charset="0"/>
              </a:rPr>
              <a:t>. Вакцинация – один из самых эффективных </a:t>
            </a:r>
            <a:r>
              <a:rPr lang="ru-RU" sz="4800" dirty="0" smtClean="0">
                <a:latin typeface="Corbel" panose="020B0503020204020204" pitchFamily="34" charset="0"/>
              </a:rPr>
              <a:t>методов</a:t>
            </a:r>
            <a:endParaRPr lang="en-US" sz="48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800" dirty="0" smtClean="0">
                <a:latin typeface="Corbel" panose="020B0503020204020204" pitchFamily="34" charset="0"/>
              </a:rPr>
              <a:t>АЛЬФЫ</a:t>
            </a:r>
            <a:r>
              <a:rPr lang="ru-RU" sz="4800" dirty="0">
                <a:latin typeface="Corbel" panose="020B0503020204020204" pitchFamily="34" charset="0"/>
              </a:rPr>
              <a:t>. </a:t>
            </a:r>
            <a:r>
              <a:rPr lang="ru-RU" sz="4800" b="1" dirty="0">
                <a:latin typeface="Corbel" panose="020B0503020204020204" pitchFamily="34" charset="0"/>
              </a:rPr>
              <a:t>Назовите </a:t>
            </a:r>
            <a:r>
              <a:rPr lang="ru-RU" sz="4800" b="1" dirty="0" smtClean="0">
                <a:latin typeface="Corbel" panose="020B0503020204020204" pitchFamily="34" charset="0"/>
              </a:rPr>
              <a:t>АЛЬФУ.</a:t>
            </a:r>
            <a:endParaRPr lang="en-US" sz="48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800" dirty="0" err="1" smtClean="0">
                <a:latin typeface="Corbel" panose="020B0503020204020204" pitchFamily="34" charset="0"/>
              </a:rPr>
              <a:t>Renumitul</a:t>
            </a:r>
            <a:r>
              <a:rPr lang="en-US" sz="4800" dirty="0" smtClean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chirurg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Pirogov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afirma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că</a:t>
            </a:r>
            <a:r>
              <a:rPr lang="en-US" sz="4800" dirty="0">
                <a:latin typeface="Corbel" panose="020B0503020204020204" pitchFamily="34" charset="0"/>
              </a:rPr>
              <a:t> EA </a:t>
            </a:r>
            <a:r>
              <a:rPr lang="en-US" sz="4800" dirty="0" err="1">
                <a:latin typeface="Corbel" panose="020B0503020204020204" pitchFamily="34" charset="0"/>
              </a:rPr>
              <a:t>este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viitorul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medicinei</a:t>
            </a:r>
            <a:r>
              <a:rPr lang="en-US" sz="4800" dirty="0">
                <a:latin typeface="Corbel" panose="020B0503020204020204" pitchFamily="34" charset="0"/>
              </a:rPr>
              <a:t>. </a:t>
            </a:r>
            <a:r>
              <a:rPr lang="en-US" sz="4800" dirty="0" err="1" smtClean="0">
                <a:latin typeface="Corbel" panose="020B0503020204020204" pitchFamily="34" charset="0"/>
              </a:rPr>
              <a:t>Vaccinarea</a:t>
            </a:r>
            <a:endParaRPr lang="en-US" sz="4800" dirty="0">
              <a:latin typeface="Corbel" panose="020B0503020204020204" pitchFamily="34" charset="0"/>
            </a:endParaRPr>
          </a:p>
          <a:p>
            <a:pPr fontAlgn="base"/>
            <a:r>
              <a:rPr lang="en-US" sz="4800" dirty="0" smtClean="0">
                <a:latin typeface="Corbel" panose="020B0503020204020204" pitchFamily="34" charset="0"/>
              </a:rPr>
              <a:t>e</a:t>
            </a:r>
            <a:r>
              <a:rPr lang="ro-MD" sz="4800" smtClean="0">
                <a:latin typeface="Corbel" panose="020B0503020204020204" pitchFamily="34" charset="0"/>
              </a:rPr>
              <a:t>ste</a:t>
            </a:r>
            <a:r>
              <a:rPr lang="en-US" sz="4800" smtClean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una</a:t>
            </a:r>
            <a:r>
              <a:rPr lang="en-US" sz="4800" dirty="0">
                <a:latin typeface="Corbel" panose="020B0503020204020204" pitchFamily="34" charset="0"/>
              </a:rPr>
              <a:t> din </a:t>
            </a:r>
            <a:r>
              <a:rPr lang="en-US" sz="4800" dirty="0" err="1">
                <a:latin typeface="Corbel" panose="020B0503020204020204" pitchFamily="34" charset="0"/>
              </a:rPr>
              <a:t>cele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mai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eficiente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metode</a:t>
            </a:r>
            <a:r>
              <a:rPr lang="en-US" sz="4800" dirty="0">
                <a:latin typeface="Corbel" panose="020B0503020204020204" pitchFamily="34" charset="0"/>
              </a:rPr>
              <a:t> ale </a:t>
            </a:r>
            <a:r>
              <a:rPr lang="en-US" sz="4800" dirty="0" err="1">
                <a:latin typeface="Corbel" panose="020B0503020204020204" pitchFamily="34" charset="0"/>
              </a:rPr>
              <a:t>Ei</a:t>
            </a:r>
            <a:r>
              <a:rPr lang="en-US" sz="4800" dirty="0">
                <a:latin typeface="Corbel" panose="020B0503020204020204" pitchFamily="34" charset="0"/>
              </a:rPr>
              <a:t>. </a:t>
            </a:r>
            <a:r>
              <a:rPr lang="en-US" sz="4800" b="1" dirty="0" err="1">
                <a:latin typeface="Corbel" panose="020B0503020204020204" pitchFamily="34" charset="0"/>
              </a:rPr>
              <a:t>Despre</a:t>
            </a:r>
            <a:r>
              <a:rPr lang="en-US" sz="4800" b="1" dirty="0">
                <a:latin typeface="Corbel" panose="020B0503020204020204" pitchFamily="34" charset="0"/>
              </a:rPr>
              <a:t> </a:t>
            </a:r>
            <a:r>
              <a:rPr lang="en-US" sz="4800" b="1" dirty="0" err="1">
                <a:latin typeface="Corbel" panose="020B0503020204020204" pitchFamily="34" charset="0"/>
              </a:rPr>
              <a:t>ce</a:t>
            </a:r>
            <a:r>
              <a:rPr lang="en-US" sz="4800" b="1" dirty="0">
                <a:latin typeface="Corbel" panose="020B0503020204020204" pitchFamily="34" charset="0"/>
              </a:rPr>
              <a:t> </a:t>
            </a:r>
            <a:r>
              <a:rPr lang="en-US" sz="4800" b="1" dirty="0" err="1">
                <a:latin typeface="Corbel" panose="020B0503020204020204" pitchFamily="34" charset="0"/>
              </a:rPr>
              <a:t>este</a:t>
            </a:r>
            <a:r>
              <a:rPr lang="en-US" sz="4800" b="1" dirty="0">
                <a:latin typeface="Corbel" panose="020B0503020204020204" pitchFamily="34" charset="0"/>
              </a:rPr>
              <a:t> </a:t>
            </a:r>
            <a:r>
              <a:rPr lang="en-US" sz="4800" b="1" dirty="0" err="1">
                <a:latin typeface="Corbel" panose="020B0503020204020204" pitchFamily="34" charset="0"/>
              </a:rPr>
              <a:t>vorba</a:t>
            </a:r>
            <a:r>
              <a:rPr lang="en-US" sz="4800" b="1" dirty="0">
                <a:latin typeface="Corbel" panose="020B0503020204020204" pitchFamily="34" charset="0"/>
              </a:rPr>
              <a:t>?</a:t>
            </a:r>
          </a:p>
          <a:p>
            <a:r>
              <a:rPr lang="en-US" sz="4800" dirty="0">
                <a:latin typeface="Corbel" panose="020B0503020204020204" pitchFamily="34" charset="0"/>
              </a:rPr>
              <a:t>1. </a:t>
            </a:r>
            <a:r>
              <a:rPr lang="ru-RU" sz="4800" dirty="0" smtClean="0">
                <a:latin typeface="Corbel" panose="020B0503020204020204" pitchFamily="34" charset="0"/>
              </a:rPr>
              <a:t>Диагностика</a:t>
            </a:r>
            <a:r>
              <a:rPr lang="en-US" sz="4800" dirty="0" smtClean="0">
                <a:latin typeface="Corbel" panose="020B0503020204020204" pitchFamily="34" charset="0"/>
              </a:rPr>
              <a:t> </a:t>
            </a:r>
            <a:r>
              <a:rPr lang="ru-RU" sz="4800" dirty="0" smtClean="0">
                <a:latin typeface="Corbel" panose="020B0503020204020204" pitchFamily="34" charset="0"/>
              </a:rPr>
              <a:t>/</a:t>
            </a:r>
            <a:r>
              <a:rPr lang="en-US" sz="4800" dirty="0" smtClean="0">
                <a:latin typeface="Corbel" panose="020B0503020204020204" pitchFamily="34" charset="0"/>
              </a:rPr>
              <a:t> </a:t>
            </a:r>
            <a:r>
              <a:rPr lang="en-US" sz="4800" dirty="0" err="1" smtClean="0">
                <a:latin typeface="Corbel" panose="020B0503020204020204" pitchFamily="34" charset="0"/>
              </a:rPr>
              <a:t>Diagnostica</a:t>
            </a:r>
            <a:endParaRPr lang="en-US" sz="4800" dirty="0">
              <a:latin typeface="Corbel" panose="020B0503020204020204" pitchFamily="34" charset="0"/>
            </a:endParaRPr>
          </a:p>
          <a:p>
            <a:r>
              <a:rPr lang="en-US" sz="4800" dirty="0">
                <a:latin typeface="Corbel" panose="020B0503020204020204" pitchFamily="34" charset="0"/>
              </a:rPr>
              <a:t>2. </a:t>
            </a:r>
            <a:r>
              <a:rPr lang="ru-RU" sz="4800" dirty="0" smtClean="0">
                <a:latin typeface="Corbel" panose="020B0503020204020204" pitchFamily="34" charset="0"/>
              </a:rPr>
              <a:t>Самолечение</a:t>
            </a:r>
            <a:r>
              <a:rPr lang="en-US" sz="4800" dirty="0" smtClean="0">
                <a:latin typeface="Corbel" panose="020B0503020204020204" pitchFamily="34" charset="0"/>
              </a:rPr>
              <a:t> </a:t>
            </a:r>
            <a:r>
              <a:rPr lang="ru-RU" sz="4800" dirty="0" smtClean="0">
                <a:latin typeface="Corbel" panose="020B0503020204020204" pitchFamily="34" charset="0"/>
              </a:rPr>
              <a:t>/</a:t>
            </a:r>
            <a:r>
              <a:rPr lang="en-US" sz="4800" dirty="0" smtClean="0">
                <a:latin typeface="Corbel" panose="020B0503020204020204" pitchFamily="34" charset="0"/>
              </a:rPr>
              <a:t> </a:t>
            </a:r>
            <a:r>
              <a:rPr lang="en-US" sz="4800" dirty="0" err="1" smtClean="0">
                <a:latin typeface="Corbel" panose="020B0503020204020204" pitchFamily="34" charset="0"/>
              </a:rPr>
              <a:t>Automedicația</a:t>
            </a:r>
            <a:endParaRPr lang="en-US" sz="4800" dirty="0">
              <a:latin typeface="Corbel" panose="020B0503020204020204" pitchFamily="34" charset="0"/>
            </a:endParaRPr>
          </a:p>
          <a:p>
            <a:r>
              <a:rPr lang="en-US" sz="4800" dirty="0">
                <a:latin typeface="Corbel" panose="020B0503020204020204" pitchFamily="34" charset="0"/>
              </a:rPr>
              <a:t>3. </a:t>
            </a:r>
            <a:r>
              <a:rPr lang="ru-RU" sz="4800" dirty="0" smtClean="0">
                <a:latin typeface="Corbel" panose="020B0503020204020204" pitchFamily="34" charset="0"/>
              </a:rPr>
              <a:t>Профилактика</a:t>
            </a:r>
            <a:r>
              <a:rPr lang="en-US" sz="4800" dirty="0" smtClean="0">
                <a:latin typeface="Corbel" panose="020B0503020204020204" pitchFamily="34" charset="0"/>
              </a:rPr>
              <a:t> </a:t>
            </a:r>
            <a:r>
              <a:rPr lang="ru-RU" sz="4800" dirty="0" smtClean="0">
                <a:latin typeface="Corbel" panose="020B0503020204020204" pitchFamily="34" charset="0"/>
              </a:rPr>
              <a:t>/</a:t>
            </a:r>
            <a:r>
              <a:rPr lang="en-US" sz="4800" dirty="0" smtClean="0">
                <a:latin typeface="Corbel" panose="020B0503020204020204" pitchFamily="34" charset="0"/>
              </a:rPr>
              <a:t> </a:t>
            </a:r>
            <a:r>
              <a:rPr lang="en-US" sz="4800" dirty="0" err="1" smtClean="0">
                <a:latin typeface="Corbel" panose="020B0503020204020204" pitchFamily="34" charset="0"/>
              </a:rPr>
              <a:t>Profilaxia</a:t>
            </a:r>
            <a:endParaRPr lang="en-US" sz="4800" dirty="0">
              <a:latin typeface="Corbel" panose="020B0503020204020204" pitchFamily="34" charset="0"/>
            </a:endParaRPr>
          </a:p>
          <a:p>
            <a:r>
              <a:rPr lang="en-US" sz="4800" dirty="0">
                <a:latin typeface="Corbel" panose="020B0503020204020204" pitchFamily="34" charset="0"/>
              </a:rPr>
              <a:t>4. </a:t>
            </a:r>
            <a:r>
              <a:rPr lang="ru-RU" sz="4800" dirty="0" smtClean="0">
                <a:latin typeface="Corbel" panose="020B0503020204020204" pitchFamily="34" charset="0"/>
              </a:rPr>
              <a:t>Страховка</a:t>
            </a:r>
            <a:r>
              <a:rPr lang="en-US" sz="4800" dirty="0" smtClean="0">
                <a:latin typeface="Corbel" panose="020B0503020204020204" pitchFamily="34" charset="0"/>
              </a:rPr>
              <a:t> </a:t>
            </a:r>
            <a:r>
              <a:rPr lang="ru-RU" sz="4800" dirty="0" smtClean="0">
                <a:latin typeface="Corbel" panose="020B0503020204020204" pitchFamily="34" charset="0"/>
              </a:rPr>
              <a:t>/</a:t>
            </a:r>
            <a:r>
              <a:rPr lang="en-US" sz="4800" dirty="0" smtClean="0">
                <a:latin typeface="Corbel" panose="020B0503020204020204" pitchFamily="34" charset="0"/>
              </a:rPr>
              <a:t> </a:t>
            </a:r>
            <a:r>
              <a:rPr lang="en-US" sz="4800" dirty="0" err="1" smtClean="0">
                <a:latin typeface="Corbel" panose="020B0503020204020204" pitchFamily="34" charset="0"/>
              </a:rPr>
              <a:t>Asigurarea</a:t>
            </a:r>
            <a:endParaRPr lang="en-US" sz="4800" dirty="0">
              <a:latin typeface="Corbel" panose="020B0503020204020204" pitchFamily="34" charset="0"/>
            </a:endParaRPr>
          </a:p>
          <a:p>
            <a:r>
              <a:rPr lang="en-US" sz="4800" dirty="0">
                <a:latin typeface="Corbel" panose="020B0503020204020204" pitchFamily="34" charset="0"/>
              </a:rPr>
              <a:t/>
            </a:r>
            <a:br>
              <a:rPr lang="en-US" sz="4800" dirty="0">
                <a:latin typeface="Corbel" panose="020B0503020204020204" pitchFamily="34" charset="0"/>
              </a:rPr>
            </a:br>
            <a:endParaRPr lang="ru-RU" sz="48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23814"/>
            <a:ext cx="3386335" cy="72847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0558" y="10237247"/>
            <a:ext cx="2011986" cy="102758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3170" y="10237247"/>
            <a:ext cx="4227060" cy="1023481"/>
          </a:xfrm>
          <a:prstGeom prst="rect">
            <a:avLst/>
          </a:prstGeom>
        </p:spPr>
      </p:pic>
      <p:sp>
        <p:nvSpPr>
          <p:cNvPr id="11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>
                <a:solidFill>
                  <a:srgbClr val="FFFFFF"/>
                </a:solidFill>
              </a:rPr>
              <a:t>2</a:t>
            </a:r>
            <a:r>
              <a:rPr lang="ru-RU" sz="6000" dirty="0" smtClean="0">
                <a:solidFill>
                  <a:srgbClr val="FFFFFF"/>
                </a:solidFill>
              </a:rPr>
              <a:t> 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  <p:sp>
        <p:nvSpPr>
          <p:cNvPr id="16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92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489362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" y="422492"/>
            <a:ext cx="1519257" cy="184624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2742" y="1119706"/>
            <a:ext cx="11221357" cy="7475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6"/>
            <a:ext cx="20104100" cy="1120324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4800" b="1" dirty="0">
                <a:latin typeface="Corbel" panose="020B0503020204020204" pitchFamily="34" charset="0"/>
              </a:rPr>
              <a:t>Плакат, призывающий расстаться с алкоголем в пользу </a:t>
            </a:r>
            <a:r>
              <a:rPr lang="ru-RU" sz="4800" b="1" dirty="0" smtClean="0">
                <a:latin typeface="Corbel" panose="020B0503020204020204" pitchFamily="34" charset="0"/>
              </a:rPr>
              <a:t>физических</a:t>
            </a:r>
            <a:endParaRPr lang="en-US" sz="48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800" b="1" dirty="0" smtClean="0">
                <a:latin typeface="Corbel" panose="020B0503020204020204" pitchFamily="34" charset="0"/>
              </a:rPr>
              <a:t>упражнений</a:t>
            </a:r>
            <a:r>
              <a:rPr lang="ru-RU" sz="4800" b="1" dirty="0">
                <a:latin typeface="Corbel" panose="020B0503020204020204" pitchFamily="34" charset="0"/>
              </a:rPr>
              <a:t>, советует заменить в некоем слове… </a:t>
            </a:r>
            <a:endParaRPr lang="en-US" sz="4800" b="1" dirty="0">
              <a:latin typeface="Corbel" panose="020B0503020204020204" pitchFamily="34" charset="0"/>
            </a:endParaRPr>
          </a:p>
          <a:p>
            <a:pPr fontAlgn="base"/>
            <a:r>
              <a:rPr lang="en-US" sz="4800" dirty="0" err="1" smtClean="0">
                <a:latin typeface="Corbel" panose="020B0503020204020204" pitchFamily="34" charset="0"/>
              </a:rPr>
              <a:t>Băiatul</a:t>
            </a:r>
            <a:r>
              <a:rPr lang="en-US" sz="4800" dirty="0" smtClean="0">
                <a:latin typeface="Corbel" panose="020B0503020204020204" pitchFamily="34" charset="0"/>
              </a:rPr>
              <a:t> </a:t>
            </a:r>
            <a:r>
              <a:rPr lang="en-US" sz="4800" dirty="0">
                <a:latin typeface="Corbel" panose="020B0503020204020204" pitchFamily="34" charset="0"/>
              </a:rPr>
              <a:t>de </a:t>
            </a:r>
            <a:r>
              <a:rPr lang="en-US" sz="4800" dirty="0" err="1">
                <a:latin typeface="Corbel" panose="020B0503020204020204" pitchFamily="34" charset="0"/>
              </a:rPr>
              <a:t>pe</a:t>
            </a:r>
            <a:r>
              <a:rPr lang="en-US" sz="4800" dirty="0">
                <a:latin typeface="Corbel" panose="020B0503020204020204" pitchFamily="34" charset="0"/>
              </a:rPr>
              <a:t> un poster social ne </a:t>
            </a:r>
            <a:r>
              <a:rPr lang="en-US" sz="4800" dirty="0" err="1">
                <a:latin typeface="Corbel" panose="020B0503020204020204" pitchFamily="34" charset="0"/>
              </a:rPr>
              <a:t>îndeamnă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să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excludem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consumul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smtClean="0">
                <a:latin typeface="Corbel" panose="020B0503020204020204" pitchFamily="34" charset="0"/>
              </a:rPr>
              <a:t>de</a:t>
            </a:r>
          </a:p>
          <a:p>
            <a:pPr fontAlgn="base"/>
            <a:r>
              <a:rPr lang="en-US" sz="4800" dirty="0" err="1" smtClean="0">
                <a:latin typeface="Corbel" panose="020B0503020204020204" pitchFamily="34" charset="0"/>
              </a:rPr>
              <a:t>alcool</a:t>
            </a:r>
            <a:r>
              <a:rPr lang="en-US" sz="4800" dirty="0" smtClean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și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să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trecem</a:t>
            </a:r>
            <a:r>
              <a:rPr lang="en-US" sz="4800" dirty="0">
                <a:latin typeface="Corbel" panose="020B0503020204020204" pitchFamily="34" charset="0"/>
              </a:rPr>
              <a:t> la </a:t>
            </a:r>
            <a:r>
              <a:rPr lang="en-US" sz="4800" dirty="0" err="1">
                <a:latin typeface="Corbel" panose="020B0503020204020204" pitchFamily="34" charset="0"/>
              </a:rPr>
              <a:t>exerciții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fizice</a:t>
            </a:r>
            <a:r>
              <a:rPr lang="en-US" sz="4800" dirty="0">
                <a:latin typeface="Corbel" panose="020B0503020204020204" pitchFamily="34" charset="0"/>
              </a:rPr>
              <a:t>. </a:t>
            </a:r>
            <a:r>
              <a:rPr lang="en-US" sz="4800" b="1" dirty="0" err="1">
                <a:latin typeface="Corbel" panose="020B0503020204020204" pitchFamily="34" charset="0"/>
              </a:rPr>
              <a:t>Pentru</a:t>
            </a:r>
            <a:r>
              <a:rPr lang="en-US" sz="4800" b="1" dirty="0">
                <a:latin typeface="Corbel" panose="020B0503020204020204" pitchFamily="34" charset="0"/>
              </a:rPr>
              <a:t> a fi </a:t>
            </a:r>
            <a:r>
              <a:rPr lang="en-US" sz="4800" b="1" dirty="0" err="1">
                <a:latin typeface="Corbel" panose="020B0503020204020204" pitchFamily="34" charset="0"/>
              </a:rPr>
              <a:t>mai</a:t>
            </a:r>
            <a:r>
              <a:rPr lang="en-US" sz="4800" b="1" dirty="0">
                <a:latin typeface="Corbel" panose="020B0503020204020204" pitchFamily="34" charset="0"/>
              </a:rPr>
              <a:t> </a:t>
            </a:r>
            <a:r>
              <a:rPr lang="en-US" sz="4800" b="1" dirty="0" err="1">
                <a:latin typeface="Corbel" panose="020B0503020204020204" pitchFamily="34" charset="0"/>
              </a:rPr>
              <a:t>convingător</a:t>
            </a:r>
            <a:r>
              <a:rPr lang="en-US" sz="4800" b="1" dirty="0">
                <a:latin typeface="Corbel" panose="020B0503020204020204" pitchFamily="34" charset="0"/>
              </a:rPr>
              <a:t>, </a:t>
            </a:r>
            <a:r>
              <a:rPr lang="en-US" sz="4800" b="1" dirty="0" smtClean="0">
                <a:latin typeface="Corbel" panose="020B0503020204020204" pitchFamily="34" charset="0"/>
              </a:rPr>
              <a:t>el</a:t>
            </a:r>
          </a:p>
          <a:p>
            <a:pPr fontAlgn="base"/>
            <a:r>
              <a:rPr lang="en-US" sz="4800" b="1" dirty="0" err="1" smtClean="0">
                <a:latin typeface="Corbel" panose="020B0503020204020204" pitchFamily="34" charset="0"/>
              </a:rPr>
              <a:t>înlocuiește</a:t>
            </a:r>
            <a:r>
              <a:rPr lang="en-US" sz="4800" b="1" dirty="0" smtClean="0">
                <a:latin typeface="Corbel" panose="020B0503020204020204" pitchFamily="34" charset="0"/>
              </a:rPr>
              <a:t> </a:t>
            </a:r>
            <a:r>
              <a:rPr lang="en-US" sz="4800" b="1" dirty="0" err="1">
                <a:latin typeface="Corbel" panose="020B0503020204020204" pitchFamily="34" charset="0"/>
              </a:rPr>
              <a:t>într</a:t>
            </a:r>
            <a:r>
              <a:rPr lang="en-US" sz="4800" b="1" dirty="0">
                <a:latin typeface="Corbel" panose="020B0503020204020204" pitchFamily="34" charset="0"/>
              </a:rPr>
              <a:t>-un </a:t>
            </a:r>
            <a:r>
              <a:rPr lang="en-US" sz="4800" b="1" dirty="0" err="1">
                <a:latin typeface="Corbel" panose="020B0503020204020204" pitchFamily="34" charset="0"/>
              </a:rPr>
              <a:t>cuvânt</a:t>
            </a:r>
            <a:r>
              <a:rPr lang="en-US" sz="4800" b="1" dirty="0">
                <a:latin typeface="Corbel" panose="020B0503020204020204" pitchFamily="34" charset="0"/>
              </a:rPr>
              <a:t>… </a:t>
            </a:r>
            <a:endParaRPr lang="en-US" sz="48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800" dirty="0" smtClean="0">
                <a:latin typeface="Corbel" panose="020B0503020204020204" pitchFamily="34" charset="0"/>
              </a:rPr>
              <a:t>1. </a:t>
            </a:r>
            <a:r>
              <a:rPr lang="ru-RU" sz="4800" dirty="0" smtClean="0">
                <a:latin typeface="Corbel" panose="020B0503020204020204" pitchFamily="34" charset="0"/>
              </a:rPr>
              <a:t>букву </a:t>
            </a:r>
            <a:r>
              <a:rPr lang="ru-RU" sz="4800" dirty="0">
                <a:latin typeface="Corbel" panose="020B0503020204020204" pitchFamily="34" charset="0"/>
              </a:rPr>
              <a:t>«и» на «о</a:t>
            </a:r>
            <a:r>
              <a:rPr lang="ru-RU" sz="4800" dirty="0" smtClean="0">
                <a:latin typeface="Corbel" panose="020B0503020204020204" pitchFamily="34" charset="0"/>
              </a:rPr>
              <a:t>»</a:t>
            </a:r>
            <a:r>
              <a:rPr lang="en-US" sz="4800" dirty="0" smtClean="0">
                <a:latin typeface="Corbel" panose="020B0503020204020204" pitchFamily="34" charset="0"/>
              </a:rPr>
              <a:t> </a:t>
            </a:r>
            <a:r>
              <a:rPr lang="ru-RU" sz="4800" dirty="0" smtClean="0">
                <a:latin typeface="Corbel" panose="020B0503020204020204" pitchFamily="34" charset="0"/>
              </a:rPr>
              <a:t>/</a:t>
            </a:r>
            <a:r>
              <a:rPr lang="en-US" sz="4800" dirty="0" smtClean="0">
                <a:latin typeface="Corbel" panose="020B0503020204020204" pitchFamily="34" charset="0"/>
              </a:rPr>
              <a:t> </a:t>
            </a:r>
            <a:r>
              <a:rPr lang="en-US" sz="4800" dirty="0" err="1" smtClean="0">
                <a:latin typeface="Corbel" panose="020B0503020204020204" pitchFamily="34" charset="0"/>
              </a:rPr>
              <a:t>litera</a:t>
            </a:r>
            <a:r>
              <a:rPr lang="en-US" sz="4800" dirty="0" smtClean="0">
                <a:latin typeface="Corbel" panose="020B0503020204020204" pitchFamily="34" charset="0"/>
              </a:rPr>
              <a:t> </a:t>
            </a:r>
            <a:r>
              <a:rPr lang="en-US" sz="4800" dirty="0">
                <a:latin typeface="Corbel" panose="020B0503020204020204" pitchFamily="34" charset="0"/>
              </a:rPr>
              <a:t>”</a:t>
            </a:r>
            <a:r>
              <a:rPr lang="en-US" sz="4800" dirty="0" err="1">
                <a:latin typeface="Corbel" panose="020B0503020204020204" pitchFamily="34" charset="0"/>
              </a:rPr>
              <a:t>i</a:t>
            </a:r>
            <a:r>
              <a:rPr lang="en-US" sz="4800" dirty="0">
                <a:latin typeface="Corbel" panose="020B0503020204020204" pitchFamily="34" charset="0"/>
              </a:rPr>
              <a:t>” cu </a:t>
            </a:r>
            <a:r>
              <a:rPr lang="en-US" sz="4800" dirty="0" err="1">
                <a:latin typeface="Corbel" panose="020B0503020204020204" pitchFamily="34" charset="0"/>
              </a:rPr>
              <a:t>litera</a:t>
            </a:r>
            <a:r>
              <a:rPr lang="en-US" sz="4800" dirty="0">
                <a:latin typeface="Corbel" panose="020B0503020204020204" pitchFamily="34" charset="0"/>
              </a:rPr>
              <a:t> ”</a:t>
            </a:r>
            <a:r>
              <a:rPr lang="en-US" sz="4800" dirty="0" smtClean="0">
                <a:latin typeface="Corbel" panose="020B0503020204020204" pitchFamily="34" charset="0"/>
              </a:rPr>
              <a:t>o”</a:t>
            </a:r>
            <a:endParaRPr lang="en-US" sz="4800" b="1" dirty="0">
              <a:latin typeface="Corbel" panose="020B0503020204020204" pitchFamily="34" charset="0"/>
            </a:endParaRPr>
          </a:p>
          <a:p>
            <a:pPr fontAlgn="base"/>
            <a:r>
              <a:rPr lang="en-US" sz="4800" dirty="0" smtClean="0">
                <a:latin typeface="Corbel" panose="020B0503020204020204" pitchFamily="34" charset="0"/>
              </a:rPr>
              <a:t>2</a:t>
            </a:r>
            <a:r>
              <a:rPr lang="en-US" sz="4800" dirty="0">
                <a:latin typeface="Corbel" panose="020B0503020204020204" pitchFamily="34" charset="0"/>
              </a:rPr>
              <a:t>. </a:t>
            </a:r>
            <a:r>
              <a:rPr lang="ru-RU" sz="4800" dirty="0">
                <a:latin typeface="Corbel" panose="020B0503020204020204" pitchFamily="34" charset="0"/>
              </a:rPr>
              <a:t>букву «м» на «н</a:t>
            </a:r>
            <a:r>
              <a:rPr lang="ru-RU" sz="4800" dirty="0" smtClean="0">
                <a:latin typeface="Corbel" panose="020B0503020204020204" pitchFamily="34" charset="0"/>
              </a:rPr>
              <a:t>»</a:t>
            </a:r>
            <a:r>
              <a:rPr lang="en-US" sz="4800" dirty="0" smtClean="0">
                <a:latin typeface="Corbel" panose="020B0503020204020204" pitchFamily="34" charset="0"/>
              </a:rPr>
              <a:t> </a:t>
            </a:r>
            <a:r>
              <a:rPr lang="ru-RU" sz="4800" dirty="0" smtClean="0">
                <a:latin typeface="Corbel" panose="020B0503020204020204" pitchFamily="34" charset="0"/>
              </a:rPr>
              <a:t>/</a:t>
            </a:r>
            <a:r>
              <a:rPr lang="en-US" sz="4800" dirty="0" smtClean="0">
                <a:latin typeface="Corbel" panose="020B0503020204020204" pitchFamily="34" charset="0"/>
              </a:rPr>
              <a:t> </a:t>
            </a:r>
            <a:r>
              <a:rPr lang="en-US" sz="4800" dirty="0" err="1" smtClean="0">
                <a:latin typeface="Corbel" panose="020B0503020204020204" pitchFamily="34" charset="0"/>
              </a:rPr>
              <a:t>litera</a:t>
            </a:r>
            <a:r>
              <a:rPr lang="en-US" sz="4800" dirty="0" smtClean="0">
                <a:latin typeface="Corbel" panose="020B0503020204020204" pitchFamily="34" charset="0"/>
              </a:rPr>
              <a:t> </a:t>
            </a:r>
            <a:r>
              <a:rPr lang="en-US" sz="4800" dirty="0">
                <a:latin typeface="Corbel" panose="020B0503020204020204" pitchFamily="34" charset="0"/>
              </a:rPr>
              <a:t>”m” cu </a:t>
            </a:r>
            <a:r>
              <a:rPr lang="en-US" sz="4800" dirty="0" err="1">
                <a:latin typeface="Corbel" panose="020B0503020204020204" pitchFamily="34" charset="0"/>
              </a:rPr>
              <a:t>litera</a:t>
            </a:r>
            <a:r>
              <a:rPr lang="en-US" sz="4800" dirty="0">
                <a:latin typeface="Corbel" panose="020B0503020204020204" pitchFamily="34" charset="0"/>
              </a:rPr>
              <a:t> ”</a:t>
            </a:r>
            <a:r>
              <a:rPr lang="en-US" sz="4800" dirty="0" smtClean="0">
                <a:latin typeface="Corbel" panose="020B0503020204020204" pitchFamily="34" charset="0"/>
              </a:rPr>
              <a:t>n”</a:t>
            </a:r>
          </a:p>
          <a:p>
            <a:pPr fontAlgn="base"/>
            <a:r>
              <a:rPr lang="en-US" sz="4800" dirty="0" smtClean="0">
                <a:latin typeface="Corbel" panose="020B0503020204020204" pitchFamily="34" charset="0"/>
              </a:rPr>
              <a:t>3</a:t>
            </a:r>
            <a:r>
              <a:rPr lang="en-US" sz="4800" dirty="0">
                <a:latin typeface="Corbel" panose="020B0503020204020204" pitchFamily="34" charset="0"/>
              </a:rPr>
              <a:t>. </a:t>
            </a:r>
            <a:r>
              <a:rPr lang="ru-RU" sz="4800" dirty="0">
                <a:latin typeface="Corbel" panose="020B0503020204020204" pitchFamily="34" charset="0"/>
              </a:rPr>
              <a:t>букву «а» на «е</a:t>
            </a:r>
            <a:r>
              <a:rPr lang="ru-RU" sz="4800" dirty="0" smtClean="0">
                <a:latin typeface="Corbel" panose="020B0503020204020204" pitchFamily="34" charset="0"/>
              </a:rPr>
              <a:t>»</a:t>
            </a:r>
            <a:r>
              <a:rPr lang="en-US" sz="4800" dirty="0" smtClean="0">
                <a:latin typeface="Corbel" panose="020B0503020204020204" pitchFamily="34" charset="0"/>
              </a:rPr>
              <a:t> </a:t>
            </a:r>
            <a:r>
              <a:rPr lang="ru-RU" sz="4800" dirty="0" smtClean="0">
                <a:latin typeface="Corbel" panose="020B0503020204020204" pitchFamily="34" charset="0"/>
              </a:rPr>
              <a:t>/</a:t>
            </a:r>
            <a:r>
              <a:rPr lang="en-US" sz="4800" dirty="0" smtClean="0">
                <a:latin typeface="Corbel" panose="020B0503020204020204" pitchFamily="34" charset="0"/>
              </a:rPr>
              <a:t> </a:t>
            </a:r>
            <a:r>
              <a:rPr lang="en-US" sz="4800" dirty="0" err="1" smtClean="0">
                <a:latin typeface="Corbel" panose="020B0503020204020204" pitchFamily="34" charset="0"/>
              </a:rPr>
              <a:t>litera</a:t>
            </a:r>
            <a:r>
              <a:rPr lang="en-US" sz="4800" dirty="0" smtClean="0">
                <a:latin typeface="Corbel" panose="020B0503020204020204" pitchFamily="34" charset="0"/>
              </a:rPr>
              <a:t> </a:t>
            </a:r>
            <a:r>
              <a:rPr lang="en-US" sz="4800" dirty="0">
                <a:latin typeface="Corbel" panose="020B0503020204020204" pitchFamily="34" charset="0"/>
              </a:rPr>
              <a:t>”a” cu </a:t>
            </a:r>
            <a:r>
              <a:rPr lang="en-US" sz="4800" dirty="0" err="1">
                <a:latin typeface="Corbel" panose="020B0503020204020204" pitchFamily="34" charset="0"/>
              </a:rPr>
              <a:t>litera</a:t>
            </a:r>
            <a:r>
              <a:rPr lang="en-US" sz="4800" dirty="0">
                <a:latin typeface="Corbel" panose="020B0503020204020204" pitchFamily="34" charset="0"/>
              </a:rPr>
              <a:t> ”</a:t>
            </a:r>
            <a:r>
              <a:rPr lang="en-US" sz="4800" dirty="0" smtClean="0">
                <a:latin typeface="Corbel" panose="020B0503020204020204" pitchFamily="34" charset="0"/>
              </a:rPr>
              <a:t>e”</a:t>
            </a:r>
          </a:p>
          <a:p>
            <a:pPr fontAlgn="base"/>
            <a:r>
              <a:rPr lang="en-US" sz="4800" dirty="0" smtClean="0">
                <a:latin typeface="Corbel" panose="020B0503020204020204" pitchFamily="34" charset="0"/>
              </a:rPr>
              <a:t>4</a:t>
            </a:r>
            <a:r>
              <a:rPr lang="en-US" sz="4800" dirty="0">
                <a:latin typeface="Corbel" panose="020B0503020204020204" pitchFamily="34" charset="0"/>
              </a:rPr>
              <a:t>. </a:t>
            </a:r>
            <a:r>
              <a:rPr lang="ru-RU" sz="4800" dirty="0">
                <a:latin typeface="Corbel" panose="020B0503020204020204" pitchFamily="34" charset="0"/>
              </a:rPr>
              <a:t>букву «з» на «ж</a:t>
            </a:r>
            <a:r>
              <a:rPr lang="ru-RU" sz="4800" dirty="0" smtClean="0">
                <a:latin typeface="Corbel" panose="020B0503020204020204" pitchFamily="34" charset="0"/>
              </a:rPr>
              <a:t>»</a:t>
            </a:r>
            <a:r>
              <a:rPr lang="en-US" sz="4800" dirty="0" smtClean="0">
                <a:latin typeface="Corbel" panose="020B0503020204020204" pitchFamily="34" charset="0"/>
              </a:rPr>
              <a:t> </a:t>
            </a:r>
            <a:r>
              <a:rPr lang="ru-RU" sz="4800" dirty="0" smtClean="0">
                <a:latin typeface="Corbel" panose="020B0503020204020204" pitchFamily="34" charset="0"/>
              </a:rPr>
              <a:t>/ </a:t>
            </a:r>
            <a:r>
              <a:rPr lang="en-US" sz="4800" dirty="0" err="1">
                <a:latin typeface="Corbel" panose="020B0503020204020204" pitchFamily="34" charset="0"/>
              </a:rPr>
              <a:t>litera</a:t>
            </a:r>
            <a:r>
              <a:rPr lang="en-US" sz="4800" dirty="0">
                <a:latin typeface="Corbel" panose="020B0503020204020204" pitchFamily="34" charset="0"/>
              </a:rPr>
              <a:t> ”z” cu </a:t>
            </a:r>
            <a:r>
              <a:rPr lang="en-US" sz="4800" dirty="0" err="1">
                <a:latin typeface="Corbel" panose="020B0503020204020204" pitchFamily="34" charset="0"/>
              </a:rPr>
              <a:t>litera</a:t>
            </a:r>
            <a:r>
              <a:rPr lang="en-US" sz="4800" dirty="0">
                <a:latin typeface="Corbel" panose="020B0503020204020204" pitchFamily="34" charset="0"/>
              </a:rPr>
              <a:t> ”j”</a:t>
            </a:r>
            <a:endParaRPr lang="ru-RU" sz="48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23814"/>
            <a:ext cx="3386335" cy="72847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0558" y="10237247"/>
            <a:ext cx="2011986" cy="102758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3170" y="10237247"/>
            <a:ext cx="4227060" cy="1023481"/>
          </a:xfrm>
          <a:prstGeom prst="rect">
            <a:avLst/>
          </a:prstGeom>
        </p:spPr>
      </p:pic>
      <p:sp>
        <p:nvSpPr>
          <p:cNvPr id="11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>
                <a:solidFill>
                  <a:srgbClr val="FFFFFF"/>
                </a:solidFill>
              </a:rPr>
              <a:t>3</a:t>
            </a:r>
            <a:r>
              <a:rPr lang="ru-RU" sz="6000" dirty="0" smtClean="0">
                <a:solidFill>
                  <a:srgbClr val="FFFFFF"/>
                </a:solidFill>
              </a:rPr>
              <a:t> 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  <p:sp>
        <p:nvSpPr>
          <p:cNvPr id="16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83460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" y="422492"/>
            <a:ext cx="1519257" cy="184624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2742" y="1119706"/>
            <a:ext cx="11221357" cy="7475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6"/>
            <a:ext cx="20104100" cy="1120324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4800" b="1" dirty="0">
                <a:latin typeface="Corbel" panose="020B0503020204020204" pitchFamily="34" charset="0"/>
              </a:rPr>
              <a:t>Плакат, призывающий расстаться с алкоголем в пользу </a:t>
            </a:r>
            <a:r>
              <a:rPr lang="ru-RU" sz="4800" b="1" dirty="0" smtClean="0">
                <a:latin typeface="Corbel" panose="020B0503020204020204" pitchFamily="34" charset="0"/>
              </a:rPr>
              <a:t>физических</a:t>
            </a:r>
            <a:endParaRPr lang="en-US" sz="48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800" b="1" dirty="0" smtClean="0">
                <a:latin typeface="Corbel" panose="020B0503020204020204" pitchFamily="34" charset="0"/>
              </a:rPr>
              <a:t>упражнений</a:t>
            </a:r>
            <a:r>
              <a:rPr lang="ru-RU" sz="4800" b="1" dirty="0">
                <a:latin typeface="Corbel" panose="020B0503020204020204" pitchFamily="34" charset="0"/>
              </a:rPr>
              <a:t>, советует заменить в некоем слове… </a:t>
            </a:r>
            <a:endParaRPr lang="en-US" sz="4800" b="1" dirty="0">
              <a:latin typeface="Corbel" panose="020B0503020204020204" pitchFamily="34" charset="0"/>
            </a:endParaRPr>
          </a:p>
          <a:p>
            <a:pPr fontAlgn="base"/>
            <a:r>
              <a:rPr lang="en-US" sz="4800" dirty="0" err="1" smtClean="0">
                <a:latin typeface="Corbel" panose="020B0503020204020204" pitchFamily="34" charset="0"/>
              </a:rPr>
              <a:t>Băiatul</a:t>
            </a:r>
            <a:r>
              <a:rPr lang="en-US" sz="4800" dirty="0" smtClean="0">
                <a:latin typeface="Corbel" panose="020B0503020204020204" pitchFamily="34" charset="0"/>
              </a:rPr>
              <a:t> </a:t>
            </a:r>
            <a:r>
              <a:rPr lang="en-US" sz="4800" dirty="0">
                <a:latin typeface="Corbel" panose="020B0503020204020204" pitchFamily="34" charset="0"/>
              </a:rPr>
              <a:t>de </a:t>
            </a:r>
            <a:r>
              <a:rPr lang="en-US" sz="4800" dirty="0" err="1">
                <a:latin typeface="Corbel" panose="020B0503020204020204" pitchFamily="34" charset="0"/>
              </a:rPr>
              <a:t>pe</a:t>
            </a:r>
            <a:r>
              <a:rPr lang="en-US" sz="4800" dirty="0">
                <a:latin typeface="Corbel" panose="020B0503020204020204" pitchFamily="34" charset="0"/>
              </a:rPr>
              <a:t> un poster social ne </a:t>
            </a:r>
            <a:r>
              <a:rPr lang="en-US" sz="4800" dirty="0" err="1">
                <a:latin typeface="Corbel" panose="020B0503020204020204" pitchFamily="34" charset="0"/>
              </a:rPr>
              <a:t>îndeamnă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să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excludem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consumul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smtClean="0">
                <a:latin typeface="Corbel" panose="020B0503020204020204" pitchFamily="34" charset="0"/>
              </a:rPr>
              <a:t>de</a:t>
            </a:r>
          </a:p>
          <a:p>
            <a:pPr fontAlgn="base"/>
            <a:r>
              <a:rPr lang="en-US" sz="4800" dirty="0" err="1" smtClean="0">
                <a:latin typeface="Corbel" panose="020B0503020204020204" pitchFamily="34" charset="0"/>
              </a:rPr>
              <a:t>alcool</a:t>
            </a:r>
            <a:r>
              <a:rPr lang="en-US" sz="4800" dirty="0" smtClean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și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să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trecem</a:t>
            </a:r>
            <a:r>
              <a:rPr lang="en-US" sz="4800" dirty="0">
                <a:latin typeface="Corbel" panose="020B0503020204020204" pitchFamily="34" charset="0"/>
              </a:rPr>
              <a:t> la </a:t>
            </a:r>
            <a:r>
              <a:rPr lang="en-US" sz="4800" dirty="0" err="1">
                <a:latin typeface="Corbel" panose="020B0503020204020204" pitchFamily="34" charset="0"/>
              </a:rPr>
              <a:t>exerciții</a:t>
            </a:r>
            <a:r>
              <a:rPr lang="en-US" sz="4800" dirty="0">
                <a:latin typeface="Corbel" panose="020B0503020204020204" pitchFamily="34" charset="0"/>
              </a:rPr>
              <a:t> </a:t>
            </a:r>
            <a:r>
              <a:rPr lang="en-US" sz="4800" dirty="0" err="1">
                <a:latin typeface="Corbel" panose="020B0503020204020204" pitchFamily="34" charset="0"/>
              </a:rPr>
              <a:t>fizice</a:t>
            </a:r>
            <a:r>
              <a:rPr lang="en-US" sz="4800" dirty="0">
                <a:latin typeface="Corbel" panose="020B0503020204020204" pitchFamily="34" charset="0"/>
              </a:rPr>
              <a:t>. </a:t>
            </a:r>
            <a:r>
              <a:rPr lang="en-US" sz="4800" b="1" dirty="0" err="1">
                <a:latin typeface="Corbel" panose="020B0503020204020204" pitchFamily="34" charset="0"/>
              </a:rPr>
              <a:t>Pentru</a:t>
            </a:r>
            <a:r>
              <a:rPr lang="en-US" sz="4800" b="1" dirty="0">
                <a:latin typeface="Corbel" panose="020B0503020204020204" pitchFamily="34" charset="0"/>
              </a:rPr>
              <a:t> a fi </a:t>
            </a:r>
            <a:r>
              <a:rPr lang="en-US" sz="4800" b="1" dirty="0" err="1">
                <a:latin typeface="Corbel" panose="020B0503020204020204" pitchFamily="34" charset="0"/>
              </a:rPr>
              <a:t>mai</a:t>
            </a:r>
            <a:r>
              <a:rPr lang="en-US" sz="4800" b="1" dirty="0">
                <a:latin typeface="Corbel" panose="020B0503020204020204" pitchFamily="34" charset="0"/>
              </a:rPr>
              <a:t> </a:t>
            </a:r>
            <a:r>
              <a:rPr lang="en-US" sz="4800" b="1" dirty="0" err="1">
                <a:latin typeface="Corbel" panose="020B0503020204020204" pitchFamily="34" charset="0"/>
              </a:rPr>
              <a:t>convingător</a:t>
            </a:r>
            <a:r>
              <a:rPr lang="en-US" sz="4800" b="1" dirty="0">
                <a:latin typeface="Corbel" panose="020B0503020204020204" pitchFamily="34" charset="0"/>
              </a:rPr>
              <a:t>, </a:t>
            </a:r>
            <a:r>
              <a:rPr lang="en-US" sz="4800" b="1" dirty="0" smtClean="0">
                <a:latin typeface="Corbel" panose="020B0503020204020204" pitchFamily="34" charset="0"/>
              </a:rPr>
              <a:t>el</a:t>
            </a:r>
          </a:p>
          <a:p>
            <a:pPr fontAlgn="base"/>
            <a:r>
              <a:rPr lang="en-US" sz="4800" b="1" dirty="0" err="1" smtClean="0">
                <a:latin typeface="Corbel" panose="020B0503020204020204" pitchFamily="34" charset="0"/>
              </a:rPr>
              <a:t>înlocuiește</a:t>
            </a:r>
            <a:r>
              <a:rPr lang="en-US" sz="4800" b="1" dirty="0" smtClean="0">
                <a:latin typeface="Corbel" panose="020B0503020204020204" pitchFamily="34" charset="0"/>
              </a:rPr>
              <a:t> </a:t>
            </a:r>
            <a:r>
              <a:rPr lang="en-US" sz="4800" b="1" dirty="0" err="1">
                <a:latin typeface="Corbel" panose="020B0503020204020204" pitchFamily="34" charset="0"/>
              </a:rPr>
              <a:t>într</a:t>
            </a:r>
            <a:r>
              <a:rPr lang="en-US" sz="4800" b="1" dirty="0">
                <a:latin typeface="Corbel" panose="020B0503020204020204" pitchFamily="34" charset="0"/>
              </a:rPr>
              <a:t>-un </a:t>
            </a:r>
            <a:r>
              <a:rPr lang="en-US" sz="4800" b="1" dirty="0" err="1">
                <a:latin typeface="Corbel" panose="020B0503020204020204" pitchFamily="34" charset="0"/>
              </a:rPr>
              <a:t>cuvânt</a:t>
            </a:r>
            <a:r>
              <a:rPr lang="en-US" sz="4800" b="1" dirty="0">
                <a:latin typeface="Corbel" panose="020B0503020204020204" pitchFamily="34" charset="0"/>
              </a:rPr>
              <a:t>… </a:t>
            </a:r>
            <a:endParaRPr lang="en-US" sz="48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800" dirty="0" smtClean="0">
                <a:latin typeface="Corbel" panose="020B0503020204020204" pitchFamily="34" charset="0"/>
              </a:rPr>
              <a:t>1. </a:t>
            </a:r>
            <a:r>
              <a:rPr lang="ru-RU" sz="4800" dirty="0" smtClean="0">
                <a:latin typeface="Corbel" panose="020B0503020204020204" pitchFamily="34" charset="0"/>
              </a:rPr>
              <a:t>букву </a:t>
            </a:r>
            <a:r>
              <a:rPr lang="ru-RU" sz="4800" dirty="0">
                <a:latin typeface="Corbel" panose="020B0503020204020204" pitchFamily="34" charset="0"/>
              </a:rPr>
              <a:t>«и» на «о</a:t>
            </a:r>
            <a:r>
              <a:rPr lang="ru-RU" sz="4800" dirty="0" smtClean="0">
                <a:latin typeface="Corbel" panose="020B0503020204020204" pitchFamily="34" charset="0"/>
              </a:rPr>
              <a:t>»</a:t>
            </a:r>
            <a:r>
              <a:rPr lang="en-US" sz="4800" dirty="0" smtClean="0">
                <a:latin typeface="Corbel" panose="020B0503020204020204" pitchFamily="34" charset="0"/>
              </a:rPr>
              <a:t> </a:t>
            </a:r>
            <a:r>
              <a:rPr lang="ru-RU" sz="4800" dirty="0" smtClean="0">
                <a:latin typeface="Corbel" panose="020B0503020204020204" pitchFamily="34" charset="0"/>
              </a:rPr>
              <a:t>/</a:t>
            </a:r>
            <a:r>
              <a:rPr lang="en-US" sz="4800" dirty="0" smtClean="0">
                <a:latin typeface="Corbel" panose="020B0503020204020204" pitchFamily="34" charset="0"/>
              </a:rPr>
              <a:t> </a:t>
            </a:r>
            <a:r>
              <a:rPr lang="en-US" sz="4800" dirty="0" err="1" smtClean="0">
                <a:latin typeface="Corbel" panose="020B0503020204020204" pitchFamily="34" charset="0"/>
              </a:rPr>
              <a:t>litera</a:t>
            </a:r>
            <a:r>
              <a:rPr lang="en-US" sz="4800" dirty="0" smtClean="0">
                <a:latin typeface="Corbel" panose="020B0503020204020204" pitchFamily="34" charset="0"/>
              </a:rPr>
              <a:t> </a:t>
            </a:r>
            <a:r>
              <a:rPr lang="en-US" sz="4800" dirty="0">
                <a:latin typeface="Corbel" panose="020B0503020204020204" pitchFamily="34" charset="0"/>
              </a:rPr>
              <a:t>”</a:t>
            </a:r>
            <a:r>
              <a:rPr lang="en-US" sz="4800" dirty="0" err="1">
                <a:latin typeface="Corbel" panose="020B0503020204020204" pitchFamily="34" charset="0"/>
              </a:rPr>
              <a:t>i</a:t>
            </a:r>
            <a:r>
              <a:rPr lang="en-US" sz="4800" dirty="0">
                <a:latin typeface="Corbel" panose="020B0503020204020204" pitchFamily="34" charset="0"/>
              </a:rPr>
              <a:t>” cu </a:t>
            </a:r>
            <a:r>
              <a:rPr lang="en-US" sz="4800" dirty="0" err="1">
                <a:latin typeface="Corbel" panose="020B0503020204020204" pitchFamily="34" charset="0"/>
              </a:rPr>
              <a:t>litera</a:t>
            </a:r>
            <a:r>
              <a:rPr lang="en-US" sz="4800" dirty="0">
                <a:latin typeface="Corbel" panose="020B0503020204020204" pitchFamily="34" charset="0"/>
              </a:rPr>
              <a:t> ”</a:t>
            </a:r>
            <a:r>
              <a:rPr lang="en-US" sz="4800" dirty="0" smtClean="0">
                <a:latin typeface="Corbel" panose="020B0503020204020204" pitchFamily="34" charset="0"/>
              </a:rPr>
              <a:t>o”</a:t>
            </a:r>
            <a:endParaRPr lang="en-US" sz="4800" b="1" dirty="0">
              <a:latin typeface="Corbel" panose="020B0503020204020204" pitchFamily="34" charset="0"/>
            </a:endParaRPr>
          </a:p>
          <a:p>
            <a:pPr fontAlgn="base"/>
            <a:r>
              <a:rPr lang="en-US" sz="4800" dirty="0" smtClean="0">
                <a:latin typeface="Corbel" panose="020B0503020204020204" pitchFamily="34" charset="0"/>
              </a:rPr>
              <a:t>2</a:t>
            </a:r>
            <a:r>
              <a:rPr lang="en-US" sz="4800" dirty="0">
                <a:latin typeface="Corbel" panose="020B0503020204020204" pitchFamily="34" charset="0"/>
              </a:rPr>
              <a:t>. </a:t>
            </a:r>
            <a:r>
              <a:rPr lang="ru-RU" sz="4800" dirty="0">
                <a:latin typeface="Corbel" panose="020B0503020204020204" pitchFamily="34" charset="0"/>
              </a:rPr>
              <a:t>букву «м» на «н</a:t>
            </a:r>
            <a:r>
              <a:rPr lang="ru-RU" sz="4800" dirty="0" smtClean="0">
                <a:latin typeface="Corbel" panose="020B0503020204020204" pitchFamily="34" charset="0"/>
              </a:rPr>
              <a:t>»</a:t>
            </a:r>
            <a:r>
              <a:rPr lang="en-US" sz="4800" dirty="0" smtClean="0">
                <a:latin typeface="Corbel" panose="020B0503020204020204" pitchFamily="34" charset="0"/>
              </a:rPr>
              <a:t> </a:t>
            </a:r>
            <a:r>
              <a:rPr lang="ru-RU" sz="4800" dirty="0" smtClean="0">
                <a:latin typeface="Corbel" panose="020B0503020204020204" pitchFamily="34" charset="0"/>
              </a:rPr>
              <a:t>/</a:t>
            </a:r>
            <a:r>
              <a:rPr lang="en-US" sz="4800" dirty="0" smtClean="0">
                <a:latin typeface="Corbel" panose="020B0503020204020204" pitchFamily="34" charset="0"/>
              </a:rPr>
              <a:t> </a:t>
            </a:r>
            <a:r>
              <a:rPr lang="en-US" sz="4800" dirty="0" err="1" smtClean="0">
                <a:latin typeface="Corbel" panose="020B0503020204020204" pitchFamily="34" charset="0"/>
              </a:rPr>
              <a:t>litera</a:t>
            </a:r>
            <a:r>
              <a:rPr lang="en-US" sz="4800" dirty="0" smtClean="0">
                <a:latin typeface="Corbel" panose="020B0503020204020204" pitchFamily="34" charset="0"/>
              </a:rPr>
              <a:t> </a:t>
            </a:r>
            <a:r>
              <a:rPr lang="en-US" sz="4800" dirty="0">
                <a:latin typeface="Corbel" panose="020B0503020204020204" pitchFamily="34" charset="0"/>
              </a:rPr>
              <a:t>”m” cu </a:t>
            </a:r>
            <a:r>
              <a:rPr lang="en-US" sz="4800" dirty="0" err="1">
                <a:latin typeface="Corbel" panose="020B0503020204020204" pitchFamily="34" charset="0"/>
              </a:rPr>
              <a:t>litera</a:t>
            </a:r>
            <a:r>
              <a:rPr lang="en-US" sz="4800" dirty="0">
                <a:latin typeface="Corbel" panose="020B0503020204020204" pitchFamily="34" charset="0"/>
              </a:rPr>
              <a:t> ”</a:t>
            </a:r>
            <a:r>
              <a:rPr lang="en-US" sz="4800" dirty="0" smtClean="0">
                <a:latin typeface="Corbel" panose="020B0503020204020204" pitchFamily="34" charset="0"/>
              </a:rPr>
              <a:t>n”</a:t>
            </a:r>
          </a:p>
          <a:p>
            <a:pPr fontAlgn="base"/>
            <a:r>
              <a:rPr lang="en-US" sz="4800" dirty="0" smtClean="0">
                <a:latin typeface="Corbel" panose="020B0503020204020204" pitchFamily="34" charset="0"/>
              </a:rPr>
              <a:t>3</a:t>
            </a:r>
            <a:r>
              <a:rPr lang="en-US" sz="4800" dirty="0">
                <a:latin typeface="Corbel" panose="020B0503020204020204" pitchFamily="34" charset="0"/>
              </a:rPr>
              <a:t>. </a:t>
            </a:r>
            <a:r>
              <a:rPr lang="ru-RU" sz="4800" dirty="0">
                <a:latin typeface="Corbel" panose="020B0503020204020204" pitchFamily="34" charset="0"/>
              </a:rPr>
              <a:t>букву «а» на «е</a:t>
            </a:r>
            <a:r>
              <a:rPr lang="ru-RU" sz="4800" dirty="0" smtClean="0">
                <a:latin typeface="Corbel" panose="020B0503020204020204" pitchFamily="34" charset="0"/>
              </a:rPr>
              <a:t>»</a:t>
            </a:r>
            <a:r>
              <a:rPr lang="en-US" sz="4800" dirty="0" smtClean="0">
                <a:latin typeface="Corbel" panose="020B0503020204020204" pitchFamily="34" charset="0"/>
              </a:rPr>
              <a:t> </a:t>
            </a:r>
            <a:r>
              <a:rPr lang="ru-RU" sz="4800" dirty="0" smtClean="0">
                <a:latin typeface="Corbel" panose="020B0503020204020204" pitchFamily="34" charset="0"/>
              </a:rPr>
              <a:t>/</a:t>
            </a:r>
            <a:r>
              <a:rPr lang="en-US" sz="4800" dirty="0" smtClean="0">
                <a:latin typeface="Corbel" panose="020B0503020204020204" pitchFamily="34" charset="0"/>
              </a:rPr>
              <a:t> </a:t>
            </a:r>
            <a:r>
              <a:rPr lang="en-US" sz="4800" dirty="0" err="1" smtClean="0">
                <a:latin typeface="Corbel" panose="020B0503020204020204" pitchFamily="34" charset="0"/>
              </a:rPr>
              <a:t>litera</a:t>
            </a:r>
            <a:r>
              <a:rPr lang="en-US" sz="4800" dirty="0" smtClean="0">
                <a:latin typeface="Corbel" panose="020B0503020204020204" pitchFamily="34" charset="0"/>
              </a:rPr>
              <a:t> </a:t>
            </a:r>
            <a:r>
              <a:rPr lang="en-US" sz="4800" dirty="0">
                <a:latin typeface="Corbel" panose="020B0503020204020204" pitchFamily="34" charset="0"/>
              </a:rPr>
              <a:t>”a” cu </a:t>
            </a:r>
            <a:r>
              <a:rPr lang="en-US" sz="4800" dirty="0" err="1">
                <a:latin typeface="Corbel" panose="020B0503020204020204" pitchFamily="34" charset="0"/>
              </a:rPr>
              <a:t>litera</a:t>
            </a:r>
            <a:r>
              <a:rPr lang="en-US" sz="4800" dirty="0">
                <a:latin typeface="Corbel" panose="020B0503020204020204" pitchFamily="34" charset="0"/>
              </a:rPr>
              <a:t> ”</a:t>
            </a:r>
            <a:r>
              <a:rPr lang="en-US" sz="4800" dirty="0" smtClean="0">
                <a:latin typeface="Corbel" panose="020B0503020204020204" pitchFamily="34" charset="0"/>
              </a:rPr>
              <a:t>e”</a:t>
            </a:r>
          </a:p>
          <a:p>
            <a:pPr fontAlgn="base"/>
            <a:r>
              <a:rPr lang="en-US" sz="4800" dirty="0" smtClean="0">
                <a:latin typeface="Corbel" panose="020B0503020204020204" pitchFamily="34" charset="0"/>
              </a:rPr>
              <a:t>4</a:t>
            </a:r>
            <a:r>
              <a:rPr lang="en-US" sz="4800" dirty="0">
                <a:latin typeface="Corbel" panose="020B0503020204020204" pitchFamily="34" charset="0"/>
              </a:rPr>
              <a:t>. </a:t>
            </a:r>
            <a:r>
              <a:rPr lang="ru-RU" sz="4800" dirty="0">
                <a:latin typeface="Corbel" panose="020B0503020204020204" pitchFamily="34" charset="0"/>
              </a:rPr>
              <a:t>букву «з» на «ж</a:t>
            </a:r>
            <a:r>
              <a:rPr lang="ru-RU" sz="4800" dirty="0" smtClean="0">
                <a:latin typeface="Corbel" panose="020B0503020204020204" pitchFamily="34" charset="0"/>
              </a:rPr>
              <a:t>»</a:t>
            </a:r>
            <a:r>
              <a:rPr lang="en-US" sz="4800" dirty="0" smtClean="0">
                <a:latin typeface="Corbel" panose="020B0503020204020204" pitchFamily="34" charset="0"/>
              </a:rPr>
              <a:t> </a:t>
            </a:r>
            <a:r>
              <a:rPr lang="ru-RU" sz="4800" dirty="0" smtClean="0">
                <a:latin typeface="Corbel" panose="020B0503020204020204" pitchFamily="34" charset="0"/>
              </a:rPr>
              <a:t>/ </a:t>
            </a:r>
            <a:r>
              <a:rPr lang="en-US" sz="4800" dirty="0" err="1">
                <a:latin typeface="Corbel" panose="020B0503020204020204" pitchFamily="34" charset="0"/>
              </a:rPr>
              <a:t>litera</a:t>
            </a:r>
            <a:r>
              <a:rPr lang="en-US" sz="4800" dirty="0">
                <a:latin typeface="Corbel" panose="020B0503020204020204" pitchFamily="34" charset="0"/>
              </a:rPr>
              <a:t> ”z” cu </a:t>
            </a:r>
            <a:r>
              <a:rPr lang="en-US" sz="4800" dirty="0" err="1">
                <a:latin typeface="Corbel" panose="020B0503020204020204" pitchFamily="34" charset="0"/>
              </a:rPr>
              <a:t>litera</a:t>
            </a:r>
            <a:r>
              <a:rPr lang="en-US" sz="4800" dirty="0">
                <a:latin typeface="Corbel" panose="020B0503020204020204" pitchFamily="34" charset="0"/>
              </a:rPr>
              <a:t> ”j”</a:t>
            </a:r>
            <a:endParaRPr lang="ru-RU" sz="48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23814"/>
            <a:ext cx="3386335" cy="72847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0558" y="10237247"/>
            <a:ext cx="2011986" cy="102758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3170" y="10237247"/>
            <a:ext cx="4227060" cy="1023481"/>
          </a:xfrm>
          <a:prstGeom prst="rect">
            <a:avLst/>
          </a:prstGeom>
        </p:spPr>
      </p:pic>
      <p:sp>
        <p:nvSpPr>
          <p:cNvPr id="11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>
                <a:solidFill>
                  <a:srgbClr val="FFFFFF"/>
                </a:solidFill>
              </a:rPr>
              <a:t>3</a:t>
            </a:r>
            <a:r>
              <a:rPr lang="ru-RU" sz="6000" dirty="0" smtClean="0">
                <a:solidFill>
                  <a:srgbClr val="FFFFFF"/>
                </a:solidFill>
              </a:rPr>
              <a:t> 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  <p:sp>
        <p:nvSpPr>
          <p:cNvPr id="16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92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482574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6" y="422492"/>
            <a:ext cx="1519257" cy="184624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2742" y="1119706"/>
            <a:ext cx="11221357" cy="7475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8826"/>
            <a:ext cx="20104100" cy="1120324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4400" dirty="0">
                <a:latin typeface="Corbel" panose="020B0503020204020204" pitchFamily="34" charset="0"/>
              </a:rPr>
              <a:t>Прибор был запатентован ещё в 1860 году. Изобретатель назвал </a:t>
            </a:r>
            <a:r>
              <a:rPr lang="ru-RU" sz="4400" dirty="0" smtClean="0">
                <a:latin typeface="Corbel" panose="020B0503020204020204" pitchFamily="34" charset="0"/>
              </a:rPr>
              <a:t>его</a:t>
            </a:r>
            <a:endParaRPr lang="en-US" sz="4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400" dirty="0" smtClean="0">
                <a:latin typeface="Corbel" panose="020B0503020204020204" pitchFamily="34" charset="0"/>
              </a:rPr>
              <a:t>«</a:t>
            </a:r>
            <a:r>
              <a:rPr lang="ru-RU" sz="4400" dirty="0" err="1" smtClean="0">
                <a:latin typeface="Corbel" panose="020B0503020204020204" pitchFamily="34" charset="0"/>
              </a:rPr>
              <a:t>подметателем</a:t>
            </a:r>
            <a:r>
              <a:rPr lang="ru-RU" sz="4400" dirty="0" smtClean="0">
                <a:latin typeface="Corbel" panose="020B0503020204020204" pitchFamily="34" charset="0"/>
              </a:rPr>
              <a:t> </a:t>
            </a:r>
            <a:r>
              <a:rPr lang="ru-RU" sz="4400" dirty="0">
                <a:latin typeface="Corbel" panose="020B0503020204020204" pitchFamily="34" charset="0"/>
              </a:rPr>
              <a:t>ковров». Позже журнал «</a:t>
            </a:r>
            <a:r>
              <a:rPr lang="en-US" sz="4400" dirty="0">
                <a:latin typeface="Corbel" panose="020B0503020204020204" pitchFamily="34" charset="0"/>
              </a:rPr>
              <a:t>Electrician» </a:t>
            </a:r>
            <a:r>
              <a:rPr lang="ru-RU" sz="4400" dirty="0">
                <a:latin typeface="Corbel" panose="020B0503020204020204" pitchFamily="34" charset="0"/>
              </a:rPr>
              <a:t>назвал его </a:t>
            </a:r>
            <a:r>
              <a:rPr lang="ru-RU" sz="4400" dirty="0" smtClean="0">
                <a:latin typeface="Corbel" panose="020B0503020204020204" pitchFamily="34" charset="0"/>
              </a:rPr>
              <a:t>новым</a:t>
            </a:r>
            <a:endParaRPr lang="en-US" sz="44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400" dirty="0" smtClean="0">
                <a:latin typeface="Corbel" panose="020B0503020204020204" pitchFamily="34" charset="0"/>
              </a:rPr>
              <a:t>стандартом </a:t>
            </a:r>
            <a:r>
              <a:rPr lang="ru-RU" sz="4400" dirty="0">
                <a:latin typeface="Corbel" panose="020B0503020204020204" pitchFamily="34" charset="0"/>
              </a:rPr>
              <a:t>здоровья. </a:t>
            </a:r>
            <a:r>
              <a:rPr lang="ru-RU" sz="4400" b="1" dirty="0">
                <a:latin typeface="Corbel" panose="020B0503020204020204" pitchFamily="34" charset="0"/>
              </a:rPr>
              <a:t>О чём </a:t>
            </a:r>
            <a:r>
              <a:rPr lang="ru-RU" sz="4400" b="1" dirty="0" smtClean="0">
                <a:latin typeface="Corbel" panose="020B0503020204020204" pitchFamily="34" charset="0"/>
              </a:rPr>
              <a:t>речь?</a:t>
            </a:r>
            <a:endParaRPr lang="en-US" sz="4400" b="1" dirty="0">
              <a:latin typeface="Corbel" panose="020B0503020204020204" pitchFamily="34" charset="0"/>
            </a:endParaRPr>
          </a:p>
          <a:p>
            <a:pPr fontAlgn="base"/>
            <a:r>
              <a:rPr lang="en-US" sz="4400" dirty="0" err="1" smtClean="0">
                <a:latin typeface="Corbel" panose="020B0503020204020204" pitchFamily="34" charset="0"/>
              </a:rPr>
              <a:t>Aparatul</a:t>
            </a:r>
            <a:r>
              <a:rPr lang="en-US" sz="4400" dirty="0" smtClean="0">
                <a:latin typeface="Corbel" panose="020B0503020204020204" pitchFamily="34" charset="0"/>
              </a:rPr>
              <a:t> </a:t>
            </a:r>
            <a:r>
              <a:rPr lang="en-US" sz="4400" dirty="0">
                <a:latin typeface="Corbel" panose="020B0503020204020204" pitchFamily="34" charset="0"/>
              </a:rPr>
              <a:t>a </a:t>
            </a:r>
            <a:r>
              <a:rPr lang="en-US" sz="4400" dirty="0" err="1">
                <a:latin typeface="Corbel" panose="020B0503020204020204" pitchFamily="34" charset="0"/>
              </a:rPr>
              <a:t>fost</a:t>
            </a:r>
            <a:r>
              <a:rPr lang="en-US" sz="4400" dirty="0">
                <a:latin typeface="Corbel" panose="020B0503020204020204" pitchFamily="34" charset="0"/>
              </a:rPr>
              <a:t> </a:t>
            </a:r>
            <a:r>
              <a:rPr lang="en-US" sz="4400" dirty="0" err="1">
                <a:latin typeface="Corbel" panose="020B0503020204020204" pitchFamily="34" charset="0"/>
              </a:rPr>
              <a:t>patentat</a:t>
            </a:r>
            <a:r>
              <a:rPr lang="en-US" sz="4400" dirty="0">
                <a:latin typeface="Corbel" panose="020B0503020204020204" pitchFamily="34" charset="0"/>
              </a:rPr>
              <a:t> </a:t>
            </a:r>
            <a:r>
              <a:rPr lang="en-US" sz="4400" dirty="0" err="1">
                <a:latin typeface="Corbel" panose="020B0503020204020204" pitchFamily="34" charset="0"/>
              </a:rPr>
              <a:t>încă</a:t>
            </a:r>
            <a:r>
              <a:rPr lang="en-US" sz="4400" dirty="0">
                <a:latin typeface="Corbel" panose="020B0503020204020204" pitchFamily="34" charset="0"/>
              </a:rPr>
              <a:t> </a:t>
            </a:r>
            <a:r>
              <a:rPr lang="en-US" sz="4400" dirty="0" err="1">
                <a:latin typeface="Corbel" panose="020B0503020204020204" pitchFamily="34" charset="0"/>
              </a:rPr>
              <a:t>în</a:t>
            </a:r>
            <a:r>
              <a:rPr lang="en-US" sz="4400" dirty="0">
                <a:latin typeface="Corbel" panose="020B0503020204020204" pitchFamily="34" charset="0"/>
              </a:rPr>
              <a:t> </a:t>
            </a:r>
            <a:r>
              <a:rPr lang="en-US" sz="4400" dirty="0" err="1">
                <a:latin typeface="Corbel" panose="020B0503020204020204" pitchFamily="34" charset="0"/>
              </a:rPr>
              <a:t>anul</a:t>
            </a:r>
            <a:r>
              <a:rPr lang="en-US" sz="4400" dirty="0">
                <a:latin typeface="Corbel" panose="020B0503020204020204" pitchFamily="34" charset="0"/>
              </a:rPr>
              <a:t> 1860 </a:t>
            </a:r>
            <a:r>
              <a:rPr lang="en-US" sz="4400" dirty="0" err="1">
                <a:latin typeface="Corbel" panose="020B0503020204020204" pitchFamily="34" charset="0"/>
              </a:rPr>
              <a:t>și</a:t>
            </a:r>
            <a:r>
              <a:rPr lang="en-US" sz="4400" dirty="0">
                <a:latin typeface="Corbel" panose="020B0503020204020204" pitchFamily="34" charset="0"/>
              </a:rPr>
              <a:t> </a:t>
            </a:r>
            <a:r>
              <a:rPr lang="en-US" sz="4400" dirty="0" err="1">
                <a:latin typeface="Corbel" panose="020B0503020204020204" pitchFamily="34" charset="0"/>
              </a:rPr>
              <a:t>inventatorul</a:t>
            </a:r>
            <a:r>
              <a:rPr lang="en-US" sz="4400" dirty="0">
                <a:latin typeface="Corbel" panose="020B0503020204020204" pitchFamily="34" charset="0"/>
              </a:rPr>
              <a:t> l-a </a:t>
            </a:r>
            <a:r>
              <a:rPr lang="en-US" sz="4400" dirty="0" err="1">
                <a:latin typeface="Corbel" panose="020B0503020204020204" pitchFamily="34" charset="0"/>
              </a:rPr>
              <a:t>numit</a:t>
            </a:r>
            <a:r>
              <a:rPr lang="en-US" sz="4400" dirty="0">
                <a:latin typeface="Corbel" panose="020B0503020204020204" pitchFamily="34" charset="0"/>
              </a:rPr>
              <a:t> ”</a:t>
            </a:r>
            <a:r>
              <a:rPr lang="en-US" sz="4400" dirty="0" err="1">
                <a:latin typeface="Corbel" panose="020B0503020204020204" pitchFamily="34" charset="0"/>
              </a:rPr>
              <a:t>măturător</a:t>
            </a:r>
            <a:r>
              <a:rPr lang="en-US" sz="4400" dirty="0">
                <a:latin typeface="Corbel" panose="020B0503020204020204" pitchFamily="34" charset="0"/>
              </a:rPr>
              <a:t> </a:t>
            </a:r>
            <a:r>
              <a:rPr lang="en-US" sz="4400" dirty="0" smtClean="0">
                <a:latin typeface="Corbel" panose="020B0503020204020204" pitchFamily="34" charset="0"/>
              </a:rPr>
              <a:t>de</a:t>
            </a:r>
          </a:p>
          <a:p>
            <a:pPr fontAlgn="base"/>
            <a:r>
              <a:rPr lang="en-US" sz="4400" dirty="0" err="1" smtClean="0">
                <a:latin typeface="Corbel" panose="020B0503020204020204" pitchFamily="34" charset="0"/>
              </a:rPr>
              <a:t>covoare</a:t>
            </a:r>
            <a:r>
              <a:rPr lang="en-US" sz="4400" dirty="0">
                <a:latin typeface="Corbel" panose="020B0503020204020204" pitchFamily="34" charset="0"/>
              </a:rPr>
              <a:t>”. Mai </a:t>
            </a:r>
            <a:r>
              <a:rPr lang="en-US" sz="4400" dirty="0" err="1">
                <a:latin typeface="Corbel" panose="020B0503020204020204" pitchFamily="34" charset="0"/>
              </a:rPr>
              <a:t>târziu</a:t>
            </a:r>
            <a:r>
              <a:rPr lang="en-US" sz="4400" dirty="0">
                <a:latin typeface="Corbel" panose="020B0503020204020204" pitchFamily="34" charset="0"/>
              </a:rPr>
              <a:t>, </a:t>
            </a:r>
            <a:r>
              <a:rPr lang="en-US" sz="4400" dirty="0" err="1">
                <a:latin typeface="Corbel" panose="020B0503020204020204" pitchFamily="34" charset="0"/>
              </a:rPr>
              <a:t>revista</a:t>
            </a:r>
            <a:r>
              <a:rPr lang="en-US" sz="4400" dirty="0">
                <a:latin typeface="Corbel" panose="020B0503020204020204" pitchFamily="34" charset="0"/>
              </a:rPr>
              <a:t> ”Electrician” </a:t>
            </a:r>
            <a:r>
              <a:rPr lang="en-US" sz="4400" dirty="0" err="1">
                <a:latin typeface="Corbel" panose="020B0503020204020204" pitchFamily="34" charset="0"/>
              </a:rPr>
              <a:t>îl</a:t>
            </a:r>
            <a:r>
              <a:rPr lang="en-US" sz="4400" dirty="0">
                <a:latin typeface="Corbel" panose="020B0503020204020204" pitchFamily="34" charset="0"/>
              </a:rPr>
              <a:t> </a:t>
            </a:r>
            <a:r>
              <a:rPr lang="en-US" sz="4400" dirty="0" err="1">
                <a:latin typeface="Corbel" panose="020B0503020204020204" pitchFamily="34" charset="0"/>
              </a:rPr>
              <a:t>descria</a:t>
            </a:r>
            <a:r>
              <a:rPr lang="en-US" sz="4400" dirty="0">
                <a:latin typeface="Corbel" panose="020B0503020204020204" pitchFamily="34" charset="0"/>
              </a:rPr>
              <a:t> </a:t>
            </a:r>
            <a:r>
              <a:rPr lang="en-US" sz="4400" dirty="0" err="1">
                <a:latin typeface="Corbel" panose="020B0503020204020204" pitchFamily="34" charset="0"/>
              </a:rPr>
              <a:t>drept</a:t>
            </a:r>
            <a:r>
              <a:rPr lang="en-US" sz="4400" dirty="0">
                <a:latin typeface="Corbel" panose="020B0503020204020204" pitchFamily="34" charset="0"/>
              </a:rPr>
              <a:t> un </a:t>
            </a:r>
            <a:r>
              <a:rPr lang="en-US" sz="4400" dirty="0" err="1">
                <a:latin typeface="Corbel" panose="020B0503020204020204" pitchFamily="34" charset="0"/>
              </a:rPr>
              <a:t>nou</a:t>
            </a:r>
            <a:r>
              <a:rPr lang="en-US" sz="4400" dirty="0">
                <a:latin typeface="Corbel" panose="020B0503020204020204" pitchFamily="34" charset="0"/>
              </a:rPr>
              <a:t> standard </a:t>
            </a:r>
            <a:r>
              <a:rPr lang="en-US" sz="4400" dirty="0" smtClean="0">
                <a:latin typeface="Corbel" panose="020B0503020204020204" pitchFamily="34" charset="0"/>
              </a:rPr>
              <a:t>al</a:t>
            </a:r>
          </a:p>
          <a:p>
            <a:pPr fontAlgn="base"/>
            <a:r>
              <a:rPr lang="en-US" sz="4400" dirty="0" err="1" smtClean="0">
                <a:latin typeface="Corbel" panose="020B0503020204020204" pitchFamily="34" charset="0"/>
              </a:rPr>
              <a:t>sănătății</a:t>
            </a:r>
            <a:r>
              <a:rPr lang="en-US" sz="4400" dirty="0">
                <a:latin typeface="Corbel" panose="020B0503020204020204" pitchFamily="34" charset="0"/>
              </a:rPr>
              <a:t>. </a:t>
            </a:r>
            <a:r>
              <a:rPr lang="en-US" sz="4400" b="1" dirty="0" err="1">
                <a:latin typeface="Corbel" panose="020B0503020204020204" pitchFamily="34" charset="0"/>
              </a:rPr>
              <a:t>Despre</a:t>
            </a:r>
            <a:r>
              <a:rPr lang="en-US" sz="4400" b="1" dirty="0">
                <a:latin typeface="Corbel" panose="020B0503020204020204" pitchFamily="34" charset="0"/>
              </a:rPr>
              <a:t> </a:t>
            </a:r>
            <a:r>
              <a:rPr lang="en-US" sz="4400" b="1" dirty="0" err="1">
                <a:latin typeface="Corbel" panose="020B0503020204020204" pitchFamily="34" charset="0"/>
              </a:rPr>
              <a:t>ce</a:t>
            </a:r>
            <a:r>
              <a:rPr lang="en-US" sz="4400" b="1" dirty="0">
                <a:latin typeface="Corbel" panose="020B0503020204020204" pitchFamily="34" charset="0"/>
              </a:rPr>
              <a:t> </a:t>
            </a:r>
            <a:r>
              <a:rPr lang="en-US" sz="4400" b="1" dirty="0" err="1">
                <a:latin typeface="Corbel" panose="020B0503020204020204" pitchFamily="34" charset="0"/>
              </a:rPr>
              <a:t>aparat</a:t>
            </a:r>
            <a:r>
              <a:rPr lang="en-US" sz="4400" b="1" dirty="0">
                <a:latin typeface="Corbel" panose="020B0503020204020204" pitchFamily="34" charset="0"/>
              </a:rPr>
              <a:t> </a:t>
            </a:r>
            <a:r>
              <a:rPr lang="en-US" sz="4400" b="1" dirty="0" smtClean="0">
                <a:latin typeface="Corbel" panose="020B0503020204020204" pitchFamily="34" charset="0"/>
              </a:rPr>
              <a:t>e</a:t>
            </a:r>
            <a:r>
              <a:rPr lang="ro-MD" sz="4400" b="1" dirty="0" smtClean="0">
                <a:latin typeface="Corbel" panose="020B0503020204020204" pitchFamily="34" charset="0"/>
              </a:rPr>
              <a:t>ste</a:t>
            </a:r>
            <a:r>
              <a:rPr lang="en-US" sz="4400" b="1" dirty="0" smtClean="0">
                <a:latin typeface="Corbel" panose="020B0503020204020204" pitchFamily="34" charset="0"/>
              </a:rPr>
              <a:t> </a:t>
            </a:r>
            <a:r>
              <a:rPr lang="en-US" sz="4400" b="1" dirty="0" err="1">
                <a:latin typeface="Corbel" panose="020B0503020204020204" pitchFamily="34" charset="0"/>
              </a:rPr>
              <a:t>vorba</a:t>
            </a:r>
            <a:r>
              <a:rPr lang="en-US" sz="4400" b="1" dirty="0">
                <a:latin typeface="Corbel" panose="020B0503020204020204" pitchFamily="34" charset="0"/>
              </a:rPr>
              <a:t>? </a:t>
            </a:r>
            <a:endParaRPr lang="en-US" sz="44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400" dirty="0" smtClean="0">
                <a:latin typeface="Corbel" panose="020B0503020204020204" pitchFamily="34" charset="0"/>
              </a:rPr>
              <a:t>1. </a:t>
            </a:r>
            <a:r>
              <a:rPr lang="ru-RU" sz="4400" dirty="0" smtClean="0">
                <a:latin typeface="Corbel" panose="020B0503020204020204" pitchFamily="34" charset="0"/>
              </a:rPr>
              <a:t>Утюг</a:t>
            </a:r>
            <a:r>
              <a:rPr lang="en-US" sz="4400" dirty="0" smtClean="0">
                <a:latin typeface="Corbel" panose="020B0503020204020204" pitchFamily="34" charset="0"/>
              </a:rPr>
              <a:t> </a:t>
            </a:r>
            <a:r>
              <a:rPr lang="ru-RU" sz="4400" dirty="0" smtClean="0">
                <a:latin typeface="Corbel" panose="020B0503020204020204" pitchFamily="34" charset="0"/>
              </a:rPr>
              <a:t>/</a:t>
            </a:r>
            <a:r>
              <a:rPr lang="en-US" sz="4400" dirty="0" smtClean="0">
                <a:latin typeface="Corbel" panose="020B0503020204020204" pitchFamily="34" charset="0"/>
              </a:rPr>
              <a:t> </a:t>
            </a:r>
            <a:r>
              <a:rPr lang="en-US" sz="4400" dirty="0" err="1" smtClean="0">
                <a:latin typeface="Corbel" panose="020B0503020204020204" pitchFamily="34" charset="0"/>
              </a:rPr>
              <a:t>Fierul</a:t>
            </a:r>
            <a:r>
              <a:rPr lang="en-US" sz="4400" dirty="0" smtClean="0">
                <a:latin typeface="Corbel" panose="020B0503020204020204" pitchFamily="34" charset="0"/>
              </a:rPr>
              <a:t> </a:t>
            </a:r>
            <a:r>
              <a:rPr lang="en-US" sz="4400" dirty="0">
                <a:latin typeface="Corbel" panose="020B0503020204020204" pitchFamily="34" charset="0"/>
              </a:rPr>
              <a:t>de </a:t>
            </a:r>
            <a:r>
              <a:rPr lang="en-US" sz="4400" dirty="0" err="1" smtClean="0">
                <a:latin typeface="Corbel" panose="020B0503020204020204" pitchFamily="34" charset="0"/>
              </a:rPr>
              <a:t>călcat</a:t>
            </a:r>
            <a:endParaRPr lang="en-US" sz="4400" dirty="0">
              <a:latin typeface="Corbel" panose="020B0503020204020204" pitchFamily="34" charset="0"/>
            </a:endParaRPr>
          </a:p>
          <a:p>
            <a:pPr fontAlgn="base"/>
            <a:r>
              <a:rPr lang="en-US" sz="4400" dirty="0" smtClean="0">
                <a:latin typeface="Corbel" panose="020B0503020204020204" pitchFamily="34" charset="0"/>
              </a:rPr>
              <a:t>2</a:t>
            </a:r>
            <a:r>
              <a:rPr lang="en-US" sz="4400" dirty="0">
                <a:latin typeface="Corbel" panose="020B0503020204020204" pitchFamily="34" charset="0"/>
              </a:rPr>
              <a:t>. </a:t>
            </a:r>
            <a:r>
              <a:rPr lang="ru-RU" sz="4400" dirty="0">
                <a:latin typeface="Corbel" panose="020B0503020204020204" pitchFamily="34" charset="0"/>
              </a:rPr>
              <a:t>Микроволновая </a:t>
            </a:r>
            <a:r>
              <a:rPr lang="ru-RU" sz="4400" dirty="0" smtClean="0">
                <a:latin typeface="Corbel" panose="020B0503020204020204" pitchFamily="34" charset="0"/>
              </a:rPr>
              <a:t>печь</a:t>
            </a:r>
            <a:r>
              <a:rPr lang="en-US" sz="4400" dirty="0" smtClean="0">
                <a:latin typeface="Corbel" panose="020B0503020204020204" pitchFamily="34" charset="0"/>
              </a:rPr>
              <a:t> </a:t>
            </a:r>
            <a:r>
              <a:rPr lang="ru-RU" sz="4400" dirty="0" smtClean="0">
                <a:latin typeface="Corbel" panose="020B0503020204020204" pitchFamily="34" charset="0"/>
              </a:rPr>
              <a:t>/</a:t>
            </a:r>
            <a:r>
              <a:rPr lang="en-US" sz="4400" dirty="0" smtClean="0">
                <a:latin typeface="Corbel" panose="020B0503020204020204" pitchFamily="34" charset="0"/>
              </a:rPr>
              <a:t> </a:t>
            </a:r>
            <a:r>
              <a:rPr lang="en-US" sz="4400" dirty="0" err="1" smtClean="0">
                <a:latin typeface="Corbel" panose="020B0503020204020204" pitchFamily="34" charset="0"/>
              </a:rPr>
              <a:t>Cuptorul</a:t>
            </a:r>
            <a:r>
              <a:rPr lang="en-US" sz="4400" dirty="0" smtClean="0">
                <a:latin typeface="Corbel" panose="020B0503020204020204" pitchFamily="34" charset="0"/>
              </a:rPr>
              <a:t> </a:t>
            </a:r>
            <a:r>
              <a:rPr lang="en-US" sz="4400" dirty="0">
                <a:latin typeface="Corbel" panose="020B0503020204020204" pitchFamily="34" charset="0"/>
              </a:rPr>
              <a:t>cu </a:t>
            </a:r>
            <a:r>
              <a:rPr lang="en-US" sz="4400" dirty="0" err="1" smtClean="0">
                <a:latin typeface="Corbel" panose="020B0503020204020204" pitchFamily="34" charset="0"/>
              </a:rPr>
              <a:t>microunde</a:t>
            </a:r>
            <a:endParaRPr lang="en-US" sz="4400" dirty="0">
              <a:latin typeface="Corbel" panose="020B0503020204020204" pitchFamily="34" charset="0"/>
            </a:endParaRPr>
          </a:p>
          <a:p>
            <a:pPr fontAlgn="base"/>
            <a:r>
              <a:rPr lang="en-US" sz="4400" dirty="0" smtClean="0">
                <a:latin typeface="Corbel" panose="020B0503020204020204" pitchFamily="34" charset="0"/>
              </a:rPr>
              <a:t>3</a:t>
            </a:r>
            <a:r>
              <a:rPr lang="en-US" sz="4400" dirty="0">
                <a:latin typeface="Corbel" panose="020B0503020204020204" pitchFamily="34" charset="0"/>
              </a:rPr>
              <a:t>. </a:t>
            </a:r>
            <a:r>
              <a:rPr lang="ru-RU" sz="4400" dirty="0" smtClean="0">
                <a:latin typeface="Corbel" panose="020B0503020204020204" pitchFamily="34" charset="0"/>
              </a:rPr>
              <a:t>Миксер</a:t>
            </a:r>
            <a:r>
              <a:rPr lang="en-US" sz="4400" dirty="0" smtClean="0">
                <a:latin typeface="Corbel" panose="020B0503020204020204" pitchFamily="34" charset="0"/>
              </a:rPr>
              <a:t> </a:t>
            </a:r>
            <a:r>
              <a:rPr lang="ru-RU" sz="4400" dirty="0" smtClean="0">
                <a:latin typeface="Corbel" panose="020B0503020204020204" pitchFamily="34" charset="0"/>
              </a:rPr>
              <a:t>/</a:t>
            </a:r>
            <a:r>
              <a:rPr lang="en-US" sz="4400" dirty="0" smtClean="0">
                <a:latin typeface="Corbel" panose="020B0503020204020204" pitchFamily="34" charset="0"/>
              </a:rPr>
              <a:t> </a:t>
            </a:r>
            <a:r>
              <a:rPr lang="en-US" sz="4400" dirty="0" err="1" smtClean="0">
                <a:latin typeface="Corbel" panose="020B0503020204020204" pitchFamily="34" charset="0"/>
              </a:rPr>
              <a:t>Mixerul</a:t>
            </a:r>
            <a:endParaRPr lang="en-US" sz="4400" dirty="0">
              <a:latin typeface="Corbel" panose="020B0503020204020204" pitchFamily="34" charset="0"/>
            </a:endParaRPr>
          </a:p>
          <a:p>
            <a:pPr fontAlgn="base"/>
            <a:r>
              <a:rPr lang="en-US" sz="4400" dirty="0" smtClean="0">
                <a:latin typeface="Corbel" panose="020B0503020204020204" pitchFamily="34" charset="0"/>
              </a:rPr>
              <a:t>4</a:t>
            </a:r>
            <a:r>
              <a:rPr lang="en-US" sz="4400" dirty="0">
                <a:latin typeface="Corbel" panose="020B0503020204020204" pitchFamily="34" charset="0"/>
              </a:rPr>
              <a:t>. </a:t>
            </a:r>
            <a:r>
              <a:rPr lang="ru-RU" sz="4400" dirty="0" smtClean="0">
                <a:latin typeface="Corbel" panose="020B0503020204020204" pitchFamily="34" charset="0"/>
              </a:rPr>
              <a:t>Пылесос</a:t>
            </a:r>
            <a:r>
              <a:rPr lang="en-US" sz="4400" dirty="0" smtClean="0">
                <a:latin typeface="Corbel" panose="020B0503020204020204" pitchFamily="34" charset="0"/>
              </a:rPr>
              <a:t> </a:t>
            </a:r>
            <a:r>
              <a:rPr lang="ru-RU" sz="4400" dirty="0" smtClean="0">
                <a:latin typeface="Corbel" panose="020B0503020204020204" pitchFamily="34" charset="0"/>
              </a:rPr>
              <a:t>/</a:t>
            </a:r>
            <a:r>
              <a:rPr lang="en-US" sz="4400" dirty="0" smtClean="0">
                <a:latin typeface="Corbel" panose="020B0503020204020204" pitchFamily="34" charset="0"/>
              </a:rPr>
              <a:t> </a:t>
            </a:r>
            <a:r>
              <a:rPr lang="en-US" sz="4400" dirty="0" err="1" smtClean="0">
                <a:latin typeface="Corbel" panose="020B0503020204020204" pitchFamily="34" charset="0"/>
              </a:rPr>
              <a:t>Aspiratorul</a:t>
            </a:r>
            <a:endParaRPr lang="ru-RU" sz="44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23814"/>
            <a:ext cx="3386335" cy="72847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0558" y="10237247"/>
            <a:ext cx="2011986" cy="102758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3170" y="10237247"/>
            <a:ext cx="4227060" cy="1023481"/>
          </a:xfrm>
          <a:prstGeom prst="rect">
            <a:avLst/>
          </a:prstGeom>
        </p:spPr>
      </p:pic>
      <p:sp>
        <p:nvSpPr>
          <p:cNvPr id="11" name="Google Shape;155;p12"/>
          <p:cNvSpPr txBox="1">
            <a:spLocks/>
          </p:cNvSpPr>
          <p:nvPr/>
        </p:nvSpPr>
        <p:spPr>
          <a:xfrm>
            <a:off x="963076" y="606807"/>
            <a:ext cx="8042465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>
                <a:solidFill>
                  <a:srgbClr val="FFFFFF"/>
                </a:solidFill>
              </a:rPr>
              <a:t>4</a:t>
            </a:r>
            <a:r>
              <a:rPr lang="ru-RU" sz="6000" dirty="0" smtClean="0">
                <a:solidFill>
                  <a:srgbClr val="FFFFFF"/>
                </a:solidFill>
              </a:rPr>
              <a:t> 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6000" dirty="0"/>
          </a:p>
        </p:txBody>
      </p:sp>
      <p:sp>
        <p:nvSpPr>
          <p:cNvPr id="16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727079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2930</TotalTime>
  <Words>1186</Words>
  <Application>Microsoft Office PowerPoint</Application>
  <PresentationFormat>Произвольный</PresentationFormat>
  <Paragraphs>183</Paragraphs>
  <Slides>18</Slides>
  <Notes>17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5" baseType="lpstr">
      <vt:lpstr>Arial</vt:lpstr>
      <vt:lpstr>Calibri</vt:lpstr>
      <vt:lpstr>Corbel</vt:lpstr>
      <vt:lpstr>Segoe Print</vt:lpstr>
      <vt:lpstr>Trebuchet MS</vt:lpstr>
      <vt:lpstr>Verdana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 игра осень 2018</dc:title>
  <dc:creator>Ana</dc:creator>
  <cp:lastModifiedBy>User</cp:lastModifiedBy>
  <cp:revision>407</cp:revision>
  <dcterms:modified xsi:type="dcterms:W3CDTF">2021-01-06T12:15:14Z</dcterms:modified>
</cp:coreProperties>
</file>