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2" r:id="rId6"/>
    <p:sldId id="263" r:id="rId7"/>
    <p:sldId id="294" r:id="rId8"/>
    <p:sldId id="273" r:id="rId9"/>
    <p:sldId id="274" r:id="rId10"/>
    <p:sldId id="275" r:id="rId11"/>
    <p:sldId id="264" r:id="rId12"/>
    <p:sldId id="265" r:id="rId13"/>
    <p:sldId id="280" r:id="rId14"/>
    <p:sldId id="293" r:id="rId15"/>
    <p:sldId id="279" r:id="rId16"/>
    <p:sldId id="278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269" r:id="rId25"/>
    <p:sldId id="288" r:id="rId26"/>
    <p:sldId id="287" r:id="rId27"/>
    <p:sldId id="286" r:id="rId28"/>
    <p:sldId id="285" r:id="rId29"/>
    <p:sldId id="271" r:id="rId30"/>
    <p:sldId id="292" r:id="rId31"/>
    <p:sldId id="291" r:id="rId32"/>
    <p:sldId id="290" r:id="rId33"/>
    <p:sldId id="289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7" autoAdjust="0"/>
  </p:normalViewPr>
  <p:slideViewPr>
    <p:cSldViewPr>
      <p:cViewPr varScale="1">
        <p:scale>
          <a:sx n="83" d="100"/>
          <a:sy n="83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ответ </a:t>
            </a:r>
            <a:endParaRPr lang="ru-RU" dirty="0" smtClean="0"/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2 – ответ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4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6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например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например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например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dirty="0" smtClean="0"/>
              <a:t>4</a:t>
            </a:r>
            <a:r>
              <a:rPr lang="ru-RU" dirty="0" smtClean="0"/>
              <a:t> – линейка</a:t>
            </a:r>
            <a:endParaRPr lang="ru-RU" dirty="0" smtClean="0"/>
          </a:p>
          <a:p>
            <a:r>
              <a:rPr lang="en-US" dirty="0" smtClean="0"/>
              <a:t>5</a:t>
            </a:r>
            <a:r>
              <a:rPr lang="ru-RU" dirty="0" smtClean="0"/>
              <a:t>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en-US" dirty="0" smtClean="0"/>
              <a:t>6</a:t>
            </a:r>
            <a:r>
              <a:rPr lang="ru-RU" dirty="0" smtClean="0"/>
              <a:t>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7 – линейка</a:t>
            </a:r>
            <a:endParaRPr lang="ru-RU" dirty="0" smtClean="0"/>
          </a:p>
          <a:p>
            <a:r>
              <a:rPr lang="ru-RU" dirty="0" smtClean="0"/>
              <a:t>8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9 – линейка</a:t>
            </a:r>
            <a:endParaRPr lang="ru-RU" dirty="0" smtClean="0"/>
          </a:p>
          <a:p>
            <a:r>
              <a:rPr lang="ru-RU" dirty="0" smtClean="0"/>
              <a:t>10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– линейка</a:t>
            </a:r>
            <a:endParaRPr lang="ru-RU" dirty="0" smtClean="0"/>
          </a:p>
          <a:p>
            <a:r>
              <a:rPr lang="ru-RU" dirty="0" smtClean="0"/>
              <a:t>5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линейка</a:t>
            </a:r>
            <a:endParaRPr lang="ru-RU" dirty="0" smtClean="0"/>
          </a:p>
          <a:p>
            <a:r>
              <a:rPr lang="ru-RU" dirty="0" smtClean="0"/>
              <a:t>2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3 – </a:t>
            </a:r>
            <a:r>
              <a:rPr lang="ru-RU" dirty="0" err="1" smtClean="0"/>
              <a:t>карандашница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29.pn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9" Type="http://schemas.openxmlformats.org/officeDocument/2006/relationships/notesSlide" Target="../notesSlides/notesSlide16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5" Type="http://schemas.openxmlformats.org/officeDocument/2006/relationships/oleObject" Target="../embeddings/oleObject5.bin"/><Relationship Id="rId14" Type="http://schemas.openxmlformats.org/officeDocument/2006/relationships/image" Target="../media/image34.wmf"/><Relationship Id="rId13" Type="http://schemas.openxmlformats.org/officeDocument/2006/relationships/oleObject" Target="../embeddings/oleObject4.bin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3.bin"/><Relationship Id="rId10" Type="http://schemas.openxmlformats.org/officeDocument/2006/relationships/image" Target="../media/image32.wmf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39.png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9" Type="http://schemas.openxmlformats.org/officeDocument/2006/relationships/notesSlide" Target="../notesSlides/notesSlide21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43.wmf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slide" Target="slide27.xml"/><Relationship Id="rId2" Type="http://schemas.openxmlformats.org/officeDocument/2006/relationships/slide" Target="slide2.xml"/><Relationship Id="rId10" Type="http://schemas.openxmlformats.org/officeDocument/2006/relationships/notesSlide" Target="../notesSlides/notesSlide22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7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7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27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48.png"/><Relationship Id="rId2" Type="http://schemas.openxmlformats.org/officeDocument/2006/relationships/image" Target="../media/image12.jpe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1.bin"/><Relationship Id="rId6" Type="http://schemas.openxmlformats.org/officeDocument/2006/relationships/slide" Target="slide27.xml"/><Relationship Id="rId5" Type="http://schemas.openxmlformats.org/officeDocument/2006/relationships/image" Target="../media/image49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9" Type="http://schemas.openxmlformats.org/officeDocument/2006/relationships/notesSlide" Target="../notesSlides/notesSlide26.xml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15.bin"/><Relationship Id="rId14" Type="http://schemas.openxmlformats.org/officeDocument/2006/relationships/image" Target="../media/image35.wmf"/><Relationship Id="rId13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33.wmf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oleObject" Target="../embeddings/oleObject16.bin"/><Relationship Id="rId7" Type="http://schemas.openxmlformats.org/officeDocument/2006/relationships/slide" Target="slide27.xml"/><Relationship Id="rId6" Type="http://schemas.openxmlformats.org/officeDocument/2006/relationships/image" Target="../media/image50.pn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0" Type="http://schemas.openxmlformats.org/officeDocument/2006/relationships/notesSlide" Target="../notesSlides/notesSlide27.xml"/><Relationship Id="rId2" Type="http://schemas.openxmlformats.org/officeDocument/2006/relationships/image" Target="../media/image13.pn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5.wmf"/><Relationship Id="rId16" Type="http://schemas.openxmlformats.org/officeDocument/2006/relationships/oleObject" Target="../embeddings/oleObject20.bin"/><Relationship Id="rId15" Type="http://schemas.openxmlformats.org/officeDocument/2006/relationships/image" Target="../media/image54.wmf"/><Relationship Id="rId14" Type="http://schemas.openxmlformats.org/officeDocument/2006/relationships/oleObject" Target="../embeddings/oleObject19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34.wmf"/><Relationship Id="rId10" Type="http://schemas.openxmlformats.org/officeDocument/2006/relationships/oleObject" Target="../embeddings/oleObject17.bin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56.png"/><Relationship Id="rId10" Type="http://schemas.openxmlformats.org/officeDocument/2006/relationships/hyperlink" Target="http://tapenik.ru/dizain/deti_12.png" TargetMode="External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jpeg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jpeg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8.jpeg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3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1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 r="65796" b="47750"/>
          <a:stretch>
            <a:fillRect/>
          </a:stretch>
        </p:blipFill>
        <p:spPr bwMode="auto">
          <a:xfrm>
            <a:off x="3275856" y="3717032"/>
            <a:ext cx="6601997" cy="1872208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275856" y="3717032"/>
            <a:ext cx="2592288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750282" y="2699581"/>
            <a:ext cx="2304256" cy="14214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915816" y="38610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203848" y="3645024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59" y="1700808"/>
              <a:ext cx="5544607" cy="316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Овал 34"/>
          <p:cNvSpPr/>
          <p:nvPr/>
        </p:nvSpPr>
        <p:spPr>
          <a:xfrm>
            <a:off x="5868144" y="3645024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7795 0.0016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1691680" y="4221088"/>
            <a:ext cx="6984776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166106" y="3203639"/>
            <a:ext cx="2304256" cy="142149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2564904"/>
              <a:ext cx="6984772" cy="29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Прямоугольник 24"/>
          <p:cNvSpPr/>
          <p:nvPr/>
        </p:nvSpPr>
        <p:spPr>
          <a:xfrm>
            <a:off x="1979712" y="2708920"/>
            <a:ext cx="6408712" cy="936104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не имеет длину.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бесконечна.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79775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1" y="3413112"/>
              <a:ext cx="6624737" cy="29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339752" y="4221088"/>
            <a:ext cx="6336704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2708920"/>
            <a:ext cx="6408712" cy="936104"/>
          </a:xfrm>
          <a:prstGeom prst="rect">
            <a:avLst/>
          </a:prstGeom>
          <a:solidFill>
            <a:schemeClr val="accent5">
              <a:lumMod val="40000"/>
              <a:lumOff val="60000"/>
              <a:alpha val="41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не имеет длину.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луча есть начало, но нет конца.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886187" y="3203637"/>
            <a:ext cx="2304256" cy="14214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051720" y="4365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339752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79775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4149080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11560" y="4221089"/>
              <a:ext cx="792088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1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>
            <a:stCxn id="33" idx="7"/>
          </p:cNvCxnSpPr>
          <p:nvPr/>
        </p:nvCxnSpPr>
        <p:spPr>
          <a:xfrm flipV="1">
            <a:off x="4777479" y="2060848"/>
            <a:ext cx="2098777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3103298" y="3137578"/>
            <a:ext cx="2304256" cy="142149"/>
          </a:xfrm>
          <a:prstGeom prst="rect">
            <a:avLst/>
          </a:prstGeom>
          <a:noFill/>
        </p:spPr>
      </p:pic>
      <p:pic>
        <p:nvPicPr>
          <p:cNvPr id="21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293096"/>
            <a:ext cx="4968552" cy="922357"/>
          </a:xfrm>
          <a:prstGeom prst="rect">
            <a:avLst/>
          </a:prstGeom>
          <a:noFill/>
        </p:spPr>
      </p:pic>
      <p:pic>
        <p:nvPicPr>
          <p:cNvPr id="2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334458" y="3275644"/>
            <a:ext cx="2304256" cy="142149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788024" y="4293096"/>
            <a:ext cx="3528392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84168" y="20608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8384" y="42930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499992" y="3789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716016" y="422108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861162">
            <a:off x="3506109" y="3194393"/>
            <a:ext cx="4968552" cy="922357"/>
          </a:xfrm>
          <a:prstGeom prst="rect">
            <a:avLst/>
          </a:prstGeom>
          <a:noFill/>
        </p:spPr>
      </p:pic>
      <p:pic>
        <p:nvPicPr>
          <p:cNvPr id="32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696" y="4293096"/>
            <a:ext cx="4968552" cy="922357"/>
          </a:xfrm>
          <a:prstGeom prst="rect">
            <a:avLst/>
          </a:prstGeom>
          <a:noFill/>
        </p:spPr>
      </p:pic>
      <p:pic>
        <p:nvPicPr>
          <p:cNvPr id="3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4399442" y="3209584"/>
            <a:ext cx="2304256" cy="142149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195736" y="4293096"/>
            <a:ext cx="3960440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23728" y="42930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861162">
            <a:off x="2497997" y="4298042"/>
            <a:ext cx="4968552" cy="922357"/>
          </a:xfrm>
          <a:prstGeom prst="rect">
            <a:avLst/>
          </a:prstGeom>
          <a:noFill/>
        </p:spPr>
      </p:pic>
      <p:pic>
        <p:nvPicPr>
          <p:cNvPr id="3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2881">
            <a:off x="3751370" y="2561514"/>
            <a:ext cx="2304256" cy="142149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3347864" y="3573016"/>
            <a:ext cx="2098777" cy="218869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59832" y="5229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 -0.0090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6327E-6 L 0.23941 -0.3348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45365 -0.00972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22534 0.31574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37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3" y="5229200"/>
              <a:ext cx="7776864" cy="2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домой 31">
            <a:hlinkClick r:id="rId6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2915816" y="2996952"/>
              <a:ext cx="3384376" cy="2016224"/>
            </a:xfrm>
            <a:prstGeom prst="triangle">
              <a:avLst>
                <a:gd name="adj" fmla="val 5789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rot="11699881">
              <a:off x="4679997" y="3314492"/>
              <a:ext cx="2664325" cy="1597167"/>
            </a:xfrm>
            <a:prstGeom prst="triangle">
              <a:avLst>
                <a:gd name="adj" fmla="val 29159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9" name="Прямая соединительная линия 38"/>
          <p:cNvCxnSpPr>
            <a:endCxn id="36" idx="0"/>
          </p:cNvCxnSpPr>
          <p:nvPr/>
        </p:nvCxnSpPr>
        <p:spPr>
          <a:xfrm>
            <a:off x="4932040" y="2996952"/>
            <a:ext cx="1409815" cy="2031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4406466" y="1979500"/>
            <a:ext cx="2304256" cy="142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427 0.295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556792"/>
            <a:ext cx="8208912" cy="720080"/>
            <a:chOff x="467544" y="1556792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5567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72816"/>
              <a:ext cx="70394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2420888"/>
            <a:ext cx="8208912" cy="720080"/>
            <a:chOff x="467544" y="2420888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1" y="2636913"/>
              <a:ext cx="5976665" cy="26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3284984"/>
            <a:ext cx="8208912" cy="720080"/>
            <a:chOff x="467544" y="3284984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1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4149080"/>
            <a:ext cx="8208912" cy="720080"/>
            <a:chOff x="467544" y="4149080"/>
            <a:chExt cx="8208912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221088"/>
              <a:ext cx="7992888" cy="59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467544" y="5013176"/>
            <a:ext cx="8208912" cy="720080"/>
            <a:chOff x="467544" y="501317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63188"/>
              <a:ext cx="8064896" cy="61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1556792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15567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772816"/>
              <a:ext cx="70394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691680" y="4221088"/>
            <a:ext cx="698477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79712" y="2708920"/>
            <a:ext cx="6408712" cy="936104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не имеет длину.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бесконечна.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56376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3728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166106" y="3203639"/>
            <a:ext cx="2304256" cy="142149"/>
          </a:xfrm>
          <a:prstGeom prst="rect">
            <a:avLst/>
          </a:prstGeom>
          <a:noFill/>
        </p:spPr>
      </p:pic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79775 0.00139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6" grpId="0" animBg="1"/>
      <p:bldP spid="27" grpId="0" animBg="1"/>
      <p:bldP spid="37" grpId="0" animBg="1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2420888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24208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1" y="2636913"/>
              <a:ext cx="5976665" cy="26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339752" y="4221088"/>
            <a:ext cx="633670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79712" y="2708920"/>
            <a:ext cx="6408712" cy="936104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 не имеет длину.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луча есть начало, но нет конца.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1886187" y="3203637"/>
            <a:ext cx="2304256" cy="142149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051720" y="43651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339752" y="4149080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7956376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79775 0.0013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4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20080"/>
            <a:chOff x="467544" y="3284984"/>
            <a:chExt cx="8208912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32849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56992"/>
              <a:ext cx="8064896" cy="61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1649216">
              <a:off x="3009816" y="3351734"/>
              <a:ext cx="2520280" cy="1670693"/>
            </a:xfrm>
            <a:prstGeom prst="triangle">
              <a:avLst>
                <a:gd name="adj" fmla="val 86873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9213881">
              <a:off x="6193434" y="3180584"/>
              <a:ext cx="2102712" cy="1308243"/>
            </a:xfrm>
            <a:prstGeom prst="triangle">
              <a:avLst>
                <a:gd name="adj" fmla="val 29159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627784" y="2852936"/>
              <a:ext cx="576064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55776" y="285293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56376" y="42930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83768" y="486916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11760" y="2420888"/>
            <a:ext cx="5976664" cy="2990329"/>
            <a:chOff x="2475384" y="2340496"/>
            <a:chExt cx="5976664" cy="299032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475384" y="2340496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rot="11649216">
              <a:off x="3009816" y="3351734"/>
              <a:ext cx="2520280" cy="1670693"/>
            </a:xfrm>
            <a:prstGeom prst="triangle">
              <a:avLst>
                <a:gd name="adj" fmla="val 86873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11726156">
              <a:off x="5795620" y="3957057"/>
              <a:ext cx="1722444" cy="923608"/>
            </a:xfrm>
            <a:prstGeom prst="triangle">
              <a:avLst>
                <a:gd name="adj" fmla="val 2954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627784" y="2852936"/>
              <a:ext cx="576064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55776" y="285293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56376" y="429309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83768" y="486916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4149080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221088"/>
              <a:ext cx="7992888" cy="59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11649216">
              <a:off x="3009816" y="3351734"/>
              <a:ext cx="2520280" cy="1670693"/>
            </a:xfrm>
            <a:prstGeom prst="triangle">
              <a:avLst>
                <a:gd name="adj" fmla="val 86873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 rot="9213881">
              <a:off x="6193434" y="3180584"/>
              <a:ext cx="2102712" cy="1308243"/>
            </a:xfrm>
            <a:prstGeom prst="triangle">
              <a:avLst>
                <a:gd name="adj" fmla="val 29159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27784" y="2852936"/>
              <a:ext cx="576064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3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1" name="Управляющая кнопка: домой 50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 Треугольник. Признаки равенства треугольников.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20080"/>
            <a:chOff x="467544" y="5013176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63188"/>
              <a:ext cx="8064896" cy="61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41" name="TextBox 40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3640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71642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7403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7524328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9401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724128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Месяц 64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есяц 65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108200" y="2420888"/>
            <a:ext cx="1668116" cy="1209725"/>
            <a:chOff x="2108200" y="2420888"/>
            <a:chExt cx="1668116" cy="1209725"/>
          </a:xfrm>
        </p:grpSpPr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2123728" y="2420888"/>
            <a:ext cx="16192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7" imgW="14935200" imgH="3962400" progId="Equation.3">
                    <p:embed/>
                  </p:oleObj>
                </mc:Choice>
                <mc:Fallback>
                  <p:oleObj name="Формула" r:id="rId7" imgW="14935200" imgH="3962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2420888"/>
                          <a:ext cx="1619250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2123728" y="2780928"/>
            <a:ext cx="1652588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9" imgW="15240000" imgH="4267200" progId="Equation.3">
                    <p:embed/>
                  </p:oleObj>
                </mc:Choice>
                <mc:Fallback>
                  <p:oleObj name="Формула" r:id="rId9" imgW="15240000" imgH="4267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3728" y="2780928"/>
                          <a:ext cx="1652588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3"/>
            <p:cNvGraphicFramePr>
              <a:graphicFrameLocks noChangeAspect="1"/>
            </p:cNvGraphicFramePr>
            <p:nvPr/>
          </p:nvGraphicFramePr>
          <p:xfrm>
            <a:off x="2108200" y="3213100"/>
            <a:ext cx="165258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11" imgW="15240000" imgH="3962400" progId="Equation.3">
                    <p:embed/>
                  </p:oleObj>
                </mc:Choice>
                <mc:Fallback>
                  <p:oleObj name="Формула" r:id="rId11" imgW="15240000" imgH="39624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08200" y="3213100"/>
                          <a:ext cx="1652588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Правая фигурная скобка 69"/>
          <p:cNvSpPr/>
          <p:nvPr/>
        </p:nvSpPr>
        <p:spPr>
          <a:xfrm>
            <a:off x="3923928" y="2420888"/>
            <a:ext cx="216024" cy="1224136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с вырезом 70"/>
          <p:cNvSpPr/>
          <p:nvPr/>
        </p:nvSpPr>
        <p:spPr>
          <a:xfrm>
            <a:off x="4139952" y="2852936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979712" y="4437112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3" imgW="23774400" imgH="4267200" progId="Equation.3">
                  <p:embed/>
                </p:oleObj>
              </mc:Choice>
              <mc:Fallback>
                <p:oleObj name="Формула" r:id="rId13" imgW="23774400" imgH="42672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79712" y="4437112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907704" y="4941168"/>
          <a:ext cx="6475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5" imgW="59740800" imgH="4876800" progId="Equation.3">
                  <p:embed/>
                </p:oleObj>
              </mc:Choice>
              <mc:Fallback>
                <p:oleObj name="Формула" r:id="rId15" imgW="597408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7704" y="4941168"/>
                        <a:ext cx="6475412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1" grpId="0" animBg="1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7544" y="1628800"/>
            <a:ext cx="8208912" cy="720080"/>
            <a:chOff x="467544" y="1628800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850328"/>
              <a:ext cx="8064896" cy="30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2492896"/>
            <a:ext cx="8208912" cy="720080"/>
            <a:chOff x="467544" y="2492896"/>
            <a:chExt cx="8208912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690779"/>
              <a:ext cx="5040560" cy="31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3356992"/>
            <a:ext cx="8208912" cy="720080"/>
            <a:chOff x="467544" y="3356992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569710"/>
              <a:ext cx="7560840" cy="3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4221088"/>
            <a:ext cx="8208912" cy="720080"/>
            <a:chOff x="467544" y="4221088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42210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437112"/>
              <a:ext cx="7416824" cy="33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5085184"/>
            <a:ext cx="8208912" cy="720080"/>
            <a:chOff x="467544" y="50851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50851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t="4725" r="331"/>
            <a:stretch>
              <a:fillRect/>
            </a:stretch>
          </p:blipFill>
          <p:spPr bwMode="auto">
            <a:xfrm>
              <a:off x="539552" y="5114417"/>
              <a:ext cx="8064896" cy="64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67544" y="1340768"/>
            <a:ext cx="8208912" cy="720080"/>
            <a:chOff x="467544" y="1628800"/>
            <a:chExt cx="8208912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162880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850328"/>
              <a:ext cx="8064896" cy="30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3059832" y="3717032"/>
            <a:ext cx="4608512" cy="10081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606266" y="2699581"/>
            <a:ext cx="2304256" cy="14214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499992" y="35730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24328" y="422108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59832" y="3573016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843808" y="31409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98932">
            <a:off x="2014363" y="4128980"/>
            <a:ext cx="4968552" cy="922357"/>
          </a:xfrm>
          <a:prstGeom prst="rect">
            <a:avLst/>
          </a:prstGeom>
          <a:noFill/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2325996" y="3501008"/>
            <a:ext cx="4478252" cy="122987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1390413" y="3502489"/>
            <a:ext cx="2304256" cy="14214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 rot="21051658">
            <a:off x="6311016" y="30644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 rot="19972609">
            <a:off x="2308080" y="4586857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991506" y="421256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1536E-6 L 0.48976 -0.18899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43" grpId="0"/>
      <p:bldP spid="44" grpId="0"/>
      <p:bldP spid="45" grpId="0" animBg="1"/>
      <p:bldP spid="46" grpId="0"/>
      <p:bldP spid="50" grpId="0"/>
      <p:bldP spid="51" grpId="0" animBg="1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67544" y="1340768"/>
            <a:ext cx="8208912" cy="720080"/>
            <a:chOff x="467544" y="2492896"/>
            <a:chExt cx="8208912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7544" y="249289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690779"/>
              <a:ext cx="5040560" cy="31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3821383" y="4011731"/>
            <a:ext cx="4968552" cy="922357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4355976" y="3573016"/>
            <a:ext cx="4248472" cy="9361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902411" y="2555565"/>
            <a:ext cx="2304256" cy="142149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8100392" y="3933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355976" y="350100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211960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98932">
            <a:off x="1870346" y="3624924"/>
            <a:ext cx="4968552" cy="922357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1835696" y="2564904"/>
            <a:ext cx="6408712" cy="173392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958365" y="3070439"/>
            <a:ext cx="2304256" cy="142149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 rot="21051658">
            <a:off x="7054025" y="231037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4722 0.12755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7083 -0.2625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31493 -0.11551 " pathEditMode="relative" ptsTypes="AA">
                                      <p:cBhvr>
                                        <p:cTn id="7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43" grpId="0"/>
      <p:bldP spid="44" grpId="0" animBg="1"/>
      <p:bldP spid="45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1340768"/>
            <a:ext cx="8208912" cy="720080"/>
            <a:chOff x="467544" y="3356992"/>
            <a:chExt cx="8208912" cy="7200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335699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569710"/>
              <a:ext cx="7560840" cy="347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2915816" y="2852936"/>
              <a:ext cx="2376264" cy="2160240"/>
            </a:xfrm>
            <a:prstGeom prst="triangle">
              <a:avLst>
                <a:gd name="adj" fmla="val 22636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215485">
              <a:off x="5828536" y="2861512"/>
              <a:ext cx="2284877" cy="2240623"/>
            </a:xfrm>
            <a:prstGeom prst="triangle">
              <a:avLst>
                <a:gd name="adj" fmla="val 29159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40352" y="4653136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  <a:endPara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>
              <a:off x="2915816" y="2700536"/>
              <a:ext cx="4528120" cy="2312640"/>
            </a:xfrm>
            <a:prstGeom prst="triangle">
              <a:avLst>
                <a:gd name="adj" fmla="val 22636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7399247">
              <a:off x="3756300" y="3621948"/>
              <a:ext cx="1727516" cy="1689963"/>
            </a:xfrm>
            <a:prstGeom prst="triangle">
              <a:avLst>
                <a:gd name="adj" fmla="val 29159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40352" y="4653136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4221088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422108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437112"/>
              <a:ext cx="7416824" cy="33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avatanplus.com/files/resources/original/5a68f4a6d2bdc16129fbabc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6428" y="2318148"/>
            <a:ext cx="4176464" cy="4093913"/>
          </a:xfrm>
          <a:prstGeom prst="rect">
            <a:avLst/>
          </a:prstGeom>
          <a:noFill/>
        </p:spPr>
      </p:pic>
      <p:pic>
        <p:nvPicPr>
          <p:cNvPr id="28" name="Picture 2" descr="https://avatanplus.com/files/resources/original/5a68f4a6d2bdc16129fbabcf.jpg"/>
          <p:cNvPicPr>
            <a:picLocks noChangeAspect="1" noChangeArrowheads="1"/>
          </p:cNvPicPr>
          <p:nvPr/>
        </p:nvPicPr>
        <p:blipFill>
          <a:blip r:embed="rId3" cstate="print"/>
          <a:srcRect l="-1671" t="26806" b="6364"/>
          <a:stretch>
            <a:fillRect/>
          </a:stretch>
        </p:blipFill>
        <p:spPr bwMode="auto">
          <a:xfrm rot="5400000">
            <a:off x="4848068" y="3008917"/>
            <a:ext cx="4272399" cy="2664296"/>
          </a:xfrm>
          <a:prstGeom prst="rect">
            <a:avLst/>
          </a:prstGeom>
          <a:noFill/>
        </p:spPr>
      </p:pic>
      <p:pic>
        <p:nvPicPr>
          <p:cNvPr id="1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23528" y="2348880"/>
            <a:ext cx="1872208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771800" y="4941168"/>
            <a:ext cx="2088232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80112" y="4941168"/>
            <a:ext cx="2088232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572000" y="2564904"/>
            <a:ext cx="288032" cy="2376264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7380312" y="2564904"/>
            <a:ext cx="288032" cy="23762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2771800" y="2564904"/>
            <a:ext cx="1800200" cy="2376264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580112" y="2564904"/>
            <a:ext cx="1800200" cy="23762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Прямая. Луч. Равные треугольники.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340768"/>
            <a:ext cx="8208912" cy="720080"/>
            <a:chOff x="467544" y="5085184"/>
            <a:chExt cx="8208912" cy="72008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7544" y="50851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t="4725" r="331"/>
            <a:stretch>
              <a:fillRect/>
            </a:stretch>
          </p:blipFill>
          <p:spPr bwMode="auto">
            <a:xfrm>
              <a:off x="539552" y="5114417"/>
              <a:ext cx="8064896" cy="64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8" name="TextBox 27"/>
            <p:cNvSpPr txBox="1"/>
            <p:nvPr/>
          </p:nvSpPr>
          <p:spPr>
            <a:xfrm>
              <a:off x="5580112" y="22048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2240" y="400506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28184" y="400506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80312" y="220486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3640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1642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7403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524328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940152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724128" y="386104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Месяц 52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Месяц 57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074863" y="2405063"/>
            <a:ext cx="1717675" cy="1241425"/>
            <a:chOff x="2074863" y="2405063"/>
            <a:chExt cx="1717675" cy="1241425"/>
          </a:xfrm>
        </p:grpSpPr>
        <p:graphicFrame>
          <p:nvGraphicFramePr>
            <p:cNvPr id="60" name="Object 3"/>
            <p:cNvGraphicFramePr>
              <a:graphicFrameLocks noChangeAspect="1"/>
            </p:cNvGraphicFramePr>
            <p:nvPr/>
          </p:nvGraphicFramePr>
          <p:xfrm>
            <a:off x="2074863" y="2405063"/>
            <a:ext cx="17176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7" imgW="15849600" imgH="4267200" progId="Equation.3">
                    <p:embed/>
                  </p:oleObj>
                </mc:Choice>
                <mc:Fallback>
                  <p:oleObj name="Формула" r:id="rId7" imgW="158496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74863" y="2405063"/>
                          <a:ext cx="1717675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"/>
            <p:cNvGraphicFramePr>
              <a:graphicFrameLocks noChangeAspect="1"/>
            </p:cNvGraphicFramePr>
            <p:nvPr/>
          </p:nvGraphicFramePr>
          <p:xfrm>
            <a:off x="2173288" y="2749550"/>
            <a:ext cx="15525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9" imgW="14325600" imgH="4876800" progId="Equation.3">
                    <p:embed/>
                  </p:oleObj>
                </mc:Choice>
                <mc:Fallback>
                  <p:oleObj name="Формула" r:id="rId9" imgW="14325600" imgH="4876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73288" y="2749550"/>
                          <a:ext cx="155257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"/>
            <p:cNvGraphicFramePr>
              <a:graphicFrameLocks noChangeAspect="1"/>
            </p:cNvGraphicFramePr>
            <p:nvPr/>
          </p:nvGraphicFramePr>
          <p:xfrm>
            <a:off x="2092325" y="3197225"/>
            <a:ext cx="1684338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11" imgW="15544800" imgH="4267200" progId="Equation.3">
                    <p:embed/>
                  </p:oleObj>
                </mc:Choice>
                <mc:Fallback>
                  <p:oleObj name="Формула" r:id="rId11" imgW="155448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92325" y="3197225"/>
                          <a:ext cx="1684338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авая фигурная скобка 62"/>
          <p:cNvSpPr/>
          <p:nvPr/>
        </p:nvSpPr>
        <p:spPr>
          <a:xfrm>
            <a:off x="3923928" y="2420888"/>
            <a:ext cx="216024" cy="1224136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с вырезом 63"/>
          <p:cNvSpPr/>
          <p:nvPr/>
        </p:nvSpPr>
        <p:spPr>
          <a:xfrm>
            <a:off x="4139952" y="2852936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255997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5" name="Object 4"/>
          <p:cNvGraphicFramePr>
            <a:graphicFrameLocks noChangeAspect="1"/>
          </p:cNvGraphicFramePr>
          <p:nvPr/>
        </p:nvGraphicFramePr>
        <p:xfrm>
          <a:off x="1963738" y="4405313"/>
          <a:ext cx="2609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13" imgW="24079200" imgH="4876800" progId="Equation.3">
                  <p:embed/>
                </p:oleObj>
              </mc:Choice>
              <mc:Fallback>
                <p:oleObj name="Формула" r:id="rId13" imgW="24079200" imgH="4876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63738" y="4405313"/>
                        <a:ext cx="260985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5"/>
          <p:cNvGraphicFramePr>
            <a:graphicFrameLocks noChangeAspect="1"/>
          </p:cNvGraphicFramePr>
          <p:nvPr/>
        </p:nvGraphicFramePr>
        <p:xfrm>
          <a:off x="1907704" y="4941168"/>
          <a:ext cx="6475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5" imgW="59740800" imgH="4876800" progId="Equation.3">
                  <p:embed/>
                </p:oleObj>
              </mc:Choice>
              <mc:Fallback>
                <p:oleObj name="Формула" r:id="rId15" imgW="59740800" imgH="48768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7704" y="4941168"/>
                        <a:ext cx="6475412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268760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1" y="1524265"/>
              <a:ext cx="8064897" cy="61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467544" y="2060848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5108" r="-121"/>
            <a:stretch>
              <a:fillRect/>
            </a:stretch>
          </p:blipFill>
          <p:spPr bwMode="auto">
            <a:xfrm>
              <a:off x="539552" y="2380232"/>
              <a:ext cx="8064896" cy="58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 l="389" t="6248"/>
          <a:stretch>
            <a:fillRect/>
          </a:stretch>
        </p:blipFill>
        <p:spPr bwMode="auto">
          <a:xfrm>
            <a:off x="467544" y="2852936"/>
            <a:ext cx="8208912" cy="962282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933056"/>
            <a:ext cx="8208912" cy="1011365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13176"/>
            <a:ext cx="8208912" cy="981728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1" y="1524265"/>
              <a:ext cx="8064897" cy="61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6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2813271" y="3435667"/>
            <a:ext cx="4968552" cy="922357"/>
          </a:xfrm>
          <a:prstGeom prst="rect">
            <a:avLst/>
          </a:prstGeom>
          <a:noFill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987824" y="2924944"/>
            <a:ext cx="4608512" cy="1008112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534258" y="1907493"/>
            <a:ext cx="2304256" cy="14214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7236296" y="3356992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915816" y="278092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771800" y="23488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5462">
            <a:off x="2215048" y="4628110"/>
            <a:ext cx="4968552" cy="922357"/>
          </a:xfrm>
          <a:prstGeom prst="rect">
            <a:avLst/>
          </a:prstGeom>
          <a:noFill/>
        </p:spPr>
      </p:pic>
      <p:cxnSp>
        <p:nvCxnSpPr>
          <p:cNvPr id="51" name="Прямая соединительная линия 50"/>
          <p:cNvCxnSpPr>
            <a:stCxn id="55" idx="2"/>
          </p:cNvCxnSpPr>
          <p:nvPr/>
        </p:nvCxnSpPr>
        <p:spPr>
          <a:xfrm>
            <a:off x="2174637" y="4466729"/>
            <a:ext cx="5997763" cy="330423"/>
          </a:xfrm>
          <a:prstGeom prst="line">
            <a:avLst/>
          </a:prstGeom>
          <a:ln w="508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1246396" y="3214457"/>
            <a:ext cx="2304256" cy="14214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7740352" y="42930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195736" y="4365104"/>
            <a:ext cx="67780" cy="14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979712" y="40050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1711E-6 L 0.49861 0.13784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63142 0.05254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2" grpId="0" animBg="1"/>
      <p:bldP spid="47" grpId="0"/>
      <p:bldP spid="48" grpId="0" animBg="1"/>
      <p:bldP spid="49" grpId="0"/>
      <p:bldP spid="53" grpId="0"/>
      <p:bldP spid="54" grpId="0" animBg="1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grpSp>
        <p:nvGrpSpPr>
          <p:cNvPr id="40" name="Группа 39"/>
          <p:cNvGrpSpPr/>
          <p:nvPr/>
        </p:nvGrpSpPr>
        <p:grpSpPr>
          <a:xfrm>
            <a:off x="467544" y="1340768"/>
            <a:ext cx="8208912" cy="720080"/>
            <a:chOff x="467544" y="2348880"/>
            <a:chExt cx="8208912" cy="72008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5108" r="-121"/>
            <a:stretch>
              <a:fillRect/>
            </a:stretch>
          </p:blipFill>
          <p:spPr bwMode="auto">
            <a:xfrm>
              <a:off x="539552" y="2380232"/>
              <a:ext cx="8064896" cy="58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Прямоугольник 42"/>
          <p:cNvSpPr/>
          <p:nvPr/>
        </p:nvSpPr>
        <p:spPr>
          <a:xfrm>
            <a:off x="1907704" y="3933056"/>
            <a:ext cx="24482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26323">
            <a:off x="3821383" y="4011731"/>
            <a:ext cx="4968552" cy="922357"/>
          </a:xfrm>
          <a:prstGeom prst="rect">
            <a:avLst/>
          </a:prstGeom>
          <a:noFill/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4355976" y="3573016"/>
            <a:ext cx="4248472" cy="9361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3902411" y="2555565"/>
            <a:ext cx="2304256" cy="142149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8100392" y="3933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355976" y="3501008"/>
            <a:ext cx="72008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211960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44106">
            <a:off x="1942020" y="2962667"/>
            <a:ext cx="4968552" cy="922357"/>
          </a:xfrm>
          <a:prstGeom prst="rect">
            <a:avLst/>
          </a:prstGeom>
          <a:noFill/>
        </p:spPr>
      </p:pic>
      <p:cxnSp>
        <p:nvCxnSpPr>
          <p:cNvPr id="55" name="Прямая соединительная линия 54"/>
          <p:cNvCxnSpPr/>
          <p:nvPr/>
        </p:nvCxnSpPr>
        <p:spPr>
          <a:xfrm flipV="1">
            <a:off x="1907704" y="2564904"/>
            <a:ext cx="6336704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95282">
            <a:off x="958365" y="1990319"/>
            <a:ext cx="2304256" cy="142149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 rot="21051658">
            <a:off x="7126031" y="223836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1051658">
            <a:off x="2191945" y="27424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настраиваемая 60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4722 0.1275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5293E-6 L 0.68663 -0.10478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6463E-6 L 0.3467 -0.0515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 animBg="1"/>
      <p:bldP spid="53" grpId="0"/>
      <p:bldP spid="57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404664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64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1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284984"/>
              <a:ext cx="8064896" cy="61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4077072"/>
            <a:ext cx="8208912" cy="720080"/>
            <a:chOff x="467544" y="4077072"/>
            <a:chExt cx="8208912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1" y="4116665"/>
              <a:ext cx="7992889" cy="63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7544" y="4941168"/>
            <a:ext cx="8208912" cy="949617"/>
            <a:chOff x="467544" y="4941168"/>
            <a:chExt cx="8208912" cy="94961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4941168"/>
              <a:ext cx="8208912" cy="949617"/>
            </a:xfrm>
            <a:prstGeom prst="rect">
              <a:avLst/>
            </a:prstGeom>
            <a:noFill/>
            <a:ln w="38100">
              <a:solidFill>
                <a:srgbClr val="255997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1691680" y="2276872"/>
            <a:ext cx="6955234" cy="4002907"/>
            <a:chOff x="1691680" y="2276872"/>
            <a:chExt cx="6955234" cy="4002907"/>
          </a:xfrm>
        </p:grpSpPr>
        <p:pic>
          <p:nvPicPr>
            <p:cNvPr id="69634" name="Picture 2" descr="https://avatanplus.com/files/resources/original/5a68f4a6d2bdc16129fbabcf.jpg"/>
            <p:cNvPicPr>
              <a:picLocks noChangeAspect="1" noChangeArrowheads="1"/>
            </p:cNvPicPr>
            <p:nvPr/>
          </p:nvPicPr>
          <p:blipFill>
            <a:blip r:embed="rId2" cstate="print"/>
            <a:srcRect t="42448"/>
            <a:stretch>
              <a:fillRect/>
            </a:stretch>
          </p:blipFill>
          <p:spPr bwMode="auto">
            <a:xfrm>
              <a:off x="1691680" y="2276872"/>
              <a:ext cx="6955234" cy="4002907"/>
            </a:xfrm>
            <a:prstGeom prst="rect">
              <a:avLst/>
            </a:prstGeom>
            <a:noFill/>
          </p:spPr>
        </p:pic>
        <p:sp>
          <p:nvSpPr>
            <p:cNvPr id="56" name="Прямоугольный треугольник 55"/>
            <p:cNvSpPr/>
            <p:nvPr/>
          </p:nvSpPr>
          <p:spPr>
            <a:xfrm rot="16200000">
              <a:off x="2699792" y="2780928"/>
              <a:ext cx="1944216" cy="2952328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 rot="5400000">
              <a:off x="5616116" y="2312876"/>
              <a:ext cx="2016224" cy="2952328"/>
            </a:xfrm>
            <a:prstGeom prst="rtTriangle">
              <a:avLst/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 l="389" t="6248"/>
          <a:stretch>
            <a:fillRect/>
          </a:stretch>
        </p:blipFill>
        <p:spPr bwMode="auto">
          <a:xfrm>
            <a:off x="467544" y="1268760"/>
            <a:ext cx="8208912" cy="962282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23528" y="2348880"/>
            <a:ext cx="1584176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148064" y="3284984"/>
            <a:ext cx="0" cy="15121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7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40020">
            <a:off x="3316059" y="3809305"/>
            <a:ext cx="2304256" cy="142149"/>
          </a:xfrm>
          <a:prstGeom prst="rect">
            <a:avLst/>
          </a:prstGeom>
          <a:noFill/>
        </p:spPr>
      </p:pic>
      <p:sp>
        <p:nvSpPr>
          <p:cNvPr id="72" name="Управляющая кнопка: настраиваемая 71">
            <a:hlinkClick r:id="rId8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434 -0.21273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1011365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sp>
        <p:nvSpPr>
          <p:cNvPr id="24" name="Управляющая кнопка: настраиваемая 23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7" name="TextBox 26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3640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164288" y="321297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Месяц 40"/>
            <p:cNvSpPr/>
            <p:nvPr/>
          </p:nvSpPr>
          <p:spPr>
            <a:xfrm rot="9781135">
              <a:off x="5415396" y="3581489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есяц 41"/>
            <p:cNvSpPr/>
            <p:nvPr/>
          </p:nvSpPr>
          <p:spPr>
            <a:xfrm rot="9781135">
              <a:off x="7215597" y="3581488"/>
              <a:ext cx="112989" cy="368222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51720" y="2420888"/>
            <a:ext cx="1691258" cy="849561"/>
            <a:chOff x="2051720" y="2420888"/>
            <a:chExt cx="1691258" cy="849561"/>
          </a:xfrm>
        </p:grpSpPr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2123728" y="2420888"/>
            <a:ext cx="16192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7" imgW="14935200" imgH="3962400" progId="Equation.3">
                    <p:embed/>
                  </p:oleObj>
                </mc:Choice>
                <mc:Fallback>
                  <p:oleObj name="Формула" r:id="rId7" imgW="14935200" imgH="39624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2420888"/>
                          <a:ext cx="1619250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2051720" y="2852936"/>
            <a:ext cx="165258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9" imgW="15240000" imgH="3962400" progId="Equation.3">
                    <p:embed/>
                  </p:oleObj>
                </mc:Choice>
                <mc:Fallback>
                  <p:oleObj name="Формула" r:id="rId9" imgW="15240000" imgH="3962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720" y="2852936"/>
                          <a:ext cx="1652588" cy="417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Правая фигурная скобка 61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с вырезом 66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6565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"/>
          <p:cNvGraphicFramePr>
            <a:graphicFrameLocks noChangeAspect="1"/>
          </p:cNvGraphicFramePr>
          <p:nvPr/>
        </p:nvGraphicFramePr>
        <p:xfrm>
          <a:off x="1835696" y="4437112"/>
          <a:ext cx="6475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13" imgW="59740800" imgH="4876800" progId="Equation.3">
                  <p:embed/>
                </p:oleObj>
              </mc:Choice>
              <mc:Fallback>
                <p:oleObj name="Формула" r:id="rId13" imgW="59740800" imgH="48768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35696" y="4437112"/>
                        <a:ext cx="6475412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1907704" y="342900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938338" y="3573463"/>
          <a:ext cx="1652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5" imgW="15240000" imgH="4267200" progId="Equation.3">
                  <p:embed/>
                </p:oleObj>
              </mc:Choice>
              <mc:Fallback>
                <p:oleObj name="Формула" r:id="rId15" imgW="15240000" imgH="42672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38338" y="3573463"/>
                        <a:ext cx="1652587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268760"/>
            <a:ext cx="8208912" cy="981728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  <p:sp>
        <p:nvSpPr>
          <p:cNvPr id="26" name="Управляющая кнопка: настраиваемая 25">
            <a:hlinkClick r:id="rId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 Задачи на построение. Равные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860032" y="2204864"/>
            <a:ext cx="3630210" cy="2261865"/>
            <a:chOff x="4860032" y="2204864"/>
            <a:chExt cx="3630210" cy="2261865"/>
          </a:xfrm>
        </p:grpSpPr>
        <p:sp>
          <p:nvSpPr>
            <p:cNvPr id="29" name="TextBox 28"/>
            <p:cNvSpPr txBox="1"/>
            <p:nvPr/>
          </p:nvSpPr>
          <p:spPr>
            <a:xfrm>
              <a:off x="55801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003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50040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6804248" y="2564904"/>
              <a:ext cx="1512168" cy="1440160"/>
            </a:xfrm>
            <a:prstGeom prst="triangle">
              <a:avLst>
                <a:gd name="adj" fmla="val 69775"/>
              </a:avLst>
            </a:prstGeom>
            <a:noFill/>
            <a:ln w="508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00392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2240" y="400506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28184" y="40050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80312" y="22048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Месяц 38"/>
            <p:cNvSpPr/>
            <p:nvPr/>
          </p:nvSpPr>
          <p:spPr>
            <a:xfrm rot="16853227">
              <a:off x="5978295" y="2846590"/>
              <a:ext cx="80959" cy="291213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Месяц 39"/>
            <p:cNvSpPr/>
            <p:nvPr/>
          </p:nvSpPr>
          <p:spPr>
            <a:xfrm rot="16833591">
              <a:off x="7764370" y="2861784"/>
              <a:ext cx="109158" cy="286050"/>
            </a:xfrm>
            <a:prstGeom prst="moon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066925" y="2420938"/>
          <a:ext cx="1619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8" imgW="14935200" imgH="3962400" progId="Equation.3">
                  <p:embed/>
                </p:oleObj>
              </mc:Choice>
              <mc:Fallback>
                <p:oleObj name="Формула" r:id="rId8" imgW="14935200" imgH="39624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6925" y="2420938"/>
                        <a:ext cx="16192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авая фигурная скобка 54"/>
          <p:cNvSpPr/>
          <p:nvPr/>
        </p:nvSpPr>
        <p:spPr>
          <a:xfrm>
            <a:off x="3923928" y="2420888"/>
            <a:ext cx="216024" cy="1656184"/>
          </a:xfrm>
          <a:prstGeom prst="rightBrace">
            <a:avLst>
              <a:gd name="adj1" fmla="val 33987"/>
              <a:gd name="adj2" fmla="val 49151"/>
            </a:avLst>
          </a:prstGeom>
          <a:ln w="38100">
            <a:solidFill>
              <a:srgbClr val="656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>
            <a:off x="4139952" y="3068960"/>
            <a:ext cx="1080120" cy="340616"/>
          </a:xfrm>
          <a:prstGeom prst="notchedRightArrow">
            <a:avLst>
              <a:gd name="adj1" fmla="val 53741"/>
              <a:gd name="adj2" fmla="val 103056"/>
            </a:avLst>
          </a:prstGeom>
          <a:solidFill>
            <a:srgbClr val="6565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1835696" y="5013176"/>
          <a:ext cx="257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696" y="5013176"/>
                        <a:ext cx="2576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835696" y="4437112"/>
          <a:ext cx="6475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12" imgW="59740800" imgH="4876800" progId="Equation.3">
                  <p:embed/>
                </p:oleObj>
              </mc:Choice>
              <mc:Fallback>
                <p:oleObj name="Формула" r:id="rId12" imgW="59740800" imgH="48768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5696" y="4437112"/>
                        <a:ext cx="6475412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>
            <a:off x="1907704" y="3068960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2195736" y="3212976"/>
          <a:ext cx="1552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14" imgW="14325600" imgH="3962400" progId="Equation.3">
                  <p:embed/>
                </p:oleObj>
              </mc:Choice>
              <mc:Fallback>
                <p:oleObj name="Формула" r:id="rId14" imgW="14325600" imgH="39624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5736" y="3212976"/>
                        <a:ext cx="1552575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163763" y="3629025"/>
          <a:ext cx="16176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6" imgW="14935200" imgH="4267200" progId="Equation.3">
                  <p:embed/>
                </p:oleObj>
              </mc:Choice>
              <mc:Fallback>
                <p:oleObj name="Формула" r:id="rId16" imgW="14935200" imgH="42672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63763" y="3629025"/>
                        <a:ext cx="1617662" cy="465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725144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Источники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2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20080"/>
            <a:chOff x="467544" y="1484784"/>
            <a:chExt cx="8208912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556792"/>
              <a:ext cx="8064896" cy="640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 descr="https://avatanplus.com/files/resources/original/5a68f4a6d2bdc16129fbabc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6428" y="2318148"/>
            <a:ext cx="4176464" cy="4093913"/>
          </a:xfrm>
          <a:prstGeom prst="rect">
            <a:avLst/>
          </a:prstGeom>
          <a:noFill/>
        </p:spPr>
      </p:pic>
      <p:pic>
        <p:nvPicPr>
          <p:cNvPr id="31" name="Picture 2" descr="https://avatanplus.com/files/resources/original/5a68f4a6d2bdc16129fbabcf.jpg"/>
          <p:cNvPicPr>
            <a:picLocks noChangeAspect="1" noChangeArrowheads="1"/>
          </p:cNvPicPr>
          <p:nvPr/>
        </p:nvPicPr>
        <p:blipFill>
          <a:blip r:embed="rId3" cstate="print"/>
          <a:srcRect l="-1671" t="26806" b="6364"/>
          <a:stretch>
            <a:fillRect/>
          </a:stretch>
        </p:blipFill>
        <p:spPr bwMode="auto">
          <a:xfrm rot="5400000">
            <a:off x="4848068" y="3008917"/>
            <a:ext cx="4272399" cy="2664296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771800" y="4941168"/>
            <a:ext cx="4896544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6" y="3923716"/>
            <a:ext cx="2304256" cy="142149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076056" y="2276872"/>
            <a:ext cx="72008" cy="3744416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4610348" y="3234622"/>
            <a:ext cx="2304256" cy="142149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716016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228184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04248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52120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47864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923928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99992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5126546" y="3779701"/>
            <a:ext cx="2304256" cy="142149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5508104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84168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60232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21931">
            <a:off x="2765000" y="3770220"/>
            <a:ext cx="2304256" cy="142149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4283968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07904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1840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004048" y="436510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004048" y="256490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004048" y="321297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004048" y="3789040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93559">
            <a:off x="5040484" y="4649876"/>
            <a:ext cx="2304256" cy="142149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4644008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4008" y="3573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4008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4008" y="234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004048" y="2492896"/>
            <a:ext cx="144016" cy="122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148064" y="227687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(0; 4)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467544" y="404664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5747 0.00139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0.00139 L 0.12048 0.001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06997 0.00301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7 0.00301 L -0.1408 0.003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0382 -0.09375 " pathEditMode="relative" rAng="0" ptsTypes="AA">
                                      <p:cBhvr>
                                        <p:cTn id="151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9375 L 0.00382 -0.18842 " pathEditMode="relative" ptsTypes="AA">
                                      <p:cBhvr>
                                        <p:cTn id="1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18843 L 0.00382 -0.2724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44" grpId="0"/>
      <p:bldP spid="60" grpId="0"/>
      <p:bldP spid="61" grpId="0"/>
      <p:bldP spid="62" grpId="0"/>
      <p:bldP spid="65" grpId="0"/>
      <p:bldP spid="66" grpId="0"/>
      <p:bldP spid="67" grpId="0"/>
      <p:bldP spid="74" grpId="0"/>
      <p:bldP spid="75" grpId="0"/>
      <p:bldP spid="76" grpId="0"/>
      <p:bldP spid="77" grpId="0"/>
      <p:bldP spid="78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 descr="https://avatanplus.com/files/resources/original/5a68f4a6d2bdc16129fbabc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66428" y="2318148"/>
            <a:ext cx="4176464" cy="4093913"/>
          </a:xfrm>
          <a:prstGeom prst="rect">
            <a:avLst/>
          </a:prstGeom>
          <a:noFill/>
        </p:spPr>
      </p:pic>
      <p:pic>
        <p:nvPicPr>
          <p:cNvPr id="31" name="Picture 2" descr="https://avatanplus.com/files/resources/original/5a68f4a6d2bdc16129fbabcf.jpg"/>
          <p:cNvPicPr>
            <a:picLocks noChangeAspect="1" noChangeArrowheads="1"/>
          </p:cNvPicPr>
          <p:nvPr/>
        </p:nvPicPr>
        <p:blipFill>
          <a:blip r:embed="rId2" cstate="print"/>
          <a:srcRect l="-1671" t="26806" b="6364"/>
          <a:stretch>
            <a:fillRect/>
          </a:stretch>
        </p:blipFill>
        <p:spPr bwMode="auto">
          <a:xfrm rot="5400000">
            <a:off x="4848068" y="3008917"/>
            <a:ext cx="4272399" cy="2664296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771800" y="4941168"/>
            <a:ext cx="4896544" cy="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076056" y="2276872"/>
            <a:ext cx="72008" cy="3744416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16016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228184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04248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52120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47864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923928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99992" y="479715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08104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84168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60232" y="49411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83968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07904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1840" y="49411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004048" y="436510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004048" y="256490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004048" y="321297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004048" y="3789040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44008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4008" y="35730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44008" y="2996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4008" y="234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004048" y="2492896"/>
            <a:ext cx="144016" cy="122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148064" y="227687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(0; 4)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467544" y="404664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67544" y="1412776"/>
            <a:ext cx="8208912" cy="720080"/>
            <a:chOff x="467544" y="2348880"/>
            <a:chExt cx="8208912" cy="72008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20888"/>
              <a:ext cx="8064896" cy="61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Овал 55"/>
          <p:cNvSpPr/>
          <p:nvPr/>
        </p:nvSpPr>
        <p:spPr>
          <a:xfrm>
            <a:off x="6732240" y="4869160"/>
            <a:ext cx="144016" cy="122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516216" y="4221088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(3; 0)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467544" y="1340768"/>
            <a:ext cx="8208912" cy="720080"/>
            <a:chOff x="467544" y="3212976"/>
            <a:chExt cx="8208912" cy="72008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2" y="3284984"/>
              <a:ext cx="8064896" cy="61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2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524328" y="42210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3212976"/>
            <a:ext cx="4968552" cy="922357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843808" y="3212976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318233" y="2195525"/>
            <a:ext cx="2304256" cy="14214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7596336" y="32129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3089793" y="1382815"/>
            <a:ext cx="3501007" cy="2120768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868144" y="2276872"/>
            <a:ext cx="0" cy="360040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474444" y="3018597"/>
            <a:ext cx="2304256" cy="142149"/>
          </a:xfrm>
          <a:prstGeom prst="rect">
            <a:avLst/>
          </a:prstGeom>
          <a:noFill/>
        </p:spPr>
      </p:pic>
      <p:pic>
        <p:nvPicPr>
          <p:cNvPr id="2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3170188" y="3162613"/>
            <a:ext cx="2304256" cy="142149"/>
          </a:xfrm>
          <a:prstGeom prst="rect">
            <a:avLst/>
          </a:prstGeom>
          <a:noFill/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635896" y="2348880"/>
            <a:ext cx="0" cy="360040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4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67544" y="1340768"/>
            <a:ext cx="8208912" cy="720080"/>
            <a:chOff x="467544" y="4077072"/>
            <a:chExt cx="8208912" cy="72008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67544" y="4077072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39551" y="4116665"/>
              <a:ext cx="7992889" cy="63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255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364088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6136" y="53732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945777" y="1382815"/>
            <a:ext cx="3501007" cy="2120768"/>
          </a:xfrm>
          <a:prstGeom prst="rect">
            <a:avLst/>
          </a:prstGeom>
          <a:noFill/>
        </p:spPr>
      </p:pic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330428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5796136" y="2276872"/>
            <a:ext cx="0" cy="360040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4328" y="37890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467544" y="1268760"/>
            <a:ext cx="8208912" cy="949617"/>
            <a:chOff x="467544" y="4941168"/>
            <a:chExt cx="8208912" cy="9496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4941168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941168"/>
              <a:ext cx="8208912" cy="949617"/>
            </a:xfrm>
            <a:prstGeom prst="rect">
              <a:avLst/>
            </a:prstGeom>
            <a:noFill/>
            <a:ln w="38100">
              <a:solidFill>
                <a:srgbClr val="255997"/>
              </a:solidFill>
              <a:miter lim="800000"/>
              <a:headEnd/>
              <a:tailEnd/>
            </a:ln>
          </p:spPr>
        </p:pic>
      </p:grp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Прямоугольная система координат.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построение.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5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4221088"/>
            <a:ext cx="4968552" cy="92235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771800" y="4221088"/>
            <a:ext cx="4896544" cy="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22673">
            <a:off x="2246225" y="3203637"/>
            <a:ext cx="2304256" cy="14214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771800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6136" y="53732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47355">
            <a:off x="5330428" y="3090605"/>
            <a:ext cx="2304256" cy="142149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5796136" y="2276872"/>
            <a:ext cx="0" cy="3600400"/>
          </a:xfrm>
          <a:prstGeom prst="line">
            <a:avLst/>
          </a:prstGeom>
          <a:ln w="508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08304" y="422108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4088" y="31409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724128" y="3356992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2945777" y="1382815"/>
            <a:ext cx="3501007" cy="2120768"/>
          </a:xfrm>
          <a:prstGeom prst="rect">
            <a:avLst/>
          </a:prstGeom>
          <a:noFill/>
        </p:spPr>
      </p:pic>
      <p:sp>
        <p:nvSpPr>
          <p:cNvPr id="23" name="Управляющая кнопка: домой 22">
            <a:hlinkClick r:id="rId9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L 0.5276 2.07495E-6 " pathEditMode="relative" ptsTypes="AA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422E-6 L 0.00087 0.53112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2" grpId="0"/>
      <p:bldP spid="53" grpId="0"/>
      <p:bldP spid="5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№12 Луч. Отрезок. Угол. Треугольник.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484784"/>
            <a:ext cx="8208912" cy="720080"/>
            <a:chOff x="467544" y="1484784"/>
            <a:chExt cx="8208912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1484784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59" y="1700808"/>
              <a:ext cx="5544607" cy="316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4149080"/>
            <a:ext cx="8208912" cy="720080"/>
            <a:chOff x="467544" y="4149080"/>
            <a:chExt cx="8208912" cy="7200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41490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4221089"/>
              <a:ext cx="792088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7544" y="2348880"/>
            <a:ext cx="8208912" cy="720080"/>
            <a:chOff x="467544" y="2348880"/>
            <a:chExt cx="820891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2348880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564904"/>
              <a:ext cx="6984772" cy="29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467544" y="3212976"/>
            <a:ext cx="8208912" cy="720080"/>
            <a:chOff x="467544" y="3212976"/>
            <a:chExt cx="8208912" cy="7200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32129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1" y="3413112"/>
              <a:ext cx="6624737" cy="29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467544" y="5013176"/>
            <a:ext cx="8208912" cy="720080"/>
            <a:chOff x="467544" y="5013176"/>
            <a:chExt cx="8208912" cy="72008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67544" y="5013176"/>
              <a:ext cx="8208912" cy="720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3" y="5229200"/>
              <a:ext cx="7776864" cy="269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2311</Words>
  <Application>WPS Presentation</Application>
  <PresentationFormat>Экран (4:3)</PresentationFormat>
  <Paragraphs>336</Paragraphs>
  <Slides>33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33</vt:i4>
      </vt:variant>
    </vt:vector>
  </HeadingPairs>
  <TitlesOfParts>
    <vt:vector size="6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211</cp:revision>
  <dcterms:created xsi:type="dcterms:W3CDTF">2018-08-09T10:48:00Z</dcterms:created>
  <dcterms:modified xsi:type="dcterms:W3CDTF">2024-11-02T13:47:52Z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E3224A26E58D494A8EA9A35E98CEB1FA_12</vt:lpwstr>
  </property>
  <property fmtid="{D5CDD505-2E9C-101B-9397-08002B2CF9AE}" pid="3" name="KSOProductBuildVer">
    <vt:lpwstr>1049-12.2.0.18607</vt:lpwstr>
  </property>
</Properties>
</file>