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56" r:id="rId3"/>
    <p:sldId id="257" r:id="rId4"/>
    <p:sldId id="298" r:id="rId5"/>
    <p:sldId id="259" r:id="rId6"/>
    <p:sldId id="306" r:id="rId7"/>
    <p:sldId id="307" r:id="rId8"/>
    <p:sldId id="292" r:id="rId9"/>
    <p:sldId id="308" r:id="rId10"/>
    <p:sldId id="293" r:id="rId11"/>
    <p:sldId id="309" r:id="rId12"/>
    <p:sldId id="305" r:id="rId13"/>
    <p:sldId id="310" r:id="rId14"/>
    <p:sldId id="29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75656" y="3140968"/>
            <a:ext cx="7488832" cy="2088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УМНОЖЕНИЕ И ДЕЛЕНИЕ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ДЕСЯТИЧНЫХ ДРОБЕЙ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№26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3456384" cy="58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7410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73" y="2868534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30389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588654" y="1484784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476672"/>
            <a:ext cx="2592288" cy="277230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613746" y="2417155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588654" y="4653136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3645024"/>
            <a:ext cx="2592288" cy="277230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13746" y="5585507"/>
            <a:ext cx="1824978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00" y="4326978"/>
            <a:ext cx="1440160" cy="24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7410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940965" y="1406543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940965" y="2348880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334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61015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760118" y="77051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771799" y="3933056"/>
            <a:ext cx="2148559" cy="257068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940965" y="4502887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0965" y="5445224"/>
            <a:ext cx="723692" cy="756084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49334" y="77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49334" y="3868260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2760118" y="76051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760118" y="3933056"/>
            <a:ext cx="288032" cy="266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46" y="3797497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И ДЕЛЕНИЕ ДЕСЯТИЧНЫХ ДРОБЕЙ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3456384" cy="58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41" y="821485"/>
            <a:ext cx="3456384" cy="58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7410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7410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7410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73" y="2868534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6528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3568" y="2094723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3568" y="5085831"/>
            <a:ext cx="273630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218511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2046" y="3212976"/>
            <a:ext cx="8640960" cy="16561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791751" y="2077425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1751" y="5068533"/>
            <a:ext cx="266429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77150"/>
            <a:ext cx="1296144" cy="2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3.bp.blogspot.com/-48gFHILvHwk/TxTjEUOQWEI/AAAAAAAAAAc/EySoADpDWk8/s1600/%25D0%25BC%25D1%2583%25D1%2588%25D0%25BA%25D0%25B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7410"/>
            <a:ext cx="1728192" cy="2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://3.bp.blogspot.com/-48gFHILvHwk/TxTjEUOQWEI/AAAAAAAAAAc/EySoADpDWk8/s1600/%D0%BC%D1%83%D1%88%D0%BA%D0%B03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293485"/>
            <a:ext cx="8950960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332656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 чисел … ра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0607" y="5326740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8323" y="424436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7979" y="314503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7082" y="315266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07282" y="422909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7979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 0,07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4443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 0,12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86201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0707" y="116632"/>
            <a:ext cx="4377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ычислите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туриста, если путь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3,6 км, он прошёл за 0,6 ч.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2319" y="4221088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2591" y="5336039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2319" y="3153094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2591" y="206186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км/ч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0766" y="332075"/>
            <a:ext cx="4377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 за 3,2 мин пролетел 6,4 км. С какой скоростью он летел?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6056" y="20618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км/мин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10" y="53360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км/мин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7578" y="3153094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км/мин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44770" y="42210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км/мин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3068" y="221549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332656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значение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… 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0607" y="5326740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7979" y="315266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7741" y="422909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7082" y="315266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07282" y="422909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7979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6 · 0,2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4443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8 · 0,5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443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6 на 100 и результат округлите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десятых.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8187" y="2204861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00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2687" y="3155793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03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0303" y="5331987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2141" y="2065200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342" y="3155794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35663" y="5318062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33436" y="4221051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537" y="116631"/>
            <a:ext cx="443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4 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и результат округлите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сотых.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Кнопочка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008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472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76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27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00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008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4720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76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2787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0053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5181896" y="559276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332656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едение чисел … ра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98364" y="314038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7979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 и 5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4443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и 8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число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в 1000 раз,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00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6342" y="5336338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03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3155794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833" y="2075835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4807" y="3155793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83785" y="4236322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67737" y="5331986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019616"/>
            <a:ext cx="2493901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2,04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28184" y="1019616"/>
            <a:ext cx="2474651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1,007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332656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 чисел … ра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3710" y="4241254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5497" y="53319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314832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04631" y="424125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7979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 и 7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4443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и 9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663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число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в 100 раз,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59008" y="207583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9032" y="3155792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032" y="4236323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9008" y="5331987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90504" y="5336246"/>
            <a:ext cx="246086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4807" y="3155793"/>
            <a:ext cx="247225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83785" y="4236322"/>
            <a:ext cx="245956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0,0206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83785" y="2065200"/>
            <a:ext cx="245956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019616"/>
            <a:ext cx="2493901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28184" y="1019616"/>
            <a:ext cx="2474651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20,6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7567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надо отделить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запятий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произведении чисел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6331" y="5331988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205149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9115" y="205149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3835" y="530786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0043" y="425518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94979" y="315555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251067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536 · 3,9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20451" y="1251067"/>
            <a:ext cx="295232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0,304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55" y="332656"/>
            <a:ext cx="86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 чисел … ра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0607" y="5326740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424436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7082" y="532239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0652" y="424436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75322" y="314503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7979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и 0,6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4443" y="1019616"/>
            <a:ext cx="288032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и 0,8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060" y="116632"/>
            <a:ext cx="5670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поставлена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запятая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896" y="155679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1950" y="1556792"/>
            <a:ext cx="1713018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4411" y="2479486"/>
            <a:ext cx="1704224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3622" y="4720343"/>
            <a:ext cx="1713018" cy="62471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84411" y="5676651"/>
            <a:ext cx="1704224" cy="62787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омой 23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200902" y="776019"/>
            <a:ext cx="1849673" cy="1964119"/>
            <a:chOff x="565386" y="764703"/>
            <a:chExt cx="1849673" cy="19641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99592" y="969536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0,025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-- 1,3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75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 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0,325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5386" y="764703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ru-RU" sz="36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53546" y="1339026"/>
              <a:ext cx="62749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34334" y="2320714"/>
              <a:ext cx="31374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899592" y="1708466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ru-RU" sz="36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39086" y="4074012"/>
            <a:ext cx="1829871" cy="1968964"/>
            <a:chOff x="585188" y="759858"/>
            <a:chExt cx="1829871" cy="19689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99592" y="969536"/>
              <a:ext cx="1515467" cy="1759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0,0541</a:t>
              </a:r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--   1,8     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4328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541 -</a:t>
              </a:r>
              <a:endPara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0,9738</a:t>
              </a:r>
              <a:endPara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32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585188" y="759858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ru-RU" sz="36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914488" y="1292815"/>
              <a:ext cx="62749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822535" y="2320714"/>
              <a:ext cx="31374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6"/>
            <p:cNvSpPr txBox="1"/>
            <p:nvPr/>
          </p:nvSpPr>
          <p:spPr>
            <a:xfrm>
              <a:off x="957431" y="1797084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ru-RU" sz="36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323669" y="3232281"/>
            <a:ext cx="5670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поставлена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запятая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WPS Presentation</Application>
  <PresentationFormat>Экран (4:3)</PresentationFormat>
  <Paragraphs>302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167</cp:revision>
  <dcterms:created xsi:type="dcterms:W3CDTF">2020-10-13T08:41:00Z</dcterms:created>
  <dcterms:modified xsi:type="dcterms:W3CDTF">2024-11-01T15:49:52Z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061B05CC61464115AF59886A9C0CECA6_12</vt:lpwstr>
  </property>
  <property fmtid="{D5CDD505-2E9C-101B-9397-08002B2CF9AE}" pid="3" name="KSOProductBuildVer">
    <vt:lpwstr>1049-12.2.0.18607</vt:lpwstr>
  </property>
</Properties>
</file>