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7"/>
  </p:notesMasterIdLst>
  <p:sldIdLst>
    <p:sldId id="274" r:id="rId2"/>
    <p:sldId id="298" r:id="rId3"/>
    <p:sldId id="276" r:id="rId4"/>
    <p:sldId id="297" r:id="rId5"/>
    <p:sldId id="287" r:id="rId6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>
      <p:cViewPr varScale="1">
        <p:scale>
          <a:sx n="53" d="100"/>
          <a:sy n="53" d="100"/>
        </p:scale>
        <p:origin x="504" y="8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33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848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6301081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59324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593245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Алфавит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3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000" dirty="0">
                <a:latin typeface="Corbel" panose="020B0503020204020204" pitchFamily="34" charset="0"/>
              </a:rPr>
              <a:t>М – С чем нужно мыть руки?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У – Ископаемое для очистки воды.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В – Система подачи воды.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К – Источник воды.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Н – Процесс повышения температуры.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Б – Примитивные организмы – возбудители инфекций.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Д – Профилактика заражения.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Э – Большое число заболевших.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Х – Инфекционное заболевание.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Л – Кровяные клетки, борющиеся с инфекцией.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П – Она появляется из-за сырости.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Р – Естественный источник пресной воды.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О – Расстройство организма, в том числе из-за плохой санитарии.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С – В зависимости от её концентрации, вода пригодна или непригодна для питья.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Ч – В нём греют воду.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Г – Раздел медицины о санитарных нормах.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А – Лекарство от инфекционных заболеваний.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0">
        <p:sndAc>
          <p:stSnd>
            <p:snd r:embed="rId3" name="chimes.wav"/>
          </p:stSnd>
        </p:sndAc>
      </p:transition>
    </mc:Choice>
    <mc:Fallback xmlns="">
      <p:transition spd="slow" advClick="0" advTm="30000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000" dirty="0">
                <a:latin typeface="Corbel" panose="020B0503020204020204" pitchFamily="34" charset="0"/>
              </a:rPr>
              <a:t>М – С чем нужно мыть руки?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У – Ископаемое для очистки воды.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В – Система подачи воды.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К – Источник воды.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Н – Процесс повышения температуры.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Б – Примитивные организмы – возбудители инфекций.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Д – Профилактика заражения.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Э – Большое число заболевших.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Х – Инфекционное заболевание.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Л – Кровяные клетки, борющиеся с инфекцией.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П – Она появляется из-за сырости.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Р – Естественный источник пресной воды.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О – Расстройство организма, в том числе из-за плохой санитарии.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С – В зависимости от её концентрации, вода пригодна или непригодна для питья.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Ч – В нём греют воду.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Г – Раздел медицины о санитарных нормах.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А – Лекарство от инфекционных заболеваний.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5271"/>
            <a:ext cx="20116900" cy="35588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79989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2861</TotalTime>
  <Words>46</Words>
  <Application>Microsoft Office PowerPoint</Application>
  <PresentationFormat>Произвольный</PresentationFormat>
  <Paragraphs>38</Paragraphs>
  <Slides>5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2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   ВОПРОС</vt:lpstr>
      <vt:lpstr>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377</cp:revision>
  <dcterms:modified xsi:type="dcterms:W3CDTF">2021-01-05T09:45:44Z</dcterms:modified>
</cp:coreProperties>
</file>