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9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2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8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3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5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17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2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18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10.png"/><Relationship Id="rId3" Type="http://schemas.openxmlformats.org/officeDocument/2006/relationships/audio" Target="../media/audio1.bin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24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23" Type="http://schemas.openxmlformats.org/officeDocument/2006/relationships/image" Target="../media/image8.png"/><Relationship Id="rId28" Type="http://schemas.openxmlformats.org/officeDocument/2006/relationships/audio" Target="NULL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04100" cy="11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Что </a:t>
            </a:r>
            <a:r>
              <a:rPr lang="ru-RU" sz="6600" b="1" dirty="0">
                <a:latin typeface="Corbel" panose="020B0503020204020204" pitchFamily="34" charset="0"/>
              </a:rPr>
              <a:t>из перечисленного – самое большое бессточное озеро? 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1. Средиземное море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2. Красное море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3. Каспийское море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4. Филиппинское море</a:t>
            </a:r>
          </a:p>
        </p:txBody>
      </p:sp>
    </p:spTree>
    <p:extLst>
      <p:ext uri="{BB962C8B-B14F-4D97-AF65-F5344CB8AC3E}">
        <p14:creationId xmlns:p14="http://schemas.microsoft.com/office/powerpoint/2010/main" val="2307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400" b="1" dirty="0">
                <a:solidFill>
                  <a:schemeClr val="bg1"/>
                </a:solidFill>
                <a:latin typeface="Corbel" pitchFamily="34" charset="0"/>
              </a:rPr>
              <a:t>3. Каспийское море</a:t>
            </a: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D:\Docs\Desktop\caspian_se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98" y="1816197"/>
            <a:ext cx="6240462" cy="79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dirty="0" smtClean="0">
                <a:latin typeface="Corbel" panose="020B0503020204020204" pitchFamily="34" charset="0"/>
              </a:rPr>
              <a:t> </a:t>
            </a:r>
            <a:r>
              <a:rPr lang="ru-RU" sz="7100" b="1" dirty="0" smtClean="0">
                <a:latin typeface="Corbel" panose="020B0503020204020204" pitchFamily="34" charset="0"/>
              </a:rPr>
              <a:t>Коралловые полипы </a:t>
            </a:r>
            <a:r>
              <a:rPr lang="ru-RU" sz="7100" b="1" dirty="0">
                <a:latin typeface="Corbel" panose="020B0503020204020204" pitchFamily="34" charset="0"/>
              </a:rPr>
              <a:t>– это…</a:t>
            </a:r>
            <a:r>
              <a:rPr lang="ru-RU" sz="7100" dirty="0">
                <a:latin typeface="Corbel" panose="020B0503020204020204" pitchFamily="34" charset="0"/>
              </a:rPr>
              <a:t/>
            </a:r>
            <a:br>
              <a:rPr lang="ru-RU" sz="7100" dirty="0">
                <a:latin typeface="Corbel" panose="020B0503020204020204" pitchFamily="34" charset="0"/>
              </a:rPr>
            </a:br>
            <a:r>
              <a:rPr lang="ru-RU" sz="7100" dirty="0">
                <a:latin typeface="Corbel" panose="020B0503020204020204" pitchFamily="34" charset="0"/>
              </a:rPr>
              <a:t>1. растения</a:t>
            </a:r>
            <a:br>
              <a:rPr lang="ru-RU" sz="7100" dirty="0">
                <a:latin typeface="Corbel" panose="020B0503020204020204" pitchFamily="34" charset="0"/>
              </a:rPr>
            </a:br>
            <a:r>
              <a:rPr lang="ru-RU" sz="7100" dirty="0">
                <a:latin typeface="Corbel" panose="020B0503020204020204" pitchFamily="34" charset="0"/>
              </a:rPr>
              <a:t>2. животные</a:t>
            </a:r>
            <a:br>
              <a:rPr lang="ru-RU" sz="7100" dirty="0">
                <a:latin typeface="Corbel" panose="020B0503020204020204" pitchFamily="34" charset="0"/>
              </a:rPr>
            </a:br>
            <a:r>
              <a:rPr lang="ru-RU" sz="7100" dirty="0">
                <a:latin typeface="Corbel" panose="020B0503020204020204" pitchFamily="34" charset="0"/>
              </a:rPr>
              <a:t>3. микроорганизмы</a:t>
            </a:r>
            <a:br>
              <a:rPr lang="ru-RU" sz="7100" dirty="0">
                <a:latin typeface="Corbel" panose="020B0503020204020204" pitchFamily="34" charset="0"/>
              </a:rPr>
            </a:br>
            <a:r>
              <a:rPr lang="ru-RU" sz="7100" dirty="0">
                <a:latin typeface="Corbel" panose="020B0503020204020204" pitchFamily="34" charset="0"/>
              </a:rPr>
              <a:t>4. грибы</a:t>
            </a:r>
          </a:p>
        </p:txBody>
      </p:sp>
      <p:pic>
        <p:nvPicPr>
          <p:cNvPr id="15" name="Picture 3" descr="D:\Docs\Desktop\coral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4"/>
          <a:stretch/>
        </p:blipFill>
        <p:spPr bwMode="auto">
          <a:xfrm>
            <a:off x="12148518" y="1209013"/>
            <a:ext cx="7955579" cy="56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4" y="3781408"/>
            <a:ext cx="10668000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9805217" y="3767094"/>
            <a:ext cx="1039830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MO" sz="7000" b="1" dirty="0" smtClean="0">
                <a:solidFill>
                  <a:schemeClr val="bg1"/>
                </a:solidFill>
                <a:latin typeface="Corbel" pitchFamily="34" charset="0"/>
              </a:rPr>
              <a:t>2.</a:t>
            </a:r>
            <a:r>
              <a:rPr lang="ru-RU" sz="7000" b="1" dirty="0" smtClean="0">
                <a:solidFill>
                  <a:schemeClr val="bg1"/>
                </a:solidFill>
                <a:latin typeface="Corbel" pitchFamily="34" charset="0"/>
              </a:rPr>
              <a:t> животные</a:t>
            </a:r>
            <a:r>
              <a:rPr lang="ro-MO" sz="7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ru-RU" sz="7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8" name="Picture 6" descr="Лечебные свойства камня коралл. Фото, история, разновидности, применение,  значение минерала коралл / Интернет-магазин украшений Милед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4" y="2773680"/>
            <a:ext cx="94196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/>
              <a:t> </a:t>
            </a:r>
            <a:r>
              <a:rPr lang="ru-RU" sz="6000" dirty="0" smtClean="0">
                <a:latin typeface="Corbel" pitchFamily="34" charset="0"/>
              </a:rPr>
              <a:t>Бездна </a:t>
            </a:r>
            <a:r>
              <a:rPr lang="ru-RU" sz="6000" dirty="0">
                <a:latin typeface="Corbel" pitchFamily="34" charset="0"/>
              </a:rPr>
              <a:t>Челленджера – самая глубокая точка Марианской впадины. </a:t>
            </a:r>
            <a:endParaRPr lang="ro-MO" sz="6000" dirty="0" smtClean="0">
              <a:latin typeface="Corbel" pitchFamily="34" charset="0"/>
            </a:endParaRPr>
          </a:p>
          <a:p>
            <a:pPr fontAlgn="base"/>
            <a:r>
              <a:rPr lang="ro-MO" sz="6000" b="1" dirty="0">
                <a:latin typeface="Corbel" pitchFamily="34" charset="0"/>
              </a:rPr>
              <a:t> </a:t>
            </a:r>
            <a:r>
              <a:rPr lang="ru-RU" sz="6000" b="1" dirty="0" smtClean="0">
                <a:latin typeface="Corbel" pitchFamily="34" charset="0"/>
              </a:rPr>
              <a:t>По </a:t>
            </a:r>
            <a:r>
              <a:rPr lang="ru-RU" sz="6000" b="1" dirty="0">
                <a:latin typeface="Corbel" pitchFamily="34" charset="0"/>
              </a:rPr>
              <a:t>данным на 2009 год, её глубина относительно уровня моря составляет… </a:t>
            </a:r>
            <a:br>
              <a:rPr lang="ru-RU" sz="6000" b="1" dirty="0">
                <a:latin typeface="Corbel" pitchFamily="34" charset="0"/>
              </a:rPr>
            </a:br>
            <a:r>
              <a:rPr lang="ru-RU" sz="6000" dirty="0">
                <a:latin typeface="Corbel" pitchFamily="34" charset="0"/>
              </a:rPr>
              <a:t>1. 1982 метра.</a:t>
            </a:r>
            <a:br>
              <a:rPr lang="ru-RU" sz="6000" dirty="0">
                <a:latin typeface="Corbel" pitchFamily="34" charset="0"/>
              </a:rPr>
            </a:br>
            <a:r>
              <a:rPr lang="ru-RU" sz="6000" dirty="0">
                <a:latin typeface="Corbel" pitchFamily="34" charset="0"/>
              </a:rPr>
              <a:t>2. 4912 метров.</a:t>
            </a:r>
            <a:br>
              <a:rPr lang="ru-RU" sz="6000" dirty="0">
                <a:latin typeface="Corbel" pitchFamily="34" charset="0"/>
              </a:rPr>
            </a:br>
            <a:r>
              <a:rPr lang="ru-RU" sz="6000" dirty="0">
                <a:latin typeface="Corbel" pitchFamily="34" charset="0"/>
              </a:rPr>
              <a:t>3. 10600 метров.</a:t>
            </a:r>
            <a:br>
              <a:rPr lang="ru-RU" sz="6000" dirty="0">
                <a:latin typeface="Corbel" pitchFamily="34" charset="0"/>
              </a:rPr>
            </a:br>
            <a:r>
              <a:rPr lang="ru-RU" sz="6000" dirty="0">
                <a:latin typeface="Corbel" pitchFamily="34" charset="0"/>
              </a:rPr>
              <a:t>4. 21373 метра.</a:t>
            </a:r>
          </a:p>
        </p:txBody>
      </p:sp>
    </p:spTree>
    <p:extLst>
      <p:ext uri="{BB962C8B-B14F-4D97-AF65-F5344CB8AC3E}">
        <p14:creationId xmlns:p14="http://schemas.microsoft.com/office/powerpoint/2010/main" val="1904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3. 10600 метров.</a:t>
            </a: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4" name="Picture 2" descr="D:\Docs\Desktop\630_360_1555224702-853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6" y="2931772"/>
            <a:ext cx="9762549" cy="557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103;p8"/>
          <p:cNvSpPr txBox="1">
            <a:spLocks/>
          </p:cNvSpPr>
          <p:nvPr/>
        </p:nvSpPr>
        <p:spPr>
          <a:xfrm>
            <a:off x="456130" y="2268742"/>
            <a:ext cx="102118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В честь кого названы живущие в Африке рыбы </a:t>
            </a:r>
            <a:r>
              <a:rPr lang="ru-RU" sz="6000" b="1" dirty="0" err="1" smtClean="0">
                <a:latin typeface="Corbel" panose="020B0503020204020204" pitchFamily="34" charset="0"/>
              </a:rPr>
              <a:t>убанги</a:t>
            </a:r>
            <a:r>
              <a:rPr lang="ru-RU" sz="6000" b="1" dirty="0" smtClean="0">
                <a:latin typeface="Corbel" panose="020B0503020204020204" pitchFamily="34" charset="0"/>
              </a:rPr>
              <a:t>?</a:t>
            </a:r>
            <a:r>
              <a:rPr lang="ru-RU" sz="6000" dirty="0" smtClean="0">
                <a:latin typeface="Corbel" panose="020B0503020204020204" pitchFamily="34" charset="0"/>
              </a:rPr>
              <a:t/>
            </a:r>
            <a:br>
              <a:rPr lang="ru-RU" sz="6000" dirty="0" smtClean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1. Бегемота</a:t>
            </a:r>
            <a:br>
              <a:rPr lang="ru-RU" sz="6000" dirty="0" smtClean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2. Слона</a:t>
            </a:r>
            <a:br>
              <a:rPr lang="ru-RU" sz="6000" dirty="0" smtClean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3. Волка</a:t>
            </a:r>
            <a:br>
              <a:rPr lang="ru-RU" sz="6000" dirty="0" smtClean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4. Беркут</a:t>
            </a:r>
            <a:endParaRPr lang="ru-RU" sz="6000" dirty="0">
              <a:latin typeface="Corbel" panose="020B0503020204020204" pitchFamily="34" charset="0"/>
            </a:endParaRPr>
          </a:p>
        </p:txBody>
      </p:sp>
      <p:pic>
        <p:nvPicPr>
          <p:cNvPr id="23" name="Picture 2" descr="https://lh4.googleusercontent.com/Ep2r3OUsQKVoSTY5H3-hZn8Q19iR8_U8_lX_P3vQ-oCrKxrOco2r0gj9JHk5NcS2NnlIKRSKhNIiOD0DGxQz4e2mGJaCu2tXv1vf0lNOdXe91GquQcEWuM3kiN_vtG0MXbnTV0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25" y="1371670"/>
            <a:ext cx="10334548" cy="69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Слона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9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18" name="Picture 6" descr="Умер один из последних в мире слонов с большими бивнями | Журнал Esquire.r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601918"/>
            <a:ext cx="9954893" cy="62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400" dirty="0" smtClean="0">
                <a:latin typeface="Corbel" panose="020B0503020204020204" pitchFamily="34" charset="0"/>
              </a:rPr>
              <a:t>Летом </a:t>
            </a:r>
            <a:r>
              <a:rPr lang="ru-RU" sz="6400" dirty="0">
                <a:latin typeface="Corbel" panose="020B0503020204020204" pitchFamily="34" charset="0"/>
              </a:rPr>
              <a:t>2019 года из-за изменения климата погибло 2% популяции исчезающих животных, обитающих у берегов Канады.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>
                <a:latin typeface="Corbel" panose="020B0503020204020204" pitchFamily="34" charset="0"/>
              </a:rPr>
              <a:t> </a:t>
            </a:r>
            <a:r>
              <a:rPr lang="ru-RU" sz="6400" b="1" dirty="0" smtClean="0">
                <a:latin typeface="Corbel" panose="020B0503020204020204" pitchFamily="34" charset="0"/>
              </a:rPr>
              <a:t>О </a:t>
            </a:r>
            <a:r>
              <a:rPr lang="ru-RU" sz="6400" b="1" dirty="0">
                <a:latin typeface="Corbel" panose="020B0503020204020204" pitchFamily="34" charset="0"/>
              </a:rPr>
              <a:t>ком речь? </a:t>
            </a:r>
            <a:r>
              <a:rPr lang="ru-RU" sz="6400" dirty="0">
                <a:latin typeface="Corbel" panose="020B0503020204020204" pitchFamily="34" charset="0"/>
              </a:rPr>
              <a:t/>
            </a:r>
            <a:br>
              <a:rPr lang="ru-RU" sz="6400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1. Дельфины</a:t>
            </a:r>
            <a:br>
              <a:rPr lang="ru-RU" sz="6400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2. Киты</a:t>
            </a:r>
            <a:r>
              <a:rPr lang="ru-RU" sz="6400" b="1" dirty="0">
                <a:latin typeface="Corbel" panose="020B0503020204020204" pitchFamily="34" charset="0"/>
              </a:rPr>
              <a:t/>
            </a:r>
            <a:br>
              <a:rPr lang="ru-RU" sz="6400" b="1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3. Пингвины</a:t>
            </a:r>
            <a:br>
              <a:rPr lang="ru-RU" sz="6400" dirty="0">
                <a:latin typeface="Corbel" panose="020B0503020204020204" pitchFamily="34" charset="0"/>
              </a:rPr>
            </a:br>
            <a:r>
              <a:rPr lang="ru-RU" sz="6400" dirty="0">
                <a:latin typeface="Corbel" panose="020B0503020204020204" pitchFamily="34" charset="0"/>
              </a:rPr>
              <a:t>4. Морские слоны</a:t>
            </a:r>
          </a:p>
        </p:txBody>
      </p:sp>
    </p:spTree>
    <p:extLst>
      <p:ext uri="{BB962C8B-B14F-4D97-AF65-F5344CB8AC3E}">
        <p14:creationId xmlns:p14="http://schemas.microsoft.com/office/powerpoint/2010/main" val="77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2. Киты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6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68" name="Picture 4" descr="Почему кит такой большой – Наука и технологии – Материалы сайта – Сно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017520"/>
            <a:ext cx="9960621" cy="52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000" b="1" dirty="0" smtClean="0">
                <a:latin typeface="Corbel" panose="020B0503020204020204" pitchFamily="34" charset="0"/>
              </a:rPr>
              <a:t>Согласно </a:t>
            </a:r>
            <a:r>
              <a:rPr lang="ru-RU" sz="7000" b="1" dirty="0">
                <a:latin typeface="Corbel" panose="020B0503020204020204" pitchFamily="34" charset="0"/>
              </a:rPr>
              <a:t>исследованиям, к 2050 году в мировом океане пластика будет больше чем… </a:t>
            </a:r>
            <a:br>
              <a:rPr lang="ru-RU" sz="7000" b="1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1. Воды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2. Рыбы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3. Людей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4. Кораблей</a:t>
            </a:r>
          </a:p>
        </p:txBody>
      </p:sp>
    </p:spTree>
    <p:extLst>
      <p:ext uri="{BB962C8B-B14F-4D97-AF65-F5344CB8AC3E}">
        <p14:creationId xmlns:p14="http://schemas.microsoft.com/office/powerpoint/2010/main" val="1897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2. Рыбы</a:t>
            </a: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22" name="Picture 6" descr="GISMETEO.KZ: Ученые установили, что у рыб бывает сезонная миграция - 8  апреля 2020 | Климат | Новости погоды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6" y="2636607"/>
            <a:ext cx="9915030" cy="66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600" i="1" dirty="0" smtClean="0">
                <a:latin typeface="Corbel" panose="020B0503020204020204" pitchFamily="34" charset="0"/>
              </a:rPr>
              <a:t> </a:t>
            </a:r>
            <a:r>
              <a:rPr lang="ru-RU" sz="5600" i="1" dirty="0" smtClean="0">
                <a:latin typeface="Corbel" panose="020B0503020204020204" pitchFamily="34" charset="0"/>
              </a:rPr>
              <a:t>Внимание</a:t>
            </a:r>
            <a:r>
              <a:rPr lang="ru-RU" sz="56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sz="5600" i="1" dirty="0">
                <a:latin typeface="Corbel" panose="020B0503020204020204" pitchFamily="34" charset="0"/>
              </a:rPr>
            </a:br>
            <a:r>
              <a:rPr lang="ru-RU" sz="5600" b="1" dirty="0">
                <a:latin typeface="Corbel" panose="020B0503020204020204" pitchFamily="34" charset="0"/>
              </a:rPr>
              <a:t>Где сегодня можно встретить морскую корову? </a:t>
            </a:r>
            <a:br>
              <a:rPr lang="ru-RU" sz="5600" b="1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1. В Мексиканском заливе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2. В Антарктиде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3. В Беринговом проливе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4. У берегов Индии</a:t>
            </a:r>
          </a:p>
        </p:txBody>
      </p:sp>
    </p:spTree>
    <p:extLst>
      <p:ext uri="{BB962C8B-B14F-4D97-AF65-F5344CB8AC3E}">
        <p14:creationId xmlns:p14="http://schemas.microsoft.com/office/powerpoint/2010/main" val="535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Нет ответа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9163" y="2541233"/>
            <a:ext cx="56959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253</Words>
  <Application>Microsoft Office PowerPoint</Application>
  <PresentationFormat>Произвольный</PresentationFormat>
  <Paragraphs>59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396</cp:revision>
  <dcterms:modified xsi:type="dcterms:W3CDTF">2021-01-05T14:53:52Z</dcterms:modified>
</cp:coreProperties>
</file>