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8"/>
  </p:handoutMasterIdLst>
  <p:sldIdLst>
    <p:sldId id="256" r:id="rId3"/>
    <p:sldId id="274" r:id="rId4"/>
    <p:sldId id="276" r:id="rId5"/>
    <p:sldId id="288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287" r:id="rId16"/>
    <p:sldId id="25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53DE22-837A-4860-AB81-6EE81483307C}">
          <p14:sldIdLst>
            <p14:sldId id="256"/>
            <p14:sldId id="274"/>
            <p14:sldId id="276"/>
            <p14:sldId id="288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8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B08"/>
    <a:srgbClr val="FFC1C1"/>
    <a:srgbClr val="008000"/>
    <a:srgbClr val="04041E"/>
    <a:srgbClr val="0D0D71"/>
    <a:srgbClr val="130541"/>
    <a:srgbClr val="230975"/>
    <a:srgbClr val="431153"/>
    <a:srgbClr val="63B35D"/>
    <a:srgbClr val="CCC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30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1178-CCE7-42DC-98D6-71259D5EC55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77DB-9F27-498A-9C4E-308FC3D18F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44963-81E1-4306-AA39-0ADE91555D8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259060" y="262397"/>
            <a:ext cx="1152128" cy="6144667"/>
          </a:xfrm>
          <a:prstGeom prst="rect">
            <a:avLst/>
          </a:prstGeom>
          <a:solidFill>
            <a:srgbClr val="04041E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736137" y="266281"/>
            <a:ext cx="1152128" cy="6144667"/>
          </a:xfrm>
          <a:prstGeom prst="rect">
            <a:avLst/>
          </a:prstGeom>
          <a:solidFill>
            <a:srgbClr val="130541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511742" y="255502"/>
            <a:ext cx="7633704" cy="614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251520" y="6453336"/>
            <a:ext cx="8636745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1149676">
            <a:off x="132255" y="518370"/>
            <a:ext cx="4102375" cy="648072"/>
          </a:xfrm>
          <a:prstGeom prst="rect">
            <a:avLst/>
          </a:prstGeom>
          <a:solidFill>
            <a:srgbClr val="FFC000"/>
          </a:solidFill>
          <a:ln w="793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УСТНЫЙ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СЧЁТ - 25</a:t>
            </a:r>
            <a:endParaRPr lang="ru-RU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 rot="193606">
            <a:off x="767195" y="5013789"/>
            <a:ext cx="7771260" cy="1150702"/>
          </a:xfrm>
          <a:prstGeom prst="rect">
            <a:avLst/>
          </a:prstGeom>
          <a:solidFill>
            <a:schemeClr val="bg1"/>
          </a:solidFill>
          <a:ln w="793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ДЕЛЕНИЕ</a:t>
            </a:r>
            <a:r>
              <a:rPr lang="ru-RU" sz="3000" b="1" baseline="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ДЕСЯТИЧНОЙ ДРОБИ НА РАЗРЯДНУЮ ЕДИНИЦУ 0,01</a:t>
            </a:r>
            <a:endParaRPr lang="ru-RU" sz="30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642767">
            <a:off x="7713399" y="761326"/>
            <a:ext cx="864095" cy="1340532"/>
          </a:xfrm>
          <a:prstGeom prst="rect">
            <a:avLst/>
          </a:prstGeom>
          <a:solidFill>
            <a:srgbClr val="CCC1D9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5</a:t>
            </a:r>
            <a:endParaRPr lang="ru-RU" sz="6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 rot="205294">
            <a:off x="339850" y="1297168"/>
            <a:ext cx="3384375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793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МАТЕМАТИКА</a:t>
            </a:r>
            <a:endParaRPr lang="ru-RU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3203848" y="657785"/>
            <a:ext cx="5770688" cy="483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Успехов!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9512" y="836712"/>
            <a:ext cx="3816423" cy="4536504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4.bp.blogspot.com/-OKmbo8RgDX4/W-EQJGv34VI/AAAAAAAA60k/qVzISdSXoykFgahsxcXXkQ4BUaURAmIDACLcBGAs/s1600/%25D0%25A0%25D0%25B0%25D0%25B4%25D0%25BE%25D1%2581%25D1%2582%25D1%258C%2B%25D0%25B8%2B%25D0%25BF%25D0%25B5%25D1%2587%25D0%25B0%25D0%25BB%25D1%258C%2B%2B%25282%2529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5" b="4615"/>
          <a:stretch>
            <a:fillRect/>
          </a:stretch>
        </p:blipFill>
        <p:spPr bwMode="auto">
          <a:xfrm>
            <a:off x="190865" y="1069476"/>
            <a:ext cx="8758549" cy="490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 userDrawn="1"/>
        </p:nvSpPr>
        <p:spPr>
          <a:xfrm>
            <a:off x="395536" y="5687030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843808" y="332656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4.bp.blogspot.com/-OKmbo8RgDX4/W-EQJGv34VI/AAAAAAAA60k/qVzISdSXoykFgahsxcXXkQ4BUaURAmIDACLcBGAs/s1600/%25D0%25A0%25D0%25B0%25D0%25B4%25D0%25BE%25D1%2581%25D1%2582%25D1%258C%2B%25D0%25B8%2B%25D0%25BF%25D0%25B5%25D1%2587%25D0%25B0%25D0%25BB%25D1%258C%2B%2B%25282%2529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5" b="4615"/>
          <a:stretch>
            <a:fillRect/>
          </a:stretch>
        </p:blipFill>
        <p:spPr bwMode="auto">
          <a:xfrm>
            <a:off x="190865" y="1069476"/>
            <a:ext cx="8758549" cy="490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69751" y="5819343"/>
            <a:ext cx="6902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Продолжение следует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 rot="1280419">
            <a:off x="385975" y="638290"/>
            <a:ext cx="4404144" cy="1490661"/>
            <a:chOff x="473014" y="2850304"/>
            <a:chExt cx="4404144" cy="1490661"/>
          </a:xfrm>
        </p:grpSpPr>
        <p:sp>
          <p:nvSpPr>
            <p:cNvPr id="9" name="Прямоугольник 8"/>
            <p:cNvSpPr/>
            <p:nvPr userDrawn="1"/>
          </p:nvSpPr>
          <p:spPr>
            <a:xfrm rot="21053530">
              <a:off x="473014" y="2850304"/>
              <a:ext cx="4404144" cy="1490661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 userDrawn="1"/>
          </p:nvSpPr>
          <p:spPr>
            <a:xfrm rot="21018818">
              <a:off x="732228" y="3042233"/>
              <a:ext cx="382701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МОЛОДЦЫ!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4505868" y="1052736"/>
            <a:ext cx="3672408" cy="475252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971600" y="1884344"/>
            <a:ext cx="4032448" cy="830997"/>
            <a:chOff x="1187624" y="1842261"/>
            <a:chExt cx="4032448" cy="83099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187624" y="1897720"/>
              <a:ext cx="4032448" cy="720080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85804" y="1842261"/>
              <a:ext cx="303608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4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rPr>
                <a:t>Источники</a:t>
              </a:r>
              <a:endParaRPr lang="ru-RU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jpeg"/><Relationship Id="rId8" Type="http://schemas.openxmlformats.org/officeDocument/2006/relationships/image" Target="../media/image9.jpeg"/><Relationship Id="rId7" Type="http://schemas.openxmlformats.org/officeDocument/2006/relationships/image" Target="../media/image8.pn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hyperlink" Target="https://avatars.mds.yandex.net/get-zen_doc/51182/pub_5b5ec80bd8824e00a9c2455c_5b5ed174808eb400a9444c0f/scale_1200" TargetMode="External"/><Relationship Id="rId2" Type="http://schemas.openxmlformats.org/officeDocument/2006/relationships/hyperlink" Target="https://4.bp.blogspot.com/-OKmbo8RgDX4/W-EQJGv34VI/AAAAAAAA60k/qVzISdSXoykFgahsxcXXkQ4BUaURAmIDACLcBGAs/s1600/%D0%A0%D0%B0%D0%B4%D0%BE%D1%81%D1%82%D1%8C+%D0%B8+%D0%BF%D0%B5%D1%87%D0%B0%D0%BB%D1%8C++(2).jpg" TargetMode="External"/><Relationship Id="rId10" Type="http://schemas.openxmlformats.org/officeDocument/2006/relationships/slideLayout" Target="../slideLayouts/slideLayout5.xml"/><Relationship Id="rId1" Type="http://schemas.openxmlformats.org/officeDocument/2006/relationships/hyperlink" Target="http://ae01.alicdn.com/kf/HTB1lGgAXtfvK1RjSspfq6zzXFXaA.jpg_q50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6453505"/>
            <a:ext cx="8796020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442162" y="477606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6041" y="3061154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90120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90957" y="1421066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1480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80580" y="226434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061847" y="5833860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901,2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939395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90,12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42870" y="43237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14,8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1480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757267" y="315623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18849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18849" y="476908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57565" y="5787564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54,33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54330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95446" y="460349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0,23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763830" y="142106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784088" y="226109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84088" y="315623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09032" y="479101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15030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15629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84720" y="580604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150,3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4478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78527" y="478339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7,005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775866" y="142106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775866" y="227626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70,05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75866" y="315623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15030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8393" y="1196752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18319" y="1586676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</a:t>
            </a:r>
            <a:r>
              <a:rPr lang="ru-RU" dirty="0" smtClean="0">
                <a:hlinkClick r:id="rId3"/>
              </a:rPr>
              <a:t>слайдов</a:t>
            </a:r>
            <a:endParaRPr lang="ru-RU" dirty="0"/>
          </a:p>
        </p:txBody>
      </p:sp>
      <p:pic>
        <p:nvPicPr>
          <p:cNvPr id="1026" name="Picture 2" descr="https://i.pinimg.com/736x/57/cb/2d/57cb2d511b8a4e8235d4dfa8559ecf3c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88224" y="2391456"/>
            <a:ext cx="170672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42/50/f6/4250f6304a4c2911c27137773b1147ee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63527" y="3140968"/>
            <a:ext cx="1706720" cy="23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499992" y="4077072"/>
            <a:ext cx="1685779" cy="21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168792" y="3284984"/>
            <a:ext cx="1720835" cy="224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cook.minemshop.ru/image/1023444880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123728" y="4335672"/>
            <a:ext cx="1685779" cy="22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2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10" name="AutoShape 14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040" name="Picture 16" descr="https://elib.pnzgu.ru/files/eb/image/7HQtIuQ83hS7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83568" y="3933056"/>
            <a:ext cx="169529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24744"/>
            <a:ext cx="384554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слайде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два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несколько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ответов.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найти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100392" y="6093296"/>
            <a:ext cx="75438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95536" y="479715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95536" y="390327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9230" y="5795713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,2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860" y="303918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95446" y="432371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0,04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05288" y="1398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805288" y="315623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05288" y="226830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5860" y="30391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5859" y="479715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79987" y="5795711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0,432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907587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12037" y="474520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1,086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05288" y="139826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0,01086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90957" y="3168452"/>
            <a:ext cx="187875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108,6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108,6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797502" y="226830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3" grpId="0" animBg="1"/>
      <p:bldP spid="6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397516" y="478957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701,5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7516" y="3061155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70,15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90957" y="226830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3480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87143" y="139826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061847" y="5797673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7,015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91090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0,07015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56784" y="432371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34,8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701,5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3480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767644" y="315623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6763830" y="1398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63,42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57393" y="2268298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18849" y="391090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07192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9230" y="5797673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0,4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7955" y="481576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33781" y="432370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0,6342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760477" y="315072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63,42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72" grpId="0" animBg="1"/>
      <p:bldP spid="39" grpId="0" animBg="1"/>
      <p:bldP spid="60" grpId="0" animBg="1"/>
      <p:bldP spid="63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18849" y="390808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305,2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28857" y="47895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57565" y="5766263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3,052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07192" y="306115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27106" y="432372"/>
            <a:ext cx="2909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97626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780468" y="142128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9,7626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780468" y="315603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976,26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67644" y="226830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97,626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305,2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97,626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418849" y="306115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8849" y="391090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55751" y="141976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70390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67431" y="230166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057565" y="581071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0,202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47895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79862" y="432370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703,9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767644" y="3168228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70390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39" grpId="0" animBg="1"/>
      <p:bldP spid="61" grpId="0" animBg="1"/>
      <p:bldP spid="63" grpId="0" animBg="1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18849" y="478629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18849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38765" y="5795713"/>
            <a:ext cx="1986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50349" y="44620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200,9 :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763830" y="142106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775866" y="227626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84088" y="315623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20090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20090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788</Words>
  <Application>WPS Presentation</Application>
  <PresentationFormat>Экран (4:3)</PresentationFormat>
  <Paragraphs>233</Paragraphs>
  <Slides>14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Comic Sans MS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469</cp:revision>
  <dcterms:created xsi:type="dcterms:W3CDTF">2020-03-10T07:50:00Z</dcterms:created>
  <dcterms:modified xsi:type="dcterms:W3CDTF">2024-11-01T15:30:15Z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50ED6A72CD64460682D81314C8F93ACA_12</vt:lpwstr>
  </property>
  <property fmtid="{D5CDD505-2E9C-101B-9397-08002B2CF9AE}" pid="3" name="KSOProductBuildVer">
    <vt:lpwstr>1049-12.2.0.18607</vt:lpwstr>
  </property>
</Properties>
</file>