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33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52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41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57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7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489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43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10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10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95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4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1.bin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audio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24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23" Type="http://schemas.openxmlformats.org/officeDocument/2006/relationships/image" Target="../media/image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 В </a:t>
            </a:r>
            <a:r>
              <a:rPr lang="ru-RU" sz="6300" dirty="0" err="1">
                <a:latin typeface="Corbel" panose="020B0503020204020204" pitchFamily="34" charset="0"/>
              </a:rPr>
              <a:t>Google</a:t>
            </a:r>
            <a:r>
              <a:rPr lang="ru-RU" sz="6300" dirty="0">
                <a:latin typeface="Corbel" panose="020B0503020204020204" pitchFamily="34" charset="0"/>
              </a:rPr>
              <a:t> </a:t>
            </a:r>
            <a:r>
              <a:rPr lang="ru-RU" sz="6300" dirty="0" err="1">
                <a:latin typeface="Corbel" panose="020B0503020204020204" pitchFamily="34" charset="0"/>
              </a:rPr>
              <a:t>Play</a:t>
            </a:r>
            <a:r>
              <a:rPr lang="ru-RU" sz="6300" dirty="0">
                <a:latin typeface="Corbel" panose="020B0503020204020204" pitchFamily="34" charset="0"/>
              </a:rPr>
              <a:t> и </a:t>
            </a:r>
            <a:r>
              <a:rPr lang="ru-RU" sz="6300" dirty="0" err="1">
                <a:latin typeface="Corbel" panose="020B0503020204020204" pitchFamily="34" charset="0"/>
              </a:rPr>
              <a:t>App</a:t>
            </a:r>
            <a:r>
              <a:rPr lang="ru-RU" sz="6300" dirty="0">
                <a:latin typeface="Corbel" panose="020B0503020204020204" pitchFamily="34" charset="0"/>
              </a:rPr>
              <a:t> </a:t>
            </a:r>
            <a:r>
              <a:rPr lang="ru-RU" sz="6300" dirty="0" err="1">
                <a:latin typeface="Corbel" panose="020B0503020204020204" pitchFamily="34" charset="0"/>
              </a:rPr>
              <a:t>Store</a:t>
            </a:r>
            <a:r>
              <a:rPr lang="ru-RU" sz="6300" dirty="0">
                <a:latin typeface="Corbel" panose="020B0503020204020204" pitchFamily="34" charset="0"/>
              </a:rPr>
              <a:t> есть игра, часть собранных средств от которой идёт на борьбу с изменениям климата. </a:t>
            </a:r>
            <a:endParaRPr lang="ru-RU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>
                <a:latin typeface="Corbel" panose="020B0503020204020204" pitchFamily="34" charset="0"/>
              </a:rPr>
              <a:t> </a:t>
            </a:r>
            <a:r>
              <a:rPr lang="ru-RU" sz="6300" b="1" dirty="0" smtClean="0">
                <a:latin typeface="Corbel" panose="020B0503020204020204" pitchFamily="34" charset="0"/>
              </a:rPr>
              <a:t>Игра </a:t>
            </a:r>
            <a:r>
              <a:rPr lang="ru-RU" sz="6300" b="1" dirty="0">
                <a:latin typeface="Corbel" panose="020B0503020204020204" pitchFamily="34" charset="0"/>
              </a:rPr>
              <a:t>называется «Посади...» </a:t>
            </a:r>
            <a:br>
              <a:rPr lang="ru-RU" sz="6300" b="1" dirty="0">
                <a:latin typeface="Corbel" panose="020B0503020204020204" pitchFamily="34" charset="0"/>
              </a:rPr>
            </a:br>
            <a:r>
              <a:rPr lang="ru-RU" sz="6300" dirty="0">
                <a:latin typeface="Corbel" panose="020B0503020204020204" pitchFamily="34" charset="0"/>
              </a:rPr>
              <a:t>1. Лес</a:t>
            </a:r>
            <a:br>
              <a:rPr lang="ru-RU" sz="6300" dirty="0">
                <a:latin typeface="Corbel" panose="020B0503020204020204" pitchFamily="34" charset="0"/>
              </a:rPr>
            </a:br>
            <a:r>
              <a:rPr lang="ru-RU" sz="6300" dirty="0">
                <a:latin typeface="Corbel" panose="020B0503020204020204" pitchFamily="34" charset="0"/>
              </a:rPr>
              <a:t>2. Преступника</a:t>
            </a:r>
            <a:br>
              <a:rPr lang="ru-RU" sz="6300" dirty="0">
                <a:latin typeface="Corbel" panose="020B0503020204020204" pitchFamily="34" charset="0"/>
              </a:rPr>
            </a:br>
            <a:r>
              <a:rPr lang="ru-RU" sz="6300" dirty="0">
                <a:latin typeface="Corbel" panose="020B0503020204020204" pitchFamily="34" charset="0"/>
              </a:rPr>
              <a:t>3. Зрение</a:t>
            </a:r>
            <a:br>
              <a:rPr lang="ru-RU" sz="6300" dirty="0">
                <a:latin typeface="Corbel" panose="020B0503020204020204" pitchFamily="34" charset="0"/>
              </a:rPr>
            </a:br>
            <a:r>
              <a:rPr lang="ru-RU" sz="6300" dirty="0">
                <a:latin typeface="Corbel" panose="020B0503020204020204" pitchFamily="34" charset="0"/>
              </a:rPr>
              <a:t>4. Ананас</a:t>
            </a:r>
          </a:p>
        </p:txBody>
      </p:sp>
    </p:spTree>
    <p:extLst>
      <p:ext uri="{BB962C8B-B14F-4D97-AF65-F5344CB8AC3E}">
        <p14:creationId xmlns:p14="http://schemas.microsoft.com/office/powerpoint/2010/main" val="30108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1. Лес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93" y="3714742"/>
            <a:ext cx="9754186" cy="40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i="1" dirty="0" smtClean="0">
                <a:latin typeface="Corbel" panose="020B0503020204020204" pitchFamily="34" charset="0"/>
              </a:rPr>
              <a:t> </a:t>
            </a:r>
            <a:r>
              <a:rPr lang="ru-RU" sz="5400" i="1" dirty="0" smtClean="0">
                <a:latin typeface="Corbel" panose="020B0503020204020204" pitchFamily="34" charset="0"/>
              </a:rPr>
              <a:t>Внимание</a:t>
            </a:r>
            <a:r>
              <a:rPr lang="ru-RU" sz="54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5400" i="1" dirty="0">
                <a:latin typeface="Corbel" panose="020B0503020204020204" pitchFamily="34" charset="0"/>
              </a:rPr>
            </a:br>
            <a:r>
              <a:rPr lang="ru-RU" sz="5400" b="1" dirty="0">
                <a:latin typeface="Corbel" panose="020B0503020204020204" pitchFamily="34" charset="0"/>
              </a:rPr>
              <a:t>Какие из этих видов, по оценки Всемирного фонда дикой природы, могут исчезнуть из-за глобального потепления?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Пингвины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Лемуры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Дельфины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Альбатросы</a:t>
            </a:r>
          </a:p>
        </p:txBody>
      </p:sp>
    </p:spTree>
    <p:extLst>
      <p:ext uri="{BB962C8B-B14F-4D97-AF65-F5344CB8AC3E}">
        <p14:creationId xmlns:p14="http://schemas.microsoft.com/office/powerpoint/2010/main" val="16447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1. Пингвины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Лемуры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3. Дельфины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4. Альбатросы</a:t>
            </a:r>
          </a:p>
        </p:txBody>
      </p:sp>
      <p:pic>
        <p:nvPicPr>
          <p:cNvPr id="4098" name="Picture 2" descr="How to Draw the WWF Logo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r="18397"/>
          <a:stretch/>
        </p:blipFill>
        <p:spPr bwMode="auto">
          <a:xfrm>
            <a:off x="1430925" y="2503897"/>
            <a:ext cx="8115300" cy="68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К </a:t>
            </a:r>
            <a:r>
              <a:rPr lang="ru-RU" sz="5700" dirty="0">
                <a:latin typeface="Corbel" panose="020B0503020204020204" pitchFamily="34" charset="0"/>
              </a:rPr>
              <a:t>удивлённому вратарю подошли полицейские и спросили, что он делает, ведь матч закончился 15 минут назад.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>
                <a:latin typeface="Corbel" panose="020B0503020204020204" pitchFamily="34" charset="0"/>
              </a:rPr>
              <a:t> </a:t>
            </a:r>
            <a:r>
              <a:rPr lang="ru-RU" sz="5700" b="1" dirty="0" smtClean="0">
                <a:latin typeface="Corbel" panose="020B0503020204020204" pitchFamily="34" charset="0"/>
              </a:rPr>
              <a:t>Что </a:t>
            </a:r>
            <a:r>
              <a:rPr lang="ru-RU" sz="5700" b="1" dirty="0">
                <a:latin typeface="Corbel" panose="020B0503020204020204" pitchFamily="34" charset="0"/>
              </a:rPr>
              <a:t>стало причиной этого забавного случая, произошедшего в Англии? </a:t>
            </a:r>
            <a:br>
              <a:rPr lang="ru-RU" sz="5700" b="1" dirty="0">
                <a:latin typeface="Corbel" panose="020B0503020204020204" pitchFamily="34" charset="0"/>
              </a:rPr>
            </a:br>
            <a:r>
              <a:rPr lang="ru-RU" sz="5700" dirty="0">
                <a:latin typeface="Corbel" panose="020B0503020204020204" pitchFamily="34" charset="0"/>
              </a:rPr>
              <a:t>1. Наводнение</a:t>
            </a:r>
            <a:br>
              <a:rPr lang="ru-RU" sz="5700" dirty="0">
                <a:latin typeface="Corbel" panose="020B0503020204020204" pitchFamily="34" charset="0"/>
              </a:rPr>
            </a:br>
            <a:r>
              <a:rPr lang="ru-RU" sz="5700" dirty="0">
                <a:latin typeface="Corbel" panose="020B0503020204020204" pitchFamily="34" charset="0"/>
              </a:rPr>
              <a:t>2. Отключение света</a:t>
            </a:r>
            <a:br>
              <a:rPr lang="ru-RU" sz="5700" dirty="0">
                <a:latin typeface="Corbel" panose="020B0503020204020204" pitchFamily="34" charset="0"/>
              </a:rPr>
            </a:br>
            <a:r>
              <a:rPr lang="ru-RU" sz="5700" dirty="0">
                <a:latin typeface="Corbel" panose="020B0503020204020204" pitchFamily="34" charset="0"/>
              </a:rPr>
              <a:t>3. Сильный туман</a:t>
            </a:r>
            <a:br>
              <a:rPr lang="ru-RU" sz="5700" dirty="0">
                <a:latin typeface="Corbel" panose="020B0503020204020204" pitchFamily="34" charset="0"/>
              </a:rPr>
            </a:br>
            <a:r>
              <a:rPr lang="ru-RU" sz="5700" dirty="0">
                <a:latin typeface="Corbel" panose="020B0503020204020204" pitchFamily="34" charset="0"/>
              </a:rPr>
              <a:t>4. Вратарь заснул</a:t>
            </a:r>
          </a:p>
        </p:txBody>
      </p:sp>
    </p:spTree>
    <p:extLst>
      <p:ext uri="{BB962C8B-B14F-4D97-AF65-F5344CB8AC3E}">
        <p14:creationId xmlns:p14="http://schemas.microsoft.com/office/powerpoint/2010/main" val="3102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3. Сильный туман</a:t>
            </a:r>
          </a:p>
        </p:txBody>
      </p:sp>
      <p:pic>
        <p:nvPicPr>
          <p:cNvPr id="3074" name="Picture 2" descr="Фото №1 - История одной фотографии: матч в лондонском тумане, 19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4" y="2786052"/>
            <a:ext cx="9978268" cy="56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На </a:t>
            </a:r>
            <a:r>
              <a:rPr lang="ru-RU" sz="6600" b="1" dirty="0">
                <a:latin typeface="Corbel" panose="020B0503020204020204" pitchFamily="34" charset="0"/>
              </a:rPr>
              <a:t>каком виде транспорта спортсменка Денис Мюллер-</a:t>
            </a:r>
            <a:r>
              <a:rPr lang="ru-RU" sz="6600" b="1" dirty="0" err="1">
                <a:latin typeface="Corbel" panose="020B0503020204020204" pitchFamily="34" charset="0"/>
              </a:rPr>
              <a:t>Коренек</a:t>
            </a:r>
            <a:r>
              <a:rPr lang="ru-RU" sz="6600" b="1" dirty="0">
                <a:latin typeface="Corbel" panose="020B0503020204020204" pitchFamily="34" charset="0"/>
              </a:rPr>
              <a:t> в 2018 году смогла развить скорость 295,6 км/ч?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1. Мотоцикл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Скутер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Велосипед 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Водный мотоцикл</a:t>
            </a:r>
          </a:p>
          <a:p>
            <a:pPr fontAlgn="base"/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3. Велосипед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Шоссейный велосипед FORWARD Impulse 28 (2019) — купить по выгодной цене на  Яндекс.Маркет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56665"/>
            <a:ext cx="9759858" cy="58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000" i="1" dirty="0" smtClean="0">
                <a:latin typeface="Corbel" panose="020B0503020204020204" pitchFamily="34" charset="0"/>
              </a:rPr>
              <a:t> </a:t>
            </a:r>
            <a:r>
              <a:rPr lang="ru-RU" sz="5000" i="1" dirty="0" smtClean="0">
                <a:latin typeface="Corbel" panose="020B0503020204020204" pitchFamily="34" charset="0"/>
              </a:rPr>
              <a:t>Внимание</a:t>
            </a:r>
            <a:r>
              <a:rPr lang="ru-RU" sz="50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5000" i="1" dirty="0">
                <a:latin typeface="Corbel" panose="020B0503020204020204" pitchFamily="34" charset="0"/>
              </a:rPr>
            </a:br>
            <a:r>
              <a:rPr lang="ru-RU" sz="5000" b="1" dirty="0">
                <a:latin typeface="Corbel" panose="020B0503020204020204" pitchFamily="34" charset="0"/>
              </a:rPr>
              <a:t>Что советует делать ООН, чтобы замедлить процесс изменения климата?</a:t>
            </a:r>
            <a:br>
              <a:rPr lang="ru-RU" sz="5000" b="1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1. Путешествовать на поездах, а не на самолётах. 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2. Закрывать кастрюлю крышкой во время готовки. 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3. Принимать душ, а не ванну. </a:t>
            </a:r>
            <a:br>
              <a:rPr lang="ru-RU" sz="5000" dirty="0">
                <a:latin typeface="Corbel" panose="020B0503020204020204" pitchFamily="34" charset="0"/>
              </a:rPr>
            </a:br>
            <a:r>
              <a:rPr lang="ru-RU" sz="5000" dirty="0">
                <a:latin typeface="Corbel" panose="020B0503020204020204" pitchFamily="34" charset="0"/>
              </a:rPr>
              <a:t>4. Стирать в машинке в режиме «тёплая вода», а не «горячая». </a:t>
            </a:r>
            <a:endParaRPr lang="ru-RU" sz="5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2" y="3313488"/>
            <a:ext cx="12090400" cy="494514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124294" y="3955735"/>
            <a:ext cx="855707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  <a:t>1. Путешествовать на поездах, а не на самолётах. </a:t>
            </a:r>
            <a:b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  <a:t>2. Закрывать кастрюлю крышкой во время готовки. </a:t>
            </a:r>
            <a:b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  <a:t>3. Принимать душ, а не ванну. </a:t>
            </a:r>
            <a:b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  <a:t>4. Стирать в машинке в режиме </a:t>
            </a:r>
            <a:r>
              <a:rPr lang="ru-RU" sz="3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3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3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«</a:t>
            </a:r>
            <a:r>
              <a:rPr lang="ru-RU" sz="3400" b="1" dirty="0">
                <a:solidFill>
                  <a:schemeClr val="bg1"/>
                </a:solidFill>
                <a:latin typeface="Corbel" panose="020B0503020204020204" pitchFamily="34" charset="0"/>
              </a:rPr>
              <a:t>тёплая вода», а не «горячая». </a:t>
            </a:r>
            <a:endParaRPr lang="ru-RU" sz="34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Ученые нашли 76 способов спасения мира от изменения климат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3729039"/>
            <a:ext cx="8052608" cy="452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600" i="1" dirty="0" smtClean="0">
                <a:latin typeface="Corbel" panose="020B0503020204020204" pitchFamily="34" charset="0"/>
              </a:rPr>
              <a:t> </a:t>
            </a:r>
            <a:r>
              <a:rPr lang="ru-RU" sz="4600" i="1" dirty="0" smtClean="0">
                <a:latin typeface="Corbel" panose="020B0503020204020204" pitchFamily="34" charset="0"/>
              </a:rPr>
              <a:t>Внимание</a:t>
            </a:r>
            <a:r>
              <a:rPr lang="ru-RU" sz="46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4600" i="1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Глобальное потепление ведёт к таянию ледников и повышению уровня моря. </a:t>
            </a:r>
            <a:endParaRPr lang="ru-RU" sz="4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600" b="1" dirty="0">
                <a:latin typeface="Corbel" panose="020B0503020204020204" pitchFamily="34" charset="0"/>
              </a:rPr>
              <a:t> </a:t>
            </a:r>
            <a:r>
              <a:rPr lang="ru-RU" sz="4600" b="1" dirty="0" smtClean="0">
                <a:latin typeface="Corbel" panose="020B0503020204020204" pitchFamily="34" charset="0"/>
              </a:rPr>
              <a:t> Какие </a:t>
            </a:r>
            <a:r>
              <a:rPr lang="ru-RU" sz="4600" b="1" dirty="0">
                <a:latin typeface="Corbel" panose="020B0503020204020204" pitchFamily="34" charset="0"/>
              </a:rPr>
              <a:t>крупные города, по мнению экспертов ООН, при нынешней динамике окажутся частично или полностью затопленными?  </a:t>
            </a:r>
            <a:r>
              <a:rPr lang="ru-RU" sz="4600" dirty="0">
                <a:latin typeface="Corbel" panose="020B0503020204020204" pitchFamily="34" charset="0"/>
              </a:rPr>
              <a:t/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1. Рио-де-Жанейро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2. Венеция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3. Нью-Йорк</a:t>
            </a:r>
            <a:br>
              <a:rPr lang="ru-RU" sz="4600" dirty="0">
                <a:latin typeface="Corbel" panose="020B0503020204020204" pitchFamily="34" charset="0"/>
              </a:rPr>
            </a:br>
            <a:r>
              <a:rPr lang="ru-RU" sz="4600" dirty="0">
                <a:latin typeface="Corbel" panose="020B0503020204020204" pitchFamily="34" charset="0"/>
              </a:rPr>
              <a:t>4. Амстердам</a:t>
            </a:r>
          </a:p>
        </p:txBody>
      </p:sp>
    </p:spTree>
    <p:extLst>
      <p:ext uri="{BB962C8B-B14F-4D97-AF65-F5344CB8AC3E}">
        <p14:creationId xmlns:p14="http://schemas.microsoft.com/office/powerpoint/2010/main" val="2037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1. Рио-де-Жанейро</a:t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2. Венеция</a:t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3. Нью-Йорк</a:t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4. Амстердам</a:t>
            </a:r>
          </a:p>
        </p:txBody>
      </p:sp>
      <p:pic>
        <p:nvPicPr>
          <p:cNvPr id="7170" name="Picture 2" descr="Мегаполисы США - Русскоязычный Висконсин. Милуоки и Мэдисон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7" y="3049272"/>
            <a:ext cx="9893443" cy="56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«запустило» глобальное потепление? 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1. Промышленная революция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2. Рычаг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3. Вырубка лесов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4. Извержение вулканов</a:t>
            </a:r>
          </a:p>
        </p:txBody>
      </p:sp>
    </p:spTree>
    <p:extLst>
      <p:ext uri="{BB962C8B-B14F-4D97-AF65-F5344CB8AC3E}">
        <p14:creationId xmlns:p14="http://schemas.microsoft.com/office/powerpoint/2010/main" val="3342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0" y="1124030"/>
            <a:ext cx="1294895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Промышленная</a:t>
            </a:r>
            <a:b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революция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6" name="Picture 2" descr="Промышленная революция. Промышленная революция — процесс… | by Elizabeth  Kirkina | Medi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72445"/>
            <a:ext cx="9566182" cy="63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243</Words>
  <Application>Microsoft Office PowerPoint</Application>
  <PresentationFormat>Произвольный</PresentationFormat>
  <Paragraphs>46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390</cp:revision>
  <dcterms:modified xsi:type="dcterms:W3CDTF">2021-01-05T14:37:38Z</dcterms:modified>
</cp:coreProperties>
</file>