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3"/>
    <p:sldId id="258" r:id="rId4"/>
    <p:sldId id="257" r:id="rId5"/>
    <p:sldId id="294" r:id="rId6"/>
    <p:sldId id="295" r:id="rId7"/>
    <p:sldId id="296" r:id="rId8"/>
    <p:sldId id="283" r:id="rId9"/>
    <p:sldId id="288" r:id="rId10"/>
    <p:sldId id="297" r:id="rId11"/>
    <p:sldId id="276" r:id="rId12"/>
    <p:sldId id="267" r:id="rId13"/>
    <p:sldId id="292" r:id="rId14"/>
    <p:sldId id="269" r:id="rId15"/>
    <p:sldId id="279" r:id="rId16"/>
    <p:sldId id="271" r:id="rId17"/>
    <p:sldId id="293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5F97"/>
    <a:srgbClr val="F0F5FA"/>
    <a:srgbClr val="E09B56"/>
    <a:srgbClr val="EEC7A0"/>
    <a:srgbClr val="943634"/>
    <a:srgbClr val="F9ECDF"/>
    <a:srgbClr val="F6E0CA"/>
    <a:srgbClr val="F4DBC2"/>
    <a:srgbClr val="F4DCC4"/>
    <a:srgbClr val="4D1C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40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0" Type="http://schemas.openxmlformats.org/officeDocument/2006/relationships/image" Target="../media/image18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84.wmf"/><Relationship Id="rId1" Type="http://schemas.openxmlformats.org/officeDocument/2006/relationships/image" Target="../media/image8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27.wmf"/><Relationship Id="rId8" Type="http://schemas.openxmlformats.org/officeDocument/2006/relationships/image" Target="../media/image26.wmf"/><Relationship Id="rId7" Type="http://schemas.openxmlformats.org/officeDocument/2006/relationships/image" Target="../media/image25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0" Type="http://schemas.openxmlformats.org/officeDocument/2006/relationships/image" Target="../media/image28.wmf"/><Relationship Id="rId1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37.wmf"/><Relationship Id="rId8" Type="http://schemas.openxmlformats.org/officeDocument/2006/relationships/image" Target="../media/image36.wmf"/><Relationship Id="rId7" Type="http://schemas.openxmlformats.org/officeDocument/2006/relationships/image" Target="../media/image35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0" Type="http://schemas.openxmlformats.org/officeDocument/2006/relationships/image" Target="../media/image38.wmf"/><Relationship Id="rId1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37.wmf"/><Relationship Id="rId8" Type="http://schemas.openxmlformats.org/officeDocument/2006/relationships/image" Target="../media/image46.wmf"/><Relationship Id="rId7" Type="http://schemas.openxmlformats.org/officeDocument/2006/relationships/image" Target="../media/image45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0" Type="http://schemas.openxmlformats.org/officeDocument/2006/relationships/image" Target="../media/image47.wmf"/><Relationship Id="rId1" Type="http://schemas.openxmlformats.org/officeDocument/2006/relationships/image" Target="../media/image3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7" Type="http://schemas.openxmlformats.org/officeDocument/2006/relationships/image" Target="../media/image62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7" Type="http://schemas.openxmlformats.org/officeDocument/2006/relationships/image" Target="../media/image70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7.vml.rels><?xml version="1.0" encoding="UTF-8" standalone="yes"?>
<Relationships xmlns="http://schemas.openxmlformats.org/package/2006/relationships"><Relationship Id="rId5" Type="http://schemas.openxmlformats.org/officeDocument/2006/relationships/image" Target="../media/image76.wmf"/><Relationship Id="rId4" Type="http://schemas.openxmlformats.org/officeDocument/2006/relationships/image" Target="../media/image75.wmf"/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8.vml.rels><?xml version="1.0" encoding="UTF-8" standalone="yes"?>
<Relationships xmlns="http://schemas.openxmlformats.org/package/2006/relationships"><Relationship Id="rId5" Type="http://schemas.openxmlformats.org/officeDocument/2006/relationships/image" Target="../media/image80.wmf"/><Relationship Id="rId4" Type="http://schemas.openxmlformats.org/officeDocument/2006/relationships/image" Target="../media/image79.wmf"/><Relationship Id="rId3" Type="http://schemas.openxmlformats.org/officeDocument/2006/relationships/image" Target="../media/image74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1DC6B-EB0B-4A6A-8D62-CC5A7D8CA3AE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1D226-CDAD-4739-9713-35CFAE5031B5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7" Type="http://schemas.openxmlformats.org/officeDocument/2006/relationships/image" Target="../media/image8.jpeg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 rot="20972299">
            <a:off x="355141" y="1114048"/>
            <a:ext cx="7404797" cy="4198650"/>
          </a:xfrm>
          <a:prstGeom prst="rect">
            <a:avLst/>
          </a:prstGeom>
          <a:solidFill>
            <a:schemeClr val="accent1">
              <a:lumMod val="20000"/>
              <a:lumOff val="8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tx2">
                    <a:lumMod val="75000"/>
                  </a:schemeClr>
                </a:solidFill>
              </a:rPr>
              <a:t>ОСНОВНЫЕ  СВОЙСТВА</a:t>
            </a:r>
            <a:endParaRPr lang="ru-RU" sz="6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6000" b="1" dirty="0" smtClean="0">
                <a:solidFill>
                  <a:schemeClr val="tx2">
                    <a:lumMod val="75000"/>
                  </a:schemeClr>
                </a:solidFill>
              </a:rPr>
              <a:t>ФУНКЦИЙ</a:t>
            </a:r>
            <a:endParaRPr lang="ru-RU" sz="6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ru-RU" sz="4000" b="1" dirty="0" smtClean="0">
              <a:solidFill>
                <a:srgbClr val="4D1C1B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01035" y="170636"/>
            <a:ext cx="5164358" cy="95410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Дидактический материал </a:t>
            </a:r>
            <a:endParaRPr lang="ru-RU" sz="2800" b="1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к урокам алгебры. 10 класс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07692" y="6295331"/>
            <a:ext cx="6869722" cy="4320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bg1">
                    <a:lumMod val="65000"/>
                  </a:schemeClr>
                </a:solidFill>
              </a:rPr>
              <a:t>Каратанова</a:t>
            </a:r>
            <a:r>
              <a:rPr lang="ru-RU" sz="1600" b="1" dirty="0" smtClean="0">
                <a:solidFill>
                  <a:schemeClr val="bg1">
                    <a:lumMod val="65000"/>
                  </a:schemeClr>
                </a:solidFill>
              </a:rPr>
              <a:t> М.Н. МБОУ СОШ №256 ГО ЗАТО Фокино Приморский </a:t>
            </a:r>
            <a:r>
              <a:rPr lang="ru-RU" sz="1600" b="1" dirty="0" err="1" smtClean="0">
                <a:solidFill>
                  <a:schemeClr val="bg1">
                    <a:lumMod val="65000"/>
                  </a:schemeClr>
                </a:solidFill>
              </a:rPr>
              <a:t>кр</a:t>
            </a:r>
            <a:r>
              <a:rPr lang="ru-RU" sz="1600" b="1" dirty="0" smtClean="0">
                <a:solidFill>
                  <a:schemeClr val="bg1">
                    <a:lumMod val="65000"/>
                  </a:schemeClr>
                </a:solidFill>
              </a:rPr>
              <a:t>.</a:t>
            </a:r>
            <a:endParaRPr lang="ru-RU" sz="1600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37890" name="Picture 2" descr="https://img-fotki.yandex.ru/get/373752/200418627.23a/0_1bf2a6_c04ccd3a_orig.png"/>
          <p:cNvPicPr>
            <a:picLocks noChangeAspect="1" noChangeArrowheads="1"/>
          </p:cNvPicPr>
          <p:nvPr userDrawn="1"/>
        </p:nvPicPr>
        <p:blipFill rotWithShape="1">
          <a:blip r:embed="rId3" cstate="email"/>
          <a:srcRect r="-3393"/>
          <a:stretch>
            <a:fillRect/>
          </a:stretch>
        </p:blipFill>
        <p:spPr bwMode="auto">
          <a:xfrm>
            <a:off x="6176300" y="1340768"/>
            <a:ext cx="2972436" cy="5500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351819" y="1340768"/>
            <a:ext cx="7377043" cy="5273460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466353" y="1491204"/>
            <a:ext cx="3267964" cy="241278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3851920" y="1484784"/>
            <a:ext cx="3267964" cy="241278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 userDrawn="1"/>
        </p:nvSpPr>
        <p:spPr>
          <a:xfrm>
            <a:off x="466353" y="4064790"/>
            <a:ext cx="3267964" cy="241278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 userDrawn="1"/>
        </p:nvSpPr>
        <p:spPr>
          <a:xfrm>
            <a:off x="3851920" y="4058370"/>
            <a:ext cx="3267964" cy="2412780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Picture 2" descr="https://img-fotki.yandex.ru/get/373752/200418627.23a/0_1bf2a6_c04ccd3a_orig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 r="-3393"/>
          <a:stretch>
            <a:fillRect/>
          </a:stretch>
        </p:blipFill>
        <p:spPr bwMode="auto">
          <a:xfrm>
            <a:off x="6948264" y="2769208"/>
            <a:ext cx="2200472" cy="407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6075262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1599" y="1817749"/>
            <a:ext cx="5184576" cy="1057582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8" y="3027729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7" y="4133316"/>
            <a:ext cx="6075262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59035" y="3917292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71598" y="4349340"/>
            <a:ext cx="5184576" cy="1057582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1910009" y="5544846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7371406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1600" y="1905563"/>
            <a:ext cx="6552728" cy="86409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9" y="2922057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6" y="4133316"/>
            <a:ext cx="7358755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84250" y="4432616"/>
            <a:ext cx="6540077" cy="86409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1884350" y="5449110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59035" y="3917292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19" name="Picture 2" descr="https://img-fotki.yandex.ru/get/373752/200418627.23a/0_1bf2a6_c04ccd3a_orig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 r="-3393"/>
          <a:stretch>
            <a:fillRect/>
          </a:stretch>
        </p:blipFill>
        <p:spPr bwMode="auto">
          <a:xfrm>
            <a:off x="6948264" y="2769208"/>
            <a:ext cx="2200472" cy="407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Прямоугольник 19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7371406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8945" y="1412776"/>
            <a:ext cx="7155383" cy="158417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8" y="3140968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7776" y="3171928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6" y="4133316"/>
            <a:ext cx="7358755" cy="23267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895080" y="5713847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257776" y="5758966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81596" y="4005064"/>
            <a:ext cx="7155383" cy="158417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Picture 2" descr="https://img-fotki.yandex.ru/get/373752/200418627.23a/0_1bf2a6_c04ccd3a_orig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 r="-3393"/>
          <a:stretch>
            <a:fillRect/>
          </a:stretch>
        </p:blipFill>
        <p:spPr bwMode="auto">
          <a:xfrm>
            <a:off x="6948264" y="2769208"/>
            <a:ext cx="2200472" cy="407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119674" y="404664"/>
            <a:ext cx="8928992" cy="1296144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ОСНОВНЫЕ СВОЙСТВА</a:t>
            </a:r>
            <a:r>
              <a:rPr lang="ru-RU" sz="2800" b="1" baseline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ФУНКЦИЙ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8946" y="2132856"/>
            <a:ext cx="6291286" cy="43204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 descr="https://img-fotki.yandex.ru/get/373752/200418627.23a/0_1bf2a6_c04ccd3a_orig.png"/>
          <p:cNvPicPr>
            <a:picLocks noChangeAspect="1" noChangeArrowheads="1"/>
          </p:cNvPicPr>
          <p:nvPr userDrawn="1"/>
        </p:nvPicPr>
        <p:blipFill rotWithShape="1">
          <a:blip r:embed="rId3" cstate="email"/>
          <a:srcRect r="-3393"/>
          <a:stretch>
            <a:fillRect/>
          </a:stretch>
        </p:blipFill>
        <p:spPr bwMode="auto">
          <a:xfrm>
            <a:off x="6176300" y="1340768"/>
            <a:ext cx="2972436" cy="5500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368946" y="476672"/>
            <a:ext cx="3815493" cy="720080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ИСТОЧНИКИ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8946" y="1412776"/>
            <a:ext cx="6291286" cy="47525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386" name="Picture 2" descr="https://minemshop.ru/images/1016540312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3793358"/>
            <a:ext cx="1584176" cy="2198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https://1420774.ssl.1c-bitrix-cdn.ru/upload/iblock/56a/56a9d514339a3c83ca181bbd2030306c.jpg?1566315167384210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907704" y="3573016"/>
            <a:ext cx="1510430" cy="218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2" name="Picture 8" descr="https://rgub.ru/searchcat/covers/BOOK-40802-large.jp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61455" y="3808293"/>
            <a:ext cx="1471032" cy="218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6" name="Picture 12" descr="https://img3.labirint.ru/rc/b0f47ea3b4fecb455e8ea96150524334/594x918/books8/71779/cover.jpg?1280394613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932040" y="1708816"/>
            <a:ext cx="1586573" cy="2385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4" name="Picture 10" descr="https://cdn.slidesharecdn.com/ss_thumbnails/10atestk-g-160301200414-thumbnail-4.jpg?cb=1456862686"/>
          <p:cNvPicPr>
            <a:picLocks noChangeAspect="1" noChangeArrowheads="1"/>
          </p:cNvPicPr>
          <p:nvPr userDrawn="1"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355976" y="3522732"/>
            <a:ext cx="1584176" cy="2220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https://img-fotki.yandex.ru/get/373752/200418627.23a/0_1bf2a6_c04ccd3a_orig.png"/>
          <p:cNvPicPr>
            <a:picLocks noChangeAspect="1" noChangeArrowheads="1"/>
          </p:cNvPicPr>
          <p:nvPr userDrawn="1"/>
        </p:nvPicPr>
        <p:blipFill rotWithShape="1">
          <a:blip r:embed="rId8" cstate="email"/>
          <a:srcRect r="-3393"/>
          <a:stretch>
            <a:fillRect/>
          </a:stretch>
        </p:blipFill>
        <p:spPr bwMode="auto">
          <a:xfrm>
            <a:off x="6176300" y="1340768"/>
            <a:ext cx="2972436" cy="5500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>
          <a:xfrm>
            <a:off x="129386" y="3164967"/>
            <a:ext cx="8835102" cy="9361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63309" y="832830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773795" y="2272989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56164" y="2272990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73184" y="2291353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908543" y="2255854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94960" y="616806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63309" y="3961130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2773795" y="5401289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856164" y="5401290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573184" y="5419653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4908543" y="5384154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94960" y="3745106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Рамка 21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4" name="Picture 2" descr="https://img-fotki.yandex.ru/get/373752/200418627.23a/0_1bf2a6_c04ccd3a_orig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 r="-3393"/>
          <a:stretch>
            <a:fillRect/>
          </a:stretch>
        </p:blipFill>
        <p:spPr bwMode="auto">
          <a:xfrm>
            <a:off x="6948264" y="2769208"/>
            <a:ext cx="2200472" cy="407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Прямоугольник 2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124743"/>
            <a:ext cx="6022082" cy="532859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304899" y="4941168"/>
            <a:ext cx="1152128" cy="1296144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304898" y="3212976"/>
            <a:ext cx="2547021" cy="1296144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2843809" y="4941168"/>
            <a:ext cx="2548522" cy="1296144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240202" y="3212976"/>
            <a:ext cx="1152128" cy="1296144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94384" y="494116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67759" y="494116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4384" y="321297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67759" y="321297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64138" y="494116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037513" y="494116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64138" y="321297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037513" y="321297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94384" y="458112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67759" y="458112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4384" y="285293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67759" y="285293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64138" y="458112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037513" y="4581128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64138" y="285293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037513" y="2852936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39551" y="4581128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12926" y="4581128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39551" y="2852936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12926" y="2852936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09305" y="4581128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982680" y="4581128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09305" y="2852936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4982680" y="2852936"/>
            <a:ext cx="1290921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17983" y="2097795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291358" y="2097795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69726" y="2097795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543101" y="2097795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74701" y="2132856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2" name="Прямоугольник 31"/>
          <p:cNvSpPr/>
          <p:nvPr userDrawn="1"/>
        </p:nvSpPr>
        <p:spPr>
          <a:xfrm>
            <a:off x="363309" y="3834415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 userDrawn="1"/>
        </p:nvSpPr>
        <p:spPr>
          <a:xfrm>
            <a:off x="3917983" y="4951482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5291358" y="4951482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1169726" y="4951482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2543101" y="4951482"/>
            <a:ext cx="1152128" cy="1368152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 userDrawn="1"/>
        </p:nvSpPr>
        <p:spPr>
          <a:xfrm>
            <a:off x="174701" y="4986543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22" name="Picture 2" descr="https://img-fotki.yandex.ru/get/373752/200418627.23a/0_1bf2a6_c04ccd3a_orig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 r="-3393"/>
          <a:stretch>
            <a:fillRect/>
          </a:stretch>
        </p:blipFill>
        <p:spPr bwMode="auto">
          <a:xfrm>
            <a:off x="6948264" y="2769208"/>
            <a:ext cx="2200472" cy="407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2773795" y="2420887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856164" y="2420888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73184" y="2439251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908543" y="2403752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94960" y="764704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63309" y="3878751"/>
            <a:ext cx="6723334" cy="266429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2773795" y="5318910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3856164" y="5318911"/>
            <a:ext cx="858151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 userDrawn="1"/>
        </p:nvSpPr>
        <p:spPr>
          <a:xfrm>
            <a:off x="573184" y="5337274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4908543" y="5301775"/>
            <a:ext cx="1983104" cy="971165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 userDrawn="1"/>
        </p:nvSpPr>
        <p:spPr>
          <a:xfrm>
            <a:off x="494960" y="3662727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22" name="Picture 2" descr="https://img-fotki.yandex.ru/get/373752/200418627.23a/0_1bf2a6_c04ccd3a_orig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 r="-3393"/>
          <a:stretch>
            <a:fillRect/>
          </a:stretch>
        </p:blipFill>
        <p:spPr bwMode="auto">
          <a:xfrm>
            <a:off x="6948264" y="2769208"/>
            <a:ext cx="2200472" cy="407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3024336"/>
          </a:xfrm>
          <a:prstGeom prst="rect">
            <a:avLst/>
          </a:prstGeom>
          <a:solidFill>
            <a:srgbClr val="F0F5FA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 userDrawn="1"/>
        </p:nvSpPr>
        <p:spPr>
          <a:xfrm>
            <a:off x="363309" y="4111356"/>
            <a:ext cx="6723334" cy="23873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1259632" y="4476339"/>
            <a:ext cx="2126588" cy="740843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1259632" y="5576355"/>
            <a:ext cx="2126588" cy="740843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3851920" y="4476338"/>
            <a:ext cx="2126588" cy="740843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851920" y="5576354"/>
            <a:ext cx="2126588" cy="740843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Picture 2" descr="https://img-fotki.yandex.ru/get/373752/200418627.23a/0_1bf2a6_c04ccd3a_orig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 r="-3393"/>
          <a:stretch>
            <a:fillRect/>
          </a:stretch>
        </p:blipFill>
        <p:spPr bwMode="auto">
          <a:xfrm>
            <a:off x="6948264" y="2769208"/>
            <a:ext cx="2200472" cy="407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8" y="1412775"/>
            <a:ext cx="7377043" cy="2520281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73183" y="2854996"/>
            <a:ext cx="2705589" cy="93957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522594" y="2854994"/>
            <a:ext cx="2705589" cy="93957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35222" y="1496053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573183" y="2062910"/>
            <a:ext cx="2705589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3522594" y="2062908"/>
            <a:ext cx="2705589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 userDrawn="1"/>
        </p:nvSpPr>
        <p:spPr>
          <a:xfrm>
            <a:off x="363307" y="4057956"/>
            <a:ext cx="7377043" cy="2520281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 userDrawn="1"/>
        </p:nvSpPr>
        <p:spPr>
          <a:xfrm>
            <a:off x="235222" y="4140520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7" name="Прямоугольник 36"/>
          <p:cNvSpPr/>
          <p:nvPr userDrawn="1"/>
        </p:nvSpPr>
        <p:spPr>
          <a:xfrm>
            <a:off x="560607" y="5544407"/>
            <a:ext cx="2705589" cy="93957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 userDrawn="1"/>
        </p:nvSpPr>
        <p:spPr>
          <a:xfrm>
            <a:off x="3510018" y="5544405"/>
            <a:ext cx="2705589" cy="93957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 userDrawn="1"/>
        </p:nvSpPr>
        <p:spPr>
          <a:xfrm>
            <a:off x="560607" y="4752321"/>
            <a:ext cx="2705589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 userDrawn="1"/>
        </p:nvSpPr>
        <p:spPr>
          <a:xfrm>
            <a:off x="3510018" y="4752319"/>
            <a:ext cx="2705589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Picture 2" descr="https://img-fotki.yandex.ru/get/373752/200418627.23a/0_1bf2a6_c04ccd3a_orig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 r="-3393"/>
          <a:stretch>
            <a:fillRect/>
          </a:stretch>
        </p:blipFill>
        <p:spPr bwMode="auto">
          <a:xfrm>
            <a:off x="6948264" y="2769208"/>
            <a:ext cx="2200472" cy="407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Прямоугольник 2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51818" y="910577"/>
            <a:ext cx="7377043" cy="279330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40032" y="1039587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435655" y="2084930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009642" y="2078510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351819" y="3820922"/>
            <a:ext cx="7377043" cy="2793306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 userDrawn="1"/>
        </p:nvSpPr>
        <p:spPr>
          <a:xfrm>
            <a:off x="240033" y="3949932"/>
            <a:ext cx="377216" cy="43204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434996" y="2925254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4008983" y="2918834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435655" y="4971360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 userDrawn="1"/>
        </p:nvSpPr>
        <p:spPr>
          <a:xfrm>
            <a:off x="4009642" y="4964940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 userDrawn="1"/>
        </p:nvSpPr>
        <p:spPr>
          <a:xfrm>
            <a:off x="434996" y="5811684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 userDrawn="1"/>
        </p:nvSpPr>
        <p:spPr>
          <a:xfrm>
            <a:off x="4008983" y="5805264"/>
            <a:ext cx="3449518" cy="690698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Picture 2" descr="https://img-fotki.yandex.ru/get/373752/200418627.23a/0_1bf2a6_c04ccd3a_orig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 r="-3393"/>
          <a:stretch>
            <a:fillRect/>
          </a:stretch>
        </p:blipFill>
        <p:spPr bwMode="auto">
          <a:xfrm>
            <a:off x="6948264" y="2769208"/>
            <a:ext cx="2200472" cy="407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7" Type="http://schemas.openxmlformats.org/officeDocument/2006/relationships/theme" Target="../theme/theme1.xml"/><Relationship Id="rId26" Type="http://schemas.openxmlformats.org/officeDocument/2006/relationships/image" Target="../media/image3.png"/><Relationship Id="rId25" Type="http://schemas.openxmlformats.org/officeDocument/2006/relationships/image" Target="../media/image1.jpeg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5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00" y="-1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19674" y="188640"/>
            <a:ext cx="8928992" cy="6552728"/>
          </a:xfrm>
          <a:prstGeom prst="rect">
            <a:avLst/>
          </a:prstGeom>
          <a:solidFill>
            <a:schemeClr val="tx2">
              <a:lumMod val="20000"/>
              <a:lumOff val="80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19674" y="332656"/>
            <a:ext cx="8928992" cy="9361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6" name="Picture 2" descr="https://img-fotki.yandex.ru/get/373752/200418627.23a/0_1bf2a6_c04ccd3a_orig.png"/>
          <p:cNvPicPr>
            <a:picLocks noChangeAspect="1" noChangeArrowheads="1"/>
          </p:cNvPicPr>
          <p:nvPr userDrawn="1"/>
        </p:nvPicPr>
        <p:blipFill rotWithShape="1">
          <a:blip r:embed="rId26" cstate="email"/>
          <a:srcRect r="-3393"/>
          <a:stretch>
            <a:fillRect/>
          </a:stretch>
        </p:blipFill>
        <p:spPr bwMode="auto">
          <a:xfrm>
            <a:off x="6948264" y="2769208"/>
            <a:ext cx="2200472" cy="407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67.wmf"/><Relationship Id="rId8" Type="http://schemas.openxmlformats.org/officeDocument/2006/relationships/oleObject" Target="../embeddings/oleObject52.bin"/><Relationship Id="rId7" Type="http://schemas.openxmlformats.org/officeDocument/2006/relationships/image" Target="../media/image66.wmf"/><Relationship Id="rId6" Type="http://schemas.openxmlformats.org/officeDocument/2006/relationships/oleObject" Target="../embeddings/oleObject51.bin"/><Relationship Id="rId5" Type="http://schemas.openxmlformats.org/officeDocument/2006/relationships/image" Target="../media/image65.wmf"/><Relationship Id="rId4" Type="http://schemas.openxmlformats.org/officeDocument/2006/relationships/oleObject" Target="../embeddings/oleObject50.bin"/><Relationship Id="rId3" Type="http://schemas.openxmlformats.org/officeDocument/2006/relationships/image" Target="../media/image64.wmf"/><Relationship Id="rId2" Type="http://schemas.openxmlformats.org/officeDocument/2006/relationships/oleObject" Target="../embeddings/oleObject49.bin"/><Relationship Id="rId19" Type="http://schemas.openxmlformats.org/officeDocument/2006/relationships/vmlDrawing" Target="../drawings/vmlDrawing6.vml"/><Relationship Id="rId18" Type="http://schemas.openxmlformats.org/officeDocument/2006/relationships/slideLayout" Target="../slideLayouts/slideLayout9.xml"/><Relationship Id="rId17" Type="http://schemas.openxmlformats.org/officeDocument/2006/relationships/image" Target="../media/image71.wmf"/><Relationship Id="rId16" Type="http://schemas.openxmlformats.org/officeDocument/2006/relationships/oleObject" Target="../embeddings/oleObject56.bin"/><Relationship Id="rId15" Type="http://schemas.openxmlformats.org/officeDocument/2006/relationships/image" Target="../media/image70.wmf"/><Relationship Id="rId14" Type="http://schemas.openxmlformats.org/officeDocument/2006/relationships/oleObject" Target="../embeddings/oleObject55.bin"/><Relationship Id="rId13" Type="http://schemas.openxmlformats.org/officeDocument/2006/relationships/image" Target="../media/image69.wmf"/><Relationship Id="rId12" Type="http://schemas.openxmlformats.org/officeDocument/2006/relationships/oleObject" Target="../embeddings/oleObject54.bin"/><Relationship Id="rId11" Type="http://schemas.openxmlformats.org/officeDocument/2006/relationships/image" Target="../media/image68.wmf"/><Relationship Id="rId10" Type="http://schemas.openxmlformats.org/officeDocument/2006/relationships/oleObject" Target="../embeddings/oleObject53.bin"/><Relationship Id="rId1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75.wmf"/><Relationship Id="rId8" Type="http://schemas.openxmlformats.org/officeDocument/2006/relationships/oleObject" Target="../embeddings/oleObject60.bin"/><Relationship Id="rId7" Type="http://schemas.openxmlformats.org/officeDocument/2006/relationships/image" Target="../media/image74.wmf"/><Relationship Id="rId6" Type="http://schemas.openxmlformats.org/officeDocument/2006/relationships/oleObject" Target="../embeddings/oleObject59.bin"/><Relationship Id="rId5" Type="http://schemas.openxmlformats.org/officeDocument/2006/relationships/image" Target="../media/image73.wmf"/><Relationship Id="rId4" Type="http://schemas.openxmlformats.org/officeDocument/2006/relationships/oleObject" Target="../embeddings/oleObject58.bin"/><Relationship Id="rId3" Type="http://schemas.openxmlformats.org/officeDocument/2006/relationships/image" Target="../media/image72.wmf"/><Relationship Id="rId2" Type="http://schemas.openxmlformats.org/officeDocument/2006/relationships/oleObject" Target="../embeddings/oleObject57.bin"/><Relationship Id="rId13" Type="http://schemas.openxmlformats.org/officeDocument/2006/relationships/vmlDrawing" Target="../drawings/vmlDrawing7.vml"/><Relationship Id="rId12" Type="http://schemas.openxmlformats.org/officeDocument/2006/relationships/slideLayout" Target="../slideLayouts/slideLayout11.xml"/><Relationship Id="rId11" Type="http://schemas.openxmlformats.org/officeDocument/2006/relationships/image" Target="../media/image76.wmf"/><Relationship Id="rId10" Type="http://schemas.openxmlformats.org/officeDocument/2006/relationships/oleObject" Target="../embeddings/oleObject61.bin"/><Relationship Id="rId1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79.wmf"/><Relationship Id="rId8" Type="http://schemas.openxmlformats.org/officeDocument/2006/relationships/oleObject" Target="../embeddings/oleObject65.bin"/><Relationship Id="rId7" Type="http://schemas.openxmlformats.org/officeDocument/2006/relationships/image" Target="../media/image74.wmf"/><Relationship Id="rId6" Type="http://schemas.openxmlformats.org/officeDocument/2006/relationships/oleObject" Target="../embeddings/oleObject64.bin"/><Relationship Id="rId5" Type="http://schemas.openxmlformats.org/officeDocument/2006/relationships/image" Target="../media/image78.wmf"/><Relationship Id="rId4" Type="http://schemas.openxmlformats.org/officeDocument/2006/relationships/oleObject" Target="../embeddings/oleObject63.bin"/><Relationship Id="rId3" Type="http://schemas.openxmlformats.org/officeDocument/2006/relationships/image" Target="../media/image77.wmf"/><Relationship Id="rId2" Type="http://schemas.openxmlformats.org/officeDocument/2006/relationships/oleObject" Target="../embeddings/oleObject62.bin"/><Relationship Id="rId13" Type="http://schemas.openxmlformats.org/officeDocument/2006/relationships/vmlDrawing" Target="../drawings/vmlDrawing8.vml"/><Relationship Id="rId12" Type="http://schemas.openxmlformats.org/officeDocument/2006/relationships/slideLayout" Target="../slideLayouts/slideLayout11.xml"/><Relationship Id="rId11" Type="http://schemas.openxmlformats.org/officeDocument/2006/relationships/image" Target="../media/image80.wmf"/><Relationship Id="rId10" Type="http://schemas.openxmlformats.org/officeDocument/2006/relationships/oleObject" Target="../embeddings/oleObject66.bin"/><Relationship Id="rId1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9.vml"/><Relationship Id="rId6" Type="http://schemas.openxmlformats.org/officeDocument/2006/relationships/slideLayout" Target="../slideLayouts/slideLayout11.xml"/><Relationship Id="rId5" Type="http://schemas.openxmlformats.org/officeDocument/2006/relationships/slide" Target="slide2.xml"/><Relationship Id="rId4" Type="http://schemas.openxmlformats.org/officeDocument/2006/relationships/image" Target="../media/image82.wmf"/><Relationship Id="rId3" Type="http://schemas.openxmlformats.org/officeDocument/2006/relationships/oleObject" Target="../embeddings/oleObject68.bin"/><Relationship Id="rId2" Type="http://schemas.openxmlformats.org/officeDocument/2006/relationships/image" Target="../media/image81.wmf"/><Relationship Id="rId1" Type="http://schemas.openxmlformats.org/officeDocument/2006/relationships/oleObject" Target="../embeddings/oleObject67.bin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0.vml"/><Relationship Id="rId6" Type="http://schemas.openxmlformats.org/officeDocument/2006/relationships/slideLayout" Target="../slideLayouts/slideLayout11.xml"/><Relationship Id="rId5" Type="http://schemas.openxmlformats.org/officeDocument/2006/relationships/image" Target="../media/image84.wmf"/><Relationship Id="rId4" Type="http://schemas.openxmlformats.org/officeDocument/2006/relationships/oleObject" Target="../embeddings/oleObject70.bin"/><Relationship Id="rId3" Type="http://schemas.openxmlformats.org/officeDocument/2006/relationships/image" Target="../media/image83.wmf"/><Relationship Id="rId2" Type="http://schemas.openxmlformats.org/officeDocument/2006/relationships/oleObject" Target="../embeddings/oleObject69.bin"/><Relationship Id="rId1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1.vml"/><Relationship Id="rId6" Type="http://schemas.openxmlformats.org/officeDocument/2006/relationships/slideLayout" Target="../slideLayouts/slideLayout11.xml"/><Relationship Id="rId5" Type="http://schemas.openxmlformats.org/officeDocument/2006/relationships/slide" Target="slide2.xml"/><Relationship Id="rId4" Type="http://schemas.openxmlformats.org/officeDocument/2006/relationships/image" Target="../media/image86.wmf"/><Relationship Id="rId3" Type="http://schemas.openxmlformats.org/officeDocument/2006/relationships/oleObject" Target="../embeddings/oleObject72.bin"/><Relationship Id="rId2" Type="http://schemas.openxmlformats.org/officeDocument/2006/relationships/image" Target="../media/image85.wmf"/><Relationship Id="rId1" Type="http://schemas.openxmlformats.org/officeDocument/2006/relationships/oleObject" Target="../embeddings/oleObject71.bin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2.vml"/><Relationship Id="rId6" Type="http://schemas.openxmlformats.org/officeDocument/2006/relationships/slideLayout" Target="../slideLayouts/slideLayout11.xml"/><Relationship Id="rId5" Type="http://schemas.openxmlformats.org/officeDocument/2006/relationships/slide" Target="slide2.xml"/><Relationship Id="rId4" Type="http://schemas.openxmlformats.org/officeDocument/2006/relationships/image" Target="../media/image88.wmf"/><Relationship Id="rId3" Type="http://schemas.openxmlformats.org/officeDocument/2006/relationships/oleObject" Target="../embeddings/oleObject74.bin"/><Relationship Id="rId2" Type="http://schemas.openxmlformats.org/officeDocument/2006/relationships/image" Target="../media/image87.wmf"/><Relationship Id="rId1" Type="http://schemas.openxmlformats.org/officeDocument/2006/relationships/oleObject" Target="../embeddings/oleObject7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hyperlink" Target="https://i.pinimg.com/originals/4b/55/68/4b556848d5bc08eec7106848dcdac6e4.jpg" TargetMode="External"/><Relationship Id="rId1" Type="http://schemas.openxmlformats.org/officeDocument/2006/relationships/hyperlink" Target="https://img-fotki.yandex.ru/get/373752/200418627.23a/0_1bf2a6_c04ccd3a_orig.png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2.xml"/><Relationship Id="rId8" Type="http://schemas.openxmlformats.org/officeDocument/2006/relationships/slide" Target="slide11.xml"/><Relationship Id="rId7" Type="http://schemas.openxmlformats.org/officeDocument/2006/relationships/slide" Target="slide10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Relationship Id="rId3" Type="http://schemas.openxmlformats.org/officeDocument/2006/relationships/slide" Target="slide5.xml"/><Relationship Id="rId2" Type="http://schemas.openxmlformats.org/officeDocument/2006/relationships/slide" Target="slide4.xml"/><Relationship Id="rId14" Type="http://schemas.openxmlformats.org/officeDocument/2006/relationships/slideLayout" Target="../slideLayouts/slideLayout14.xml"/><Relationship Id="rId13" Type="http://schemas.openxmlformats.org/officeDocument/2006/relationships/slide" Target="slide14.xml"/><Relationship Id="rId12" Type="http://schemas.openxmlformats.org/officeDocument/2006/relationships/slide" Target="slide16.xml"/><Relationship Id="rId11" Type="http://schemas.openxmlformats.org/officeDocument/2006/relationships/slide" Target="slide15.xml"/><Relationship Id="rId10" Type="http://schemas.openxmlformats.org/officeDocument/2006/relationships/slide" Target="slide13.xml"/><Relationship Id="rId1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" Target="slide2.xml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3" Type="http://schemas.openxmlformats.org/officeDocument/2006/relationships/vmlDrawing" Target="../drawings/vmlDrawing1.vml"/><Relationship Id="rId22" Type="http://schemas.openxmlformats.org/officeDocument/2006/relationships/slideLayout" Target="../slideLayouts/slideLayout9.xml"/><Relationship Id="rId21" Type="http://schemas.openxmlformats.org/officeDocument/2006/relationships/image" Target="../media/image18.wmf"/><Relationship Id="rId20" Type="http://schemas.openxmlformats.org/officeDocument/2006/relationships/oleObject" Target="../embeddings/oleObject10.bin"/><Relationship Id="rId2" Type="http://schemas.openxmlformats.org/officeDocument/2006/relationships/image" Target="../media/image9.wmf"/><Relationship Id="rId19" Type="http://schemas.openxmlformats.org/officeDocument/2006/relationships/image" Target="../media/image17.wmf"/><Relationship Id="rId18" Type="http://schemas.openxmlformats.org/officeDocument/2006/relationships/oleObject" Target="../embeddings/oleObject9.bin"/><Relationship Id="rId17" Type="http://schemas.openxmlformats.org/officeDocument/2006/relationships/image" Target="../media/image16.wmf"/><Relationship Id="rId16" Type="http://schemas.openxmlformats.org/officeDocument/2006/relationships/oleObject" Target="../embeddings/oleObject8.bin"/><Relationship Id="rId15" Type="http://schemas.openxmlformats.org/officeDocument/2006/relationships/image" Target="../media/image15.wmf"/><Relationship Id="rId14" Type="http://schemas.openxmlformats.org/officeDocument/2006/relationships/oleObject" Target="../embeddings/oleObject7.bin"/><Relationship Id="rId13" Type="http://schemas.openxmlformats.org/officeDocument/2006/relationships/image" Target="../media/image14.wmf"/><Relationship Id="rId12" Type="http://schemas.openxmlformats.org/officeDocument/2006/relationships/oleObject" Target="../embeddings/oleObject6.bin"/><Relationship Id="rId11" Type="http://schemas.openxmlformats.org/officeDocument/2006/relationships/image" Target="../media/image13.wmf"/><Relationship Id="rId10" Type="http://schemas.openxmlformats.org/officeDocument/2006/relationships/oleObject" Target="../embeddings/oleObject5.bin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" Target="slide2.xml"/><Relationship Id="rId8" Type="http://schemas.openxmlformats.org/officeDocument/2006/relationships/image" Target="../media/image22.wmf"/><Relationship Id="rId7" Type="http://schemas.openxmlformats.org/officeDocument/2006/relationships/oleObject" Target="../embeddings/oleObject14.bin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23" Type="http://schemas.openxmlformats.org/officeDocument/2006/relationships/vmlDrawing" Target="../drawings/vmlDrawing2.vml"/><Relationship Id="rId22" Type="http://schemas.openxmlformats.org/officeDocument/2006/relationships/slideLayout" Target="../slideLayouts/slideLayout9.xml"/><Relationship Id="rId21" Type="http://schemas.openxmlformats.org/officeDocument/2006/relationships/image" Target="../media/image28.wmf"/><Relationship Id="rId20" Type="http://schemas.openxmlformats.org/officeDocument/2006/relationships/oleObject" Target="../embeddings/oleObject20.bin"/><Relationship Id="rId2" Type="http://schemas.openxmlformats.org/officeDocument/2006/relationships/image" Target="../media/image19.wmf"/><Relationship Id="rId19" Type="http://schemas.openxmlformats.org/officeDocument/2006/relationships/image" Target="../media/image27.wmf"/><Relationship Id="rId18" Type="http://schemas.openxmlformats.org/officeDocument/2006/relationships/oleObject" Target="../embeddings/oleObject19.bin"/><Relationship Id="rId17" Type="http://schemas.openxmlformats.org/officeDocument/2006/relationships/image" Target="../media/image26.wmf"/><Relationship Id="rId16" Type="http://schemas.openxmlformats.org/officeDocument/2006/relationships/oleObject" Target="../embeddings/oleObject18.bin"/><Relationship Id="rId15" Type="http://schemas.openxmlformats.org/officeDocument/2006/relationships/image" Target="../media/image25.wmf"/><Relationship Id="rId14" Type="http://schemas.openxmlformats.org/officeDocument/2006/relationships/oleObject" Target="../embeddings/oleObject17.bin"/><Relationship Id="rId13" Type="http://schemas.openxmlformats.org/officeDocument/2006/relationships/image" Target="../media/image24.wmf"/><Relationship Id="rId12" Type="http://schemas.openxmlformats.org/officeDocument/2006/relationships/oleObject" Target="../embeddings/oleObject16.bin"/><Relationship Id="rId11" Type="http://schemas.openxmlformats.org/officeDocument/2006/relationships/image" Target="../media/image23.wmf"/><Relationship Id="rId10" Type="http://schemas.openxmlformats.org/officeDocument/2006/relationships/oleObject" Target="../embeddings/oleObject15.bin"/><Relationship Id="rId1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" Target="slide2.xml"/><Relationship Id="rId8" Type="http://schemas.openxmlformats.org/officeDocument/2006/relationships/image" Target="../media/image32.wmf"/><Relationship Id="rId7" Type="http://schemas.openxmlformats.org/officeDocument/2006/relationships/oleObject" Target="../embeddings/oleObject24.bin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23" Type="http://schemas.openxmlformats.org/officeDocument/2006/relationships/vmlDrawing" Target="../drawings/vmlDrawing3.vml"/><Relationship Id="rId22" Type="http://schemas.openxmlformats.org/officeDocument/2006/relationships/slideLayout" Target="../slideLayouts/slideLayout9.xml"/><Relationship Id="rId21" Type="http://schemas.openxmlformats.org/officeDocument/2006/relationships/image" Target="../media/image38.wmf"/><Relationship Id="rId20" Type="http://schemas.openxmlformats.org/officeDocument/2006/relationships/oleObject" Target="../embeddings/oleObject30.bin"/><Relationship Id="rId2" Type="http://schemas.openxmlformats.org/officeDocument/2006/relationships/image" Target="../media/image29.wmf"/><Relationship Id="rId19" Type="http://schemas.openxmlformats.org/officeDocument/2006/relationships/image" Target="../media/image37.wmf"/><Relationship Id="rId18" Type="http://schemas.openxmlformats.org/officeDocument/2006/relationships/oleObject" Target="../embeddings/oleObject29.bin"/><Relationship Id="rId17" Type="http://schemas.openxmlformats.org/officeDocument/2006/relationships/image" Target="../media/image36.wmf"/><Relationship Id="rId16" Type="http://schemas.openxmlformats.org/officeDocument/2006/relationships/oleObject" Target="../embeddings/oleObject28.bin"/><Relationship Id="rId15" Type="http://schemas.openxmlformats.org/officeDocument/2006/relationships/image" Target="../media/image35.wmf"/><Relationship Id="rId14" Type="http://schemas.openxmlformats.org/officeDocument/2006/relationships/oleObject" Target="../embeddings/oleObject27.bin"/><Relationship Id="rId13" Type="http://schemas.openxmlformats.org/officeDocument/2006/relationships/image" Target="../media/image34.wmf"/><Relationship Id="rId12" Type="http://schemas.openxmlformats.org/officeDocument/2006/relationships/oleObject" Target="../embeddings/oleObject26.bin"/><Relationship Id="rId11" Type="http://schemas.openxmlformats.org/officeDocument/2006/relationships/image" Target="../media/image33.wmf"/><Relationship Id="rId10" Type="http://schemas.openxmlformats.org/officeDocument/2006/relationships/oleObject" Target="../embeddings/oleObject25.bin"/><Relationship Id="rId1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" Target="slide2.xml"/><Relationship Id="rId8" Type="http://schemas.openxmlformats.org/officeDocument/2006/relationships/image" Target="../media/image42.wmf"/><Relationship Id="rId7" Type="http://schemas.openxmlformats.org/officeDocument/2006/relationships/oleObject" Target="../embeddings/oleObject34.bin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40.wmf"/><Relationship Id="rId3" Type="http://schemas.openxmlformats.org/officeDocument/2006/relationships/oleObject" Target="../embeddings/oleObject32.bin"/><Relationship Id="rId23" Type="http://schemas.openxmlformats.org/officeDocument/2006/relationships/vmlDrawing" Target="../drawings/vmlDrawing4.vml"/><Relationship Id="rId22" Type="http://schemas.openxmlformats.org/officeDocument/2006/relationships/slideLayout" Target="../slideLayouts/slideLayout9.xml"/><Relationship Id="rId21" Type="http://schemas.openxmlformats.org/officeDocument/2006/relationships/image" Target="../media/image47.wmf"/><Relationship Id="rId20" Type="http://schemas.openxmlformats.org/officeDocument/2006/relationships/oleObject" Target="../embeddings/oleObject40.bin"/><Relationship Id="rId2" Type="http://schemas.openxmlformats.org/officeDocument/2006/relationships/image" Target="../media/image39.wmf"/><Relationship Id="rId19" Type="http://schemas.openxmlformats.org/officeDocument/2006/relationships/image" Target="../media/image37.wmf"/><Relationship Id="rId18" Type="http://schemas.openxmlformats.org/officeDocument/2006/relationships/oleObject" Target="../embeddings/oleObject39.bin"/><Relationship Id="rId17" Type="http://schemas.openxmlformats.org/officeDocument/2006/relationships/image" Target="../media/image46.wmf"/><Relationship Id="rId16" Type="http://schemas.openxmlformats.org/officeDocument/2006/relationships/oleObject" Target="../embeddings/oleObject38.bin"/><Relationship Id="rId15" Type="http://schemas.openxmlformats.org/officeDocument/2006/relationships/image" Target="../media/image45.wmf"/><Relationship Id="rId14" Type="http://schemas.openxmlformats.org/officeDocument/2006/relationships/oleObject" Target="../embeddings/oleObject37.bin"/><Relationship Id="rId13" Type="http://schemas.openxmlformats.org/officeDocument/2006/relationships/image" Target="../media/image44.wmf"/><Relationship Id="rId12" Type="http://schemas.openxmlformats.org/officeDocument/2006/relationships/oleObject" Target="../embeddings/oleObject36.bin"/><Relationship Id="rId11" Type="http://schemas.openxmlformats.org/officeDocument/2006/relationships/image" Target="../media/image43.wmf"/><Relationship Id="rId10" Type="http://schemas.openxmlformats.org/officeDocument/2006/relationships/oleObject" Target="../embeddings/oleObject35.bin"/><Relationship Id="rId1" Type="http://schemas.openxmlformats.org/officeDocument/2006/relationships/oleObject" Target="../embeddings/oleObject31.bin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0.xml"/><Relationship Id="rId6" Type="http://schemas.openxmlformats.org/officeDocument/2006/relationships/image" Target="../media/image3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0.xml"/><Relationship Id="rId6" Type="http://schemas.openxmlformats.org/officeDocument/2006/relationships/image" Target="../media/image3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" Target="slide2.xml"/><Relationship Id="rId8" Type="http://schemas.openxmlformats.org/officeDocument/2006/relationships/image" Target="../media/image59.wmf"/><Relationship Id="rId7" Type="http://schemas.openxmlformats.org/officeDocument/2006/relationships/oleObject" Target="../embeddings/oleObject44.bin"/><Relationship Id="rId6" Type="http://schemas.openxmlformats.org/officeDocument/2006/relationships/image" Target="../media/image58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57.wmf"/><Relationship Id="rId3" Type="http://schemas.openxmlformats.org/officeDocument/2006/relationships/oleObject" Target="../embeddings/oleObject42.bin"/><Relationship Id="rId2" Type="http://schemas.openxmlformats.org/officeDocument/2006/relationships/image" Target="../media/image56.wmf"/><Relationship Id="rId19" Type="http://schemas.openxmlformats.org/officeDocument/2006/relationships/vmlDrawing" Target="../drawings/vmlDrawing5.vml"/><Relationship Id="rId18" Type="http://schemas.openxmlformats.org/officeDocument/2006/relationships/slideLayout" Target="../slideLayouts/slideLayout9.xml"/><Relationship Id="rId17" Type="http://schemas.openxmlformats.org/officeDocument/2006/relationships/image" Target="../media/image63.wmf"/><Relationship Id="rId16" Type="http://schemas.openxmlformats.org/officeDocument/2006/relationships/oleObject" Target="../embeddings/oleObject48.bin"/><Relationship Id="rId15" Type="http://schemas.openxmlformats.org/officeDocument/2006/relationships/image" Target="../media/image62.wmf"/><Relationship Id="rId14" Type="http://schemas.openxmlformats.org/officeDocument/2006/relationships/oleObject" Target="../embeddings/oleObject47.bin"/><Relationship Id="rId13" Type="http://schemas.openxmlformats.org/officeDocument/2006/relationships/image" Target="../media/image61.wmf"/><Relationship Id="rId12" Type="http://schemas.openxmlformats.org/officeDocument/2006/relationships/oleObject" Target="../embeddings/oleObject46.bin"/><Relationship Id="rId11" Type="http://schemas.openxmlformats.org/officeDocument/2006/relationships/image" Target="../media/image60.wmf"/><Relationship Id="rId10" Type="http://schemas.openxmlformats.org/officeDocument/2006/relationships/oleObject" Target="../embeddings/oleObject45.bin"/><Relationship Id="rId1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179705" y="6238240"/>
            <a:ext cx="6734175" cy="506095"/>
          </a:xfrm>
          <a:prstGeom prst="rect">
            <a:avLst/>
          </a:prstGeom>
          <a:solidFill>
            <a:srgbClr val="315F97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Прямоугольник 61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8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" name="Группа 20"/>
          <p:cNvGrpSpPr/>
          <p:nvPr/>
        </p:nvGrpSpPr>
        <p:grpSpPr>
          <a:xfrm>
            <a:off x="443986" y="2086464"/>
            <a:ext cx="3433118" cy="684076"/>
            <a:chOff x="34034" y="1366384"/>
            <a:chExt cx="3078955" cy="684076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34034" y="1366384"/>
              <a:ext cx="3078955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3" name="Объект 22"/>
            <p:cNvGraphicFramePr>
              <a:graphicFrameLocks noChangeAspect="1"/>
            </p:cNvGraphicFramePr>
            <p:nvPr/>
          </p:nvGraphicFramePr>
          <p:xfrm>
            <a:off x="865955" y="1430983"/>
            <a:ext cx="1331190" cy="555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34" name="Формула" r:id="rId2" imgW="16154400" imgH="5791200" progId="Equation.3">
                    <p:embed/>
                  </p:oleObj>
                </mc:Choice>
                <mc:Fallback>
                  <p:oleObj name="Формула" r:id="rId2" imgW="16154400" imgH="5791200" progId="Equation.3">
                    <p:embed/>
                    <p:pic>
                      <p:nvPicPr>
                        <p:cNvPr id="0" name="Изображение 201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5955" y="1430983"/>
                          <a:ext cx="1331190" cy="555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Группа 23"/>
          <p:cNvGrpSpPr/>
          <p:nvPr/>
        </p:nvGrpSpPr>
        <p:grpSpPr>
          <a:xfrm>
            <a:off x="4005265" y="2932673"/>
            <a:ext cx="3434449" cy="684076"/>
            <a:chOff x="-1104386" y="3739121"/>
            <a:chExt cx="3052844" cy="684076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-1104386" y="3739121"/>
              <a:ext cx="305284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6" name="Объект 25"/>
            <p:cNvGraphicFramePr>
              <a:graphicFrameLocks noChangeAspect="1"/>
            </p:cNvGraphicFramePr>
            <p:nvPr/>
          </p:nvGraphicFramePr>
          <p:xfrm>
            <a:off x="-570988" y="3830636"/>
            <a:ext cx="1769534" cy="5000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35" name="Формула" r:id="rId4" imgW="20116800" imgH="5181600" progId="Equation.3">
                    <p:embed/>
                  </p:oleObj>
                </mc:Choice>
                <mc:Fallback>
                  <p:oleObj name="Формула" r:id="rId4" imgW="20116800" imgH="5181600" progId="Equation.3">
                    <p:embed/>
                    <p:pic>
                      <p:nvPicPr>
                        <p:cNvPr id="0" name="Изображение 201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570988" y="3830636"/>
                          <a:ext cx="1769534" cy="5000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Группа 26"/>
          <p:cNvGrpSpPr/>
          <p:nvPr/>
        </p:nvGrpSpPr>
        <p:grpSpPr>
          <a:xfrm>
            <a:off x="446164" y="2932673"/>
            <a:ext cx="3434450" cy="684076"/>
            <a:chOff x="447962" y="4544242"/>
            <a:chExt cx="3052842" cy="684076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447962" y="4544242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9" name="Объект 28"/>
            <p:cNvGraphicFramePr>
              <a:graphicFrameLocks noChangeAspect="1"/>
            </p:cNvGraphicFramePr>
            <p:nvPr/>
          </p:nvGraphicFramePr>
          <p:xfrm>
            <a:off x="1192961" y="4637344"/>
            <a:ext cx="1642266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36" name="Формула" r:id="rId6" imgW="20421600" imgH="5181600" progId="Equation.3">
                    <p:embed/>
                  </p:oleObj>
                </mc:Choice>
                <mc:Fallback>
                  <p:oleObj name="Формула" r:id="rId6" imgW="20421600" imgH="5181600" progId="Equation.3">
                    <p:embed/>
                    <p:pic>
                      <p:nvPicPr>
                        <p:cNvPr id="0" name="Изображение 201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92961" y="4637344"/>
                          <a:ext cx="1642266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0" name="Группа 29"/>
          <p:cNvGrpSpPr/>
          <p:nvPr/>
        </p:nvGrpSpPr>
        <p:grpSpPr>
          <a:xfrm>
            <a:off x="4007528" y="2086464"/>
            <a:ext cx="3432652" cy="684076"/>
            <a:chOff x="887889" y="3582452"/>
            <a:chExt cx="3078537" cy="684076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3" name="Объект 32"/>
            <p:cNvGraphicFramePr>
              <a:graphicFrameLocks noChangeAspect="1"/>
            </p:cNvGraphicFramePr>
            <p:nvPr/>
          </p:nvGraphicFramePr>
          <p:xfrm>
            <a:off x="1405519" y="3647051"/>
            <a:ext cx="1877903" cy="5540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37" name="Формула" r:id="rId8" imgW="21945600" imgH="5791200" progId="Equation.3">
                    <p:embed/>
                  </p:oleObj>
                </mc:Choice>
                <mc:Fallback>
                  <p:oleObj name="Формула" r:id="rId8" imgW="21945600" imgH="5791200" progId="Equation.3">
                    <p:embed/>
                    <p:pic>
                      <p:nvPicPr>
                        <p:cNvPr id="0" name="Изображение 201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5519" y="3647051"/>
                          <a:ext cx="1877903" cy="5540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Группа 34"/>
          <p:cNvGrpSpPr/>
          <p:nvPr/>
        </p:nvGrpSpPr>
        <p:grpSpPr>
          <a:xfrm>
            <a:off x="4007062" y="5807791"/>
            <a:ext cx="3433118" cy="684076"/>
            <a:chOff x="34034" y="1366384"/>
            <a:chExt cx="3078955" cy="684076"/>
          </a:xfrm>
        </p:grpSpPr>
        <p:sp>
          <p:nvSpPr>
            <p:cNvPr id="36" name="Прямоугольник 35"/>
            <p:cNvSpPr/>
            <p:nvPr/>
          </p:nvSpPr>
          <p:spPr>
            <a:xfrm>
              <a:off x="34034" y="1366384"/>
              <a:ext cx="3078955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7" name="Объект 36"/>
            <p:cNvGraphicFramePr>
              <a:graphicFrameLocks noChangeAspect="1"/>
            </p:cNvGraphicFramePr>
            <p:nvPr/>
          </p:nvGraphicFramePr>
          <p:xfrm>
            <a:off x="839676" y="1429168"/>
            <a:ext cx="1467868" cy="557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38" name="Формула" r:id="rId10" imgW="16154400" imgH="5791200" progId="Equation.3">
                    <p:embed/>
                  </p:oleObj>
                </mc:Choice>
                <mc:Fallback>
                  <p:oleObj name="Формула" r:id="rId10" imgW="16154400" imgH="5791200" progId="Equation.3">
                    <p:embed/>
                    <p:pic>
                      <p:nvPicPr>
                        <p:cNvPr id="0" name="Изображение 201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9676" y="1429168"/>
                          <a:ext cx="1467868" cy="557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8" name="Группа 37"/>
          <p:cNvGrpSpPr/>
          <p:nvPr/>
        </p:nvGrpSpPr>
        <p:grpSpPr>
          <a:xfrm>
            <a:off x="460798" y="5807791"/>
            <a:ext cx="3434450" cy="684076"/>
            <a:chOff x="447962" y="4544242"/>
            <a:chExt cx="3052842" cy="684076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447962" y="4544242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0" name="Объект 39"/>
            <p:cNvGraphicFramePr>
              <a:graphicFrameLocks noChangeAspect="1"/>
            </p:cNvGraphicFramePr>
            <p:nvPr/>
          </p:nvGraphicFramePr>
          <p:xfrm>
            <a:off x="1188419" y="4626076"/>
            <a:ext cx="1660876" cy="520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39" name="Формула" r:id="rId12" imgW="20726400" imgH="5181600" progId="Equation.3">
                    <p:embed/>
                  </p:oleObj>
                </mc:Choice>
                <mc:Fallback>
                  <p:oleObj name="Формула" r:id="rId12" imgW="20726400" imgH="5181600" progId="Equation.3">
                    <p:embed/>
                    <p:pic>
                      <p:nvPicPr>
                        <p:cNvPr id="0" name="Изображение 201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8419" y="4626076"/>
                          <a:ext cx="1660876" cy="520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Группа 40"/>
          <p:cNvGrpSpPr/>
          <p:nvPr/>
        </p:nvGrpSpPr>
        <p:grpSpPr>
          <a:xfrm>
            <a:off x="4007062" y="4971883"/>
            <a:ext cx="3432652" cy="684076"/>
            <a:chOff x="887889" y="3582452"/>
            <a:chExt cx="3078537" cy="684076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3" name="Объект 42"/>
            <p:cNvGraphicFramePr>
              <a:graphicFrameLocks noChangeAspect="1"/>
            </p:cNvGraphicFramePr>
            <p:nvPr/>
          </p:nvGraphicFramePr>
          <p:xfrm>
            <a:off x="1407362" y="3647707"/>
            <a:ext cx="1879327" cy="555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40" name="Формула" r:id="rId14" imgW="21945600" imgH="5791200" progId="Equation.3">
                    <p:embed/>
                  </p:oleObj>
                </mc:Choice>
                <mc:Fallback>
                  <p:oleObj name="Формула" r:id="rId14" imgW="21945600" imgH="5791200" progId="Equation.3">
                    <p:embed/>
                    <p:pic>
                      <p:nvPicPr>
                        <p:cNvPr id="0" name="Изображение 201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7362" y="3647707"/>
                          <a:ext cx="1879327" cy="555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4" name="Группа 43"/>
          <p:cNvGrpSpPr/>
          <p:nvPr/>
        </p:nvGrpSpPr>
        <p:grpSpPr>
          <a:xfrm>
            <a:off x="454003" y="4971883"/>
            <a:ext cx="3434449" cy="684076"/>
            <a:chOff x="-1142362" y="3739121"/>
            <a:chExt cx="3052844" cy="684076"/>
          </a:xfrm>
        </p:grpSpPr>
        <p:sp>
          <p:nvSpPr>
            <p:cNvPr id="45" name="Прямоугольник 44"/>
            <p:cNvSpPr/>
            <p:nvPr/>
          </p:nvSpPr>
          <p:spPr>
            <a:xfrm>
              <a:off x="-1142362" y="3739121"/>
              <a:ext cx="305284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8" name="Объект 57"/>
            <p:cNvGraphicFramePr>
              <a:graphicFrameLocks noChangeAspect="1"/>
            </p:cNvGraphicFramePr>
            <p:nvPr/>
          </p:nvGraphicFramePr>
          <p:xfrm>
            <a:off x="-319664" y="3837713"/>
            <a:ext cx="1511300" cy="511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41" name="Формула" r:id="rId16" imgW="19812000" imgH="5486400" progId="Equation.3">
                    <p:embed/>
                  </p:oleObj>
                </mc:Choice>
                <mc:Fallback>
                  <p:oleObj name="Формула" r:id="rId16" imgW="19812000" imgH="5486400" progId="Equation.3">
                    <p:embed/>
                    <p:pic>
                      <p:nvPicPr>
                        <p:cNvPr id="0" name="Изображение 201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319664" y="3837713"/>
                          <a:ext cx="1511300" cy="5111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9" name="TextBox 58"/>
          <p:cNvSpPr txBox="1"/>
          <p:nvPr/>
        </p:nvSpPr>
        <p:spPr>
          <a:xfrm>
            <a:off x="827583" y="332656"/>
            <a:ext cx="6099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Какая из данных функций является …</a:t>
            </a:r>
            <a:endParaRPr lang="ru-RU" sz="28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910625" y="1269763"/>
            <a:ext cx="18108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нечётной?</a:t>
            </a:r>
            <a:endParaRPr lang="ru-RU" sz="28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971600" y="4293096"/>
            <a:ext cx="14341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чётной?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рямоугольник 30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9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2079049" y="1800747"/>
          <a:ext cx="291941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2" name="Формула" r:id="rId2" imgW="24079200" imgH="5181600" progId="Equation.3">
                  <p:embed/>
                </p:oleObj>
              </mc:Choice>
              <mc:Fallback>
                <p:oleObj name="Формула" r:id="rId2" imgW="24079200" imgH="5181600" progId="Equation.3">
                  <p:embed/>
                  <p:pic>
                    <p:nvPicPr>
                      <p:cNvPr id="0" name="Изображение 110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049" y="1800747"/>
                        <a:ext cx="2919413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827584" y="300729"/>
            <a:ext cx="659680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Функция</a:t>
            </a:r>
            <a:r>
              <a:rPr lang="en-US" sz="2800" b="1" dirty="0" smtClean="0"/>
              <a:t>   </a:t>
            </a:r>
            <a:r>
              <a:rPr lang="ru-RU" sz="2800" b="1" dirty="0" smtClean="0"/>
              <a:t>          является периодической </a:t>
            </a:r>
            <a:endParaRPr lang="ru-RU" sz="2800" b="1" dirty="0" smtClean="0"/>
          </a:p>
          <a:p>
            <a:r>
              <a:rPr lang="ru-RU" sz="2800" b="1" dirty="0" smtClean="0"/>
              <a:t>с периодом   1) 5     2) 4.  Найдите…</a:t>
            </a:r>
            <a:endParaRPr lang="ru-RU" sz="2800" b="1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142882" y="2339500"/>
          <a:ext cx="49149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3" name="Формула" r:id="rId4" imgW="40538400" imgH="5181600" progId="Equation.3">
                  <p:embed/>
                </p:oleObj>
              </mc:Choice>
              <mc:Fallback>
                <p:oleObj name="Формула" r:id="rId4" imgW="40538400" imgH="5181600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882" y="2339500"/>
                        <a:ext cx="49149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339752" y="300729"/>
          <a:ext cx="96043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4" name="Формула" r:id="rId6" imgW="7924800" imgH="5181600" progId="Equation.3">
                  <p:embed/>
                </p:oleObj>
              </mc:Choice>
              <mc:Fallback>
                <p:oleObj name="Формула" r:id="rId6" imgW="7924800" imgH="5181600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00729"/>
                        <a:ext cx="960437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152650" y="4329113"/>
          <a:ext cx="27717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5" name="Формула" r:id="rId8" imgW="22860000" imgH="5181600" progId="Equation.3">
                  <p:embed/>
                </p:oleObj>
              </mc:Choice>
              <mc:Fallback>
                <p:oleObj name="Формула" r:id="rId8" imgW="22860000" imgH="5181600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4329113"/>
                        <a:ext cx="277177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179513" y="4868863"/>
          <a:ext cx="48418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6" name="Формула" r:id="rId10" imgW="39928800" imgH="5181600" progId="Equation.3">
                  <p:embed/>
                </p:oleObj>
              </mc:Choice>
              <mc:Fallback>
                <p:oleObj name="Формула" r:id="rId10" imgW="39928800" imgH="51816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9513" y="4868863"/>
                        <a:ext cx="484187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  <p:bldLst>
      <p:bldP spid="32" grpId="0" animBg="1"/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- 9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10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2152650" y="1800225"/>
          <a:ext cx="27717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0" name="Формула" r:id="rId2" imgW="22860000" imgH="5181600" progId="Equation.3">
                  <p:embed/>
                </p:oleObj>
              </mc:Choice>
              <mc:Fallback>
                <p:oleObj name="Формула" r:id="rId2" imgW="22860000" imgH="5181600" progId="Equation.3">
                  <p:embed/>
                  <p:pic>
                    <p:nvPicPr>
                      <p:cNvPr id="0" name="Изображение 35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1800225"/>
                        <a:ext cx="277177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827584" y="300729"/>
            <a:ext cx="659680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Функция</a:t>
            </a:r>
            <a:r>
              <a:rPr lang="en-US" sz="2800" b="1" dirty="0" smtClean="0"/>
              <a:t>   </a:t>
            </a:r>
            <a:r>
              <a:rPr lang="ru-RU" sz="2800" b="1" dirty="0" smtClean="0"/>
              <a:t>          является периодической </a:t>
            </a:r>
            <a:endParaRPr lang="ru-RU" sz="2800" b="1" dirty="0" smtClean="0"/>
          </a:p>
          <a:p>
            <a:r>
              <a:rPr lang="ru-RU" sz="2800" b="1" dirty="0" smtClean="0"/>
              <a:t>с периодом   1) </a:t>
            </a:r>
            <a:r>
              <a:rPr lang="en-US" sz="2800" b="1" dirty="0" smtClean="0"/>
              <a:t>6</a:t>
            </a:r>
            <a:r>
              <a:rPr lang="ru-RU" sz="2800" b="1" dirty="0" smtClean="0"/>
              <a:t>     2) </a:t>
            </a:r>
            <a:r>
              <a:rPr lang="en-US" sz="2800" b="1" dirty="0" smtClean="0"/>
              <a:t>3</a:t>
            </a:r>
            <a:r>
              <a:rPr lang="ru-RU" sz="2800" b="1" dirty="0" smtClean="0"/>
              <a:t>.  Найдите…</a:t>
            </a:r>
            <a:endParaRPr lang="ru-RU" sz="2800" b="1" dirty="0"/>
          </a:p>
        </p:txBody>
      </p:sp>
      <p:graphicFrame>
        <p:nvGraphicFramePr>
          <p:cNvPr id="46" name="Объект 45"/>
          <p:cNvGraphicFramePr>
            <a:graphicFrameLocks noChangeAspect="1"/>
          </p:cNvGraphicFramePr>
          <p:nvPr/>
        </p:nvGraphicFramePr>
        <p:xfrm>
          <a:off x="1363663" y="2339975"/>
          <a:ext cx="447198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1" name="Формула" r:id="rId4" imgW="36880800" imgH="5181600" progId="Equation.3">
                  <p:embed/>
                </p:oleObj>
              </mc:Choice>
              <mc:Fallback>
                <p:oleObj name="Формула" r:id="rId4" imgW="36880800" imgH="5181600" progId="Equation.3">
                  <p:embed/>
                  <p:pic>
                    <p:nvPicPr>
                      <p:cNvPr id="0" name="Изображение 359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3663" y="2339975"/>
                        <a:ext cx="4471987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Объект 47"/>
          <p:cNvGraphicFramePr>
            <a:graphicFrameLocks noChangeAspect="1"/>
          </p:cNvGraphicFramePr>
          <p:nvPr/>
        </p:nvGraphicFramePr>
        <p:xfrm>
          <a:off x="2339752" y="300729"/>
          <a:ext cx="96043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2" name="Формула" r:id="rId6" imgW="7924800" imgH="5181600" progId="Equation.3">
                  <p:embed/>
                </p:oleObj>
              </mc:Choice>
              <mc:Fallback>
                <p:oleObj name="Формула" r:id="rId6" imgW="7924800" imgH="5181600" progId="Equation.3">
                  <p:embed/>
                  <p:pic>
                    <p:nvPicPr>
                      <p:cNvPr id="0" name="Изображение 359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00729"/>
                        <a:ext cx="960437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Объект 49"/>
          <p:cNvGraphicFramePr>
            <a:graphicFrameLocks noChangeAspect="1"/>
          </p:cNvGraphicFramePr>
          <p:nvPr/>
        </p:nvGraphicFramePr>
        <p:xfrm>
          <a:off x="2097088" y="4329113"/>
          <a:ext cx="28829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3" name="Формула" r:id="rId8" imgW="23774400" imgH="5181600" progId="Equation.3">
                  <p:embed/>
                </p:oleObj>
              </mc:Choice>
              <mc:Fallback>
                <p:oleObj name="Формула" r:id="rId8" imgW="23774400" imgH="5181600" progId="Equation.3">
                  <p:embed/>
                  <p:pic>
                    <p:nvPicPr>
                      <p:cNvPr id="0" name="Изображение 359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7088" y="4329113"/>
                        <a:ext cx="28829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Объект 50"/>
          <p:cNvGraphicFramePr>
            <a:graphicFrameLocks noChangeAspect="1"/>
          </p:cNvGraphicFramePr>
          <p:nvPr/>
        </p:nvGraphicFramePr>
        <p:xfrm>
          <a:off x="1252538" y="4868863"/>
          <a:ext cx="469423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4" name="Формула" r:id="rId10" imgW="38709600" imgH="5181600" progId="Equation.3">
                  <p:embed/>
                </p:oleObj>
              </mc:Choice>
              <mc:Fallback>
                <p:oleObj name="Формула" r:id="rId10" imgW="38709600" imgH="5181600" progId="Equation.3">
                  <p:embed/>
                  <p:pic>
                    <p:nvPicPr>
                      <p:cNvPr id="0" name="Изображение 359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2538" y="4868863"/>
                        <a:ext cx="4694237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</a:t>
            </a:r>
            <a:r>
              <a:rPr lang="el-GR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11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855788" y="2130425"/>
          <a:ext cx="325278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4" name="Формула" r:id="rId1" imgW="26822400" imgH="5181600" progId="Equation.3">
                  <p:embed/>
                </p:oleObj>
              </mc:Choice>
              <mc:Fallback>
                <p:oleObj name="Формула" r:id="rId1" imgW="26822400" imgH="5181600" progId="Equation.3">
                  <p:embed/>
                  <p:pic>
                    <p:nvPicPr>
                      <p:cNvPr id="0" name="Изображение 12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788" y="2130425"/>
                        <a:ext cx="3252787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755775" y="4603750"/>
          <a:ext cx="357822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5" name="Формула" r:id="rId3" imgW="31089600" imgH="5181600" progId="Equation.3">
                  <p:embed/>
                </p:oleObj>
              </mc:Choice>
              <mc:Fallback>
                <p:oleObj name="Формула" r:id="rId3" imgW="31089600" imgH="5181600" progId="Equation.3">
                  <p:embed/>
                  <p:pic>
                    <p:nvPicPr>
                      <p:cNvPr id="0" name="Изображение 12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5775" y="4603750"/>
                        <a:ext cx="357822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827584" y="300729"/>
            <a:ext cx="544104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Укажите наименьший </a:t>
            </a:r>
            <a:endParaRPr lang="ru-RU" sz="2800" b="1" dirty="0" smtClean="0"/>
          </a:p>
          <a:p>
            <a:r>
              <a:rPr lang="ru-RU" sz="2800" b="1" dirty="0" smtClean="0"/>
              <a:t>положительный период функции</a:t>
            </a:r>
            <a:endParaRPr lang="ru-RU" sz="2800" b="1" dirty="0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l-GR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12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690688" y="2130425"/>
          <a:ext cx="35845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00" name="Формула" r:id="rId2" imgW="29565600" imgH="5181600" progId="Equation.3">
                  <p:embed/>
                </p:oleObj>
              </mc:Choice>
              <mc:Fallback>
                <p:oleObj name="Формула" r:id="rId2" imgW="29565600" imgH="5181600" progId="Equation.3">
                  <p:embed/>
                  <p:pic>
                    <p:nvPicPr>
                      <p:cNvPr id="0" name="Изображение 236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688" y="2130425"/>
                        <a:ext cx="358457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1493838" y="4603750"/>
          <a:ext cx="4103687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01" name="Формула" r:id="rId4" imgW="35661600" imgH="5181600" progId="Equation.3">
                  <p:embed/>
                </p:oleObj>
              </mc:Choice>
              <mc:Fallback>
                <p:oleObj name="Формула" r:id="rId4" imgW="35661600" imgH="5181600" progId="Equation.3">
                  <p:embed/>
                  <p:pic>
                    <p:nvPicPr>
                      <p:cNvPr id="0" name="Изображение 237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838" y="4603750"/>
                        <a:ext cx="4103687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827584" y="300729"/>
            <a:ext cx="544104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Укажите наименьший </a:t>
            </a:r>
            <a:endParaRPr lang="ru-RU" sz="2800" b="1" dirty="0" smtClean="0"/>
          </a:p>
          <a:p>
            <a:r>
              <a:rPr lang="ru-RU" sz="2800" b="1" dirty="0" smtClean="0"/>
              <a:t>положительный период функции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13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033393" y="2084488"/>
          <a:ext cx="510857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7" name="Формула" r:id="rId1" imgW="43586400" imgH="5791200" progId="Equation.3">
                  <p:embed/>
                </p:oleObj>
              </mc:Choice>
              <mc:Fallback>
                <p:oleObj name="Формула" r:id="rId1" imgW="43586400" imgH="5791200" progId="Equation.3">
                  <p:embed/>
                  <p:pic>
                    <p:nvPicPr>
                      <p:cNvPr id="0" name="Изображение 145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393" y="2084488"/>
                        <a:ext cx="5108575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043608" y="4603750"/>
          <a:ext cx="5040560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8" name="Формула" r:id="rId3" imgW="47548800" imgH="5791200" progId="Equation.3">
                  <p:embed/>
                </p:oleObj>
              </mc:Choice>
              <mc:Fallback>
                <p:oleObj name="Формула" r:id="rId3" imgW="47548800" imgH="5791200" progId="Equation.3">
                  <p:embed/>
                  <p:pic>
                    <p:nvPicPr>
                      <p:cNvPr id="0" name="Изображение 145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603750"/>
                        <a:ext cx="5040560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200609" y="548680"/>
            <a:ext cx="47000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максимум функции</a:t>
            </a:r>
            <a:endParaRPr lang="ru-RU" sz="2800" b="1" dirty="0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24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tx2">
              <a:lumMod val="75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ОТВЕТ</a:t>
            </a:r>
            <a:endParaRPr lang="ru-RU" sz="28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14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113862" y="2066891"/>
          <a:ext cx="489267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0" name="Формула" r:id="rId1" imgW="41757600" imgH="5791200" progId="Equation.3">
                  <p:embed/>
                </p:oleObj>
              </mc:Choice>
              <mc:Fallback>
                <p:oleObj name="Формула" r:id="rId1" imgW="41757600" imgH="5791200" progId="Equation.3">
                  <p:embed/>
                  <p:pic>
                    <p:nvPicPr>
                      <p:cNvPr id="0" name="Изображение 368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3862" y="2066891"/>
                        <a:ext cx="4892675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043608" y="4603750"/>
          <a:ext cx="5040560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1" name="Формула" r:id="rId3" imgW="48768000" imgH="5791200" progId="Equation.3">
                  <p:embed/>
                </p:oleObj>
              </mc:Choice>
              <mc:Fallback>
                <p:oleObj name="Формула" r:id="rId3" imgW="48768000" imgH="5791200" progId="Equation.3">
                  <p:embed/>
                  <p:pic>
                    <p:nvPicPr>
                      <p:cNvPr id="0" name="Изображение 369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603750"/>
                        <a:ext cx="5040560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200609" y="548680"/>
            <a:ext cx="45946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минимум функции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3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2718212"/>
            <a:ext cx="1445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78496" y="2204864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настраиваемая 1">
            <a:hlinkClick r:id="rId1" action="ppaction://hlinksldjump" highlightClick="1"/>
          </p:cNvPr>
          <p:cNvSpPr/>
          <p:nvPr/>
        </p:nvSpPr>
        <p:spPr>
          <a:xfrm>
            <a:off x="1074323" y="3152283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2040282" y="3152283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3003581" y="3155131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3968834" y="3155131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4932040" y="3155130"/>
            <a:ext cx="864096" cy="556555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настраиваемая 6">
            <a:hlinkClick r:id="rId6" action="ppaction://hlinksldjump" highlightClick="1"/>
          </p:cNvPr>
          <p:cNvSpPr/>
          <p:nvPr/>
        </p:nvSpPr>
        <p:spPr>
          <a:xfrm>
            <a:off x="1074323" y="379509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rId7" action="ppaction://hlinksldjump" highlightClick="1"/>
          </p:cNvPr>
          <p:cNvSpPr/>
          <p:nvPr/>
        </p:nvSpPr>
        <p:spPr>
          <a:xfrm>
            <a:off x="2040282" y="379509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7" action="ppaction://hlinksldjump" highlightClick="1"/>
          </p:cNvPr>
          <p:cNvSpPr/>
          <p:nvPr/>
        </p:nvSpPr>
        <p:spPr>
          <a:xfrm>
            <a:off x="3003581" y="3797940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8" action="ppaction://hlinksldjump" highlightClick="1"/>
          </p:cNvPr>
          <p:cNvSpPr/>
          <p:nvPr/>
        </p:nvSpPr>
        <p:spPr>
          <a:xfrm>
            <a:off x="3968834" y="3797940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9" action="ppaction://hlinksldjump" highlightClick="1"/>
          </p:cNvPr>
          <p:cNvSpPr/>
          <p:nvPr/>
        </p:nvSpPr>
        <p:spPr>
          <a:xfrm>
            <a:off x="4932040" y="3785963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10" action="ppaction://hlinksldjump" highlightClick="1"/>
          </p:cNvPr>
          <p:cNvSpPr/>
          <p:nvPr/>
        </p:nvSpPr>
        <p:spPr>
          <a:xfrm>
            <a:off x="1074323" y="443193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настраиваемая 13">
            <a:hlinkClick r:id="rId11" action="ppaction://hlinksldjump" highlightClick="1"/>
          </p:cNvPr>
          <p:cNvSpPr/>
          <p:nvPr/>
        </p:nvSpPr>
        <p:spPr>
          <a:xfrm>
            <a:off x="3002875" y="443193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rId12" action="ppaction://hlinksldjump" highlightClick="1"/>
          </p:cNvPr>
          <p:cNvSpPr/>
          <p:nvPr/>
        </p:nvSpPr>
        <p:spPr>
          <a:xfrm>
            <a:off x="3968834" y="443193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сведения 15">
            <a:hlinkClick r:id="" action="ppaction://hlinkshowjump?jump=lastslide" highlightClick="1"/>
          </p:cNvPr>
          <p:cNvSpPr/>
          <p:nvPr/>
        </p:nvSpPr>
        <p:spPr>
          <a:xfrm>
            <a:off x="4822763" y="5877272"/>
            <a:ext cx="690577" cy="393099"/>
          </a:xfrm>
          <a:prstGeom prst="actionButtonInformation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7" name="Управляющая кнопка: в конец 16">
            <a:hlinkClick r:id="" action="ppaction://hlinkshowjump?jump=endshow" highlightClick="1"/>
          </p:cNvPr>
          <p:cNvSpPr/>
          <p:nvPr/>
        </p:nvSpPr>
        <p:spPr>
          <a:xfrm>
            <a:off x="5600098" y="5877272"/>
            <a:ext cx="690577" cy="393099"/>
          </a:xfrm>
          <a:prstGeom prst="actionButtonEnd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" name="Управляющая кнопка: настраиваемая 17">
            <a:hlinkClick r:id="rId13" action="ppaction://hlinksldjump" highlightClick="1"/>
          </p:cNvPr>
          <p:cNvSpPr/>
          <p:nvPr/>
        </p:nvSpPr>
        <p:spPr>
          <a:xfrm>
            <a:off x="2040282" y="4431932"/>
            <a:ext cx="864096" cy="568532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27583" y="332656"/>
            <a:ext cx="64373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область определения функции</a:t>
            </a:r>
            <a:endParaRPr lang="ru-RU" sz="2800" b="1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4019202" y="2086464"/>
            <a:ext cx="3433118" cy="684076"/>
            <a:chOff x="34034" y="1366384"/>
            <a:chExt cx="3078955" cy="684076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34034" y="1366384"/>
              <a:ext cx="3078955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3" name="Объект 22"/>
            <p:cNvGraphicFramePr>
              <a:graphicFrameLocks noChangeAspect="1"/>
            </p:cNvGraphicFramePr>
            <p:nvPr/>
          </p:nvGraphicFramePr>
          <p:xfrm>
            <a:off x="465225" y="1459184"/>
            <a:ext cx="2072554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04" name="Формула" r:id="rId1" imgW="26822400" imgH="5181600" progId="Equation.3">
                    <p:embed/>
                  </p:oleObj>
                </mc:Choice>
                <mc:Fallback>
                  <p:oleObj name="Формула" r:id="rId1" imgW="26822400" imgH="5181600" progId="Equation.3">
                    <p:embed/>
                    <p:pic>
                      <p:nvPicPr>
                        <p:cNvPr id="0" name="Изображение 300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5225" y="1459184"/>
                          <a:ext cx="2072554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Группа 23"/>
          <p:cNvGrpSpPr/>
          <p:nvPr/>
        </p:nvGrpSpPr>
        <p:grpSpPr>
          <a:xfrm>
            <a:off x="460799" y="2934380"/>
            <a:ext cx="3434449" cy="684076"/>
            <a:chOff x="-1142362" y="3739121"/>
            <a:chExt cx="3052844" cy="684076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-1142362" y="3739121"/>
              <a:ext cx="305284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6" name="Объект 25"/>
            <p:cNvGraphicFramePr>
              <a:graphicFrameLocks noChangeAspect="1"/>
            </p:cNvGraphicFramePr>
            <p:nvPr/>
          </p:nvGraphicFramePr>
          <p:xfrm>
            <a:off x="-1142362" y="3831127"/>
            <a:ext cx="3040200" cy="5000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05" name="Формула" r:id="rId3" imgW="39928800" imgH="5181600" progId="Equation.3">
                    <p:embed/>
                  </p:oleObj>
                </mc:Choice>
                <mc:Fallback>
                  <p:oleObj name="Формула" r:id="rId3" imgW="39928800" imgH="5181600" progId="Equation.3">
                    <p:embed/>
                    <p:pic>
                      <p:nvPicPr>
                        <p:cNvPr id="0" name="Изображение 300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1142362" y="3831127"/>
                          <a:ext cx="3040200" cy="5000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Группа 26"/>
          <p:cNvGrpSpPr/>
          <p:nvPr/>
        </p:nvGrpSpPr>
        <p:grpSpPr>
          <a:xfrm>
            <a:off x="460798" y="2080737"/>
            <a:ext cx="3434451" cy="684076"/>
            <a:chOff x="447961" y="4538515"/>
            <a:chExt cx="3052843" cy="684076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447961" y="4538515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9" name="Объект 28"/>
            <p:cNvGraphicFramePr>
              <a:graphicFrameLocks noChangeAspect="1"/>
            </p:cNvGraphicFramePr>
            <p:nvPr/>
          </p:nvGraphicFramePr>
          <p:xfrm>
            <a:off x="447962" y="4637042"/>
            <a:ext cx="3052842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06" name="Формула" r:id="rId5" imgW="39928800" imgH="5181600" progId="Equation.3">
                    <p:embed/>
                  </p:oleObj>
                </mc:Choice>
                <mc:Fallback>
                  <p:oleObj name="Формула" r:id="rId5" imgW="39928800" imgH="5181600" progId="Equation.3">
                    <p:embed/>
                    <p:pic>
                      <p:nvPicPr>
                        <p:cNvPr id="0" name="Изображение 30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7962" y="4637042"/>
                          <a:ext cx="3052842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Группа 32"/>
          <p:cNvGrpSpPr/>
          <p:nvPr/>
        </p:nvGrpSpPr>
        <p:grpSpPr>
          <a:xfrm>
            <a:off x="4015987" y="2934380"/>
            <a:ext cx="3432652" cy="684076"/>
            <a:chOff x="887889" y="3582452"/>
            <a:chExt cx="3078537" cy="684076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1903180" y="3676046"/>
            <a:ext cx="886317" cy="4968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07" name="Формула" r:id="rId7" imgW="10363200" imgH="5181600" progId="Equation.3">
                    <p:embed/>
                  </p:oleObj>
                </mc:Choice>
                <mc:Fallback>
                  <p:oleObj name="Формула" r:id="rId7" imgW="10363200" imgH="5181600" progId="Equation.3">
                    <p:embed/>
                    <p:pic>
                      <p:nvPicPr>
                        <p:cNvPr id="0" name="Изображение 30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3180" y="3676046"/>
                          <a:ext cx="886317" cy="4968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9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1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547664" y="991756"/>
          <a:ext cx="3046413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8" name="Формула" r:id="rId10" imgW="27432000" imgH="9448800" progId="Equation.3">
                  <p:embed/>
                </p:oleObj>
              </mc:Choice>
              <mc:Fallback>
                <p:oleObj name="Формула" r:id="rId10" imgW="27432000" imgH="94488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991756"/>
                        <a:ext cx="3046413" cy="989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459926" y="3789040"/>
          <a:ext cx="2566988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9" name="Формула" r:id="rId12" imgW="23164800" imgH="10668000" progId="Equation.3">
                  <p:embed/>
                </p:oleObj>
              </mc:Choice>
              <mc:Fallback>
                <p:oleObj name="Формула" r:id="rId12" imgW="23164800" imgH="106680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9926" y="3789040"/>
                        <a:ext cx="2566988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" name="Группа 35"/>
          <p:cNvGrpSpPr/>
          <p:nvPr/>
        </p:nvGrpSpPr>
        <p:grpSpPr>
          <a:xfrm>
            <a:off x="4015521" y="4971883"/>
            <a:ext cx="3433118" cy="684076"/>
            <a:chOff x="34034" y="1366384"/>
            <a:chExt cx="3078955" cy="684076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34034" y="1366384"/>
              <a:ext cx="3078955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476157" y="1458626"/>
            <a:ext cx="2048751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10" name="Формула" r:id="rId14" imgW="26517600" imgH="5181600" progId="Equation.3">
                    <p:embed/>
                  </p:oleObj>
                </mc:Choice>
                <mc:Fallback>
                  <p:oleObj name="Формула" r:id="rId14" imgW="26517600" imgH="5181600" progId="Equation.3">
                    <p:embed/>
                    <p:pic>
                      <p:nvPicPr>
                        <p:cNvPr id="0" name="Изображение 300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157" y="1458626"/>
                          <a:ext cx="2048751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4014190" y="5812405"/>
            <a:ext cx="3434449" cy="684076"/>
            <a:chOff x="-1142362" y="3739121"/>
            <a:chExt cx="3052844" cy="684076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-1142362" y="3739121"/>
              <a:ext cx="305284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-198481" y="3830629"/>
            <a:ext cx="1088120" cy="5000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11" name="Формула" r:id="rId16" imgW="10058400" imgH="5181600" progId="Equation.3">
                    <p:embed/>
                  </p:oleObj>
                </mc:Choice>
                <mc:Fallback>
                  <p:oleObj name="Формула" r:id="rId16" imgW="10058400" imgH="5181600" progId="Equation.3">
                    <p:embed/>
                    <p:pic>
                      <p:nvPicPr>
                        <p:cNvPr id="0" name="Изображение 30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198481" y="3830629"/>
                          <a:ext cx="1088120" cy="5000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Группа 41"/>
          <p:cNvGrpSpPr/>
          <p:nvPr/>
        </p:nvGrpSpPr>
        <p:grpSpPr>
          <a:xfrm>
            <a:off x="460798" y="5807791"/>
            <a:ext cx="3434450" cy="684076"/>
            <a:chOff x="447962" y="4544242"/>
            <a:chExt cx="3052842" cy="684076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447962" y="4544242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4" name="Объект 43"/>
            <p:cNvGraphicFramePr>
              <a:graphicFrameLocks noChangeAspect="1"/>
            </p:cNvGraphicFramePr>
            <p:nvPr/>
          </p:nvGraphicFramePr>
          <p:xfrm>
            <a:off x="470164" y="4637189"/>
            <a:ext cx="3007076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12" name="Формула" r:id="rId18" imgW="39319200" imgH="5181600" progId="Equation.3">
                    <p:embed/>
                  </p:oleObj>
                </mc:Choice>
                <mc:Fallback>
                  <p:oleObj name="Формула" r:id="rId18" imgW="39319200" imgH="5181600" progId="Equation.3">
                    <p:embed/>
                    <p:pic>
                      <p:nvPicPr>
                        <p:cNvPr id="0" name="Изображение 30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164" y="4637189"/>
                          <a:ext cx="3007076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5" name="Группа 44"/>
          <p:cNvGrpSpPr/>
          <p:nvPr/>
        </p:nvGrpSpPr>
        <p:grpSpPr>
          <a:xfrm>
            <a:off x="438362" y="4971883"/>
            <a:ext cx="3432652" cy="684076"/>
            <a:chOff x="887889" y="3582452"/>
            <a:chExt cx="3078537" cy="684076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7" name="Объект 46"/>
            <p:cNvGraphicFramePr>
              <a:graphicFrameLocks noChangeAspect="1"/>
            </p:cNvGraphicFramePr>
            <p:nvPr/>
          </p:nvGraphicFramePr>
          <p:xfrm>
            <a:off x="1993939" y="3676282"/>
            <a:ext cx="704747" cy="496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13" name="Формула" r:id="rId20" imgW="8229600" imgH="5181600" progId="Equation.3">
                    <p:embed/>
                  </p:oleObj>
                </mc:Choice>
                <mc:Fallback>
                  <p:oleObj name="Формула" r:id="rId20" imgW="8229600" imgH="5181600" progId="Equation.3">
                    <p:embed/>
                    <p:pic>
                      <p:nvPicPr>
                        <p:cNvPr id="0" name="Изображение 30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93939" y="3676282"/>
                          <a:ext cx="704747" cy="4968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27583" y="332656"/>
            <a:ext cx="64373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область определения функции</a:t>
            </a:r>
            <a:endParaRPr lang="ru-RU" sz="2800" b="1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4012525" y="2932673"/>
            <a:ext cx="3433118" cy="684076"/>
            <a:chOff x="34034" y="1366384"/>
            <a:chExt cx="3078955" cy="684076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34034" y="1366384"/>
              <a:ext cx="3078955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3" name="Объект 22"/>
            <p:cNvGraphicFramePr>
              <a:graphicFrameLocks noChangeAspect="1"/>
            </p:cNvGraphicFramePr>
            <p:nvPr/>
          </p:nvGraphicFramePr>
          <p:xfrm>
            <a:off x="1041219" y="1459142"/>
            <a:ext cx="979905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030" name="Формула" r:id="rId1" imgW="11887200" imgH="5181600" progId="Equation.3">
                    <p:embed/>
                  </p:oleObj>
                </mc:Choice>
                <mc:Fallback>
                  <p:oleObj name="Формула" r:id="rId1" imgW="11887200" imgH="5181600" progId="Equation.3">
                    <p:embed/>
                    <p:pic>
                      <p:nvPicPr>
                        <p:cNvPr id="0" name="Изображение 380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1219" y="1459142"/>
                          <a:ext cx="979905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Группа 23"/>
          <p:cNvGrpSpPr/>
          <p:nvPr/>
        </p:nvGrpSpPr>
        <p:grpSpPr>
          <a:xfrm>
            <a:off x="436565" y="2932673"/>
            <a:ext cx="3434449" cy="684076"/>
            <a:chOff x="-1142362" y="3739121"/>
            <a:chExt cx="3052844" cy="684076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-1142362" y="3739121"/>
              <a:ext cx="305284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6" name="Объект 25"/>
            <p:cNvGraphicFramePr>
              <a:graphicFrameLocks noChangeAspect="1"/>
            </p:cNvGraphicFramePr>
            <p:nvPr/>
          </p:nvGraphicFramePr>
          <p:xfrm>
            <a:off x="-154718" y="3830636"/>
            <a:ext cx="938521" cy="5000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031" name="Формула" r:id="rId3" imgW="10668000" imgH="5181600" progId="Equation.3">
                    <p:embed/>
                  </p:oleObj>
                </mc:Choice>
                <mc:Fallback>
                  <p:oleObj name="Формула" r:id="rId3" imgW="10668000" imgH="5181600" progId="Equation.3">
                    <p:embed/>
                    <p:pic>
                      <p:nvPicPr>
                        <p:cNvPr id="0" name="Изображение 380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154718" y="3830636"/>
                          <a:ext cx="938521" cy="5000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Группа 26"/>
          <p:cNvGrpSpPr/>
          <p:nvPr/>
        </p:nvGrpSpPr>
        <p:grpSpPr>
          <a:xfrm>
            <a:off x="435664" y="2081481"/>
            <a:ext cx="3435350" cy="684076"/>
            <a:chOff x="447585" y="4544242"/>
            <a:chExt cx="3053642" cy="684076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447962" y="4544242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9" name="Объект 28"/>
            <p:cNvGraphicFramePr>
              <a:graphicFrameLocks noChangeAspect="1"/>
            </p:cNvGraphicFramePr>
            <p:nvPr/>
          </p:nvGraphicFramePr>
          <p:xfrm>
            <a:off x="447585" y="4637416"/>
            <a:ext cx="3053642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032" name="Формула" r:id="rId5" imgW="39928800" imgH="5181600" progId="Equation.3">
                    <p:embed/>
                  </p:oleObj>
                </mc:Choice>
                <mc:Fallback>
                  <p:oleObj name="Формула" r:id="rId5" imgW="39928800" imgH="5181600" progId="Equation.3">
                    <p:embed/>
                    <p:pic>
                      <p:nvPicPr>
                        <p:cNvPr id="0" name="Изображение 380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7585" y="4637416"/>
                          <a:ext cx="3053642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Группа 32"/>
          <p:cNvGrpSpPr/>
          <p:nvPr/>
        </p:nvGrpSpPr>
        <p:grpSpPr>
          <a:xfrm>
            <a:off x="4007528" y="2086464"/>
            <a:ext cx="3432652" cy="684076"/>
            <a:chOff x="887889" y="3582452"/>
            <a:chExt cx="3078537" cy="684076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1185267" y="3675626"/>
            <a:ext cx="2322107" cy="496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033" name="Формула" r:id="rId7" imgW="27127200" imgH="5181600" progId="Equation.3">
                    <p:embed/>
                  </p:oleObj>
                </mc:Choice>
                <mc:Fallback>
                  <p:oleObj name="Формула" r:id="rId7" imgW="27127200" imgH="5181600" progId="Equation.3">
                    <p:embed/>
                    <p:pic>
                      <p:nvPicPr>
                        <p:cNvPr id="0" name="Изображение 380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5267" y="3675626"/>
                          <a:ext cx="2322107" cy="4968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9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2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801813" y="928688"/>
          <a:ext cx="2538412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34" name="Формула" r:id="rId10" imgW="22860000" imgH="10668000" progId="Equation.3">
                  <p:embed/>
                </p:oleObj>
              </mc:Choice>
              <mc:Fallback>
                <p:oleObj name="Формула" r:id="rId10" imgW="22860000" imgH="10668000" progId="Equation.3">
                  <p:embed/>
                  <p:pic>
                    <p:nvPicPr>
                      <p:cNvPr id="0" name="Изображение 380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1813" y="928688"/>
                        <a:ext cx="2538412" cy="1116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511300" y="3852863"/>
          <a:ext cx="24653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35" name="Формула" r:id="rId12" imgW="22250400" imgH="9448800" progId="Equation.3">
                  <p:embed/>
                </p:oleObj>
              </mc:Choice>
              <mc:Fallback>
                <p:oleObj name="Формула" r:id="rId12" imgW="22250400" imgH="9448800" progId="Equation.3">
                  <p:embed/>
                  <p:pic>
                    <p:nvPicPr>
                      <p:cNvPr id="0" name="Изображение 380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3852863"/>
                        <a:ext cx="246538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" name="Группа 35"/>
          <p:cNvGrpSpPr/>
          <p:nvPr/>
        </p:nvGrpSpPr>
        <p:grpSpPr>
          <a:xfrm>
            <a:off x="4007062" y="5807791"/>
            <a:ext cx="3433118" cy="684076"/>
            <a:chOff x="34034" y="1366384"/>
            <a:chExt cx="3078955" cy="684076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34034" y="1366384"/>
              <a:ext cx="3078955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1088567" y="1429816"/>
            <a:ext cx="968694" cy="557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036" name="Формула" r:id="rId14" imgW="10668000" imgH="5791200" progId="Equation.3">
                    <p:embed/>
                  </p:oleObj>
                </mc:Choice>
                <mc:Fallback>
                  <p:oleObj name="Формула" r:id="rId14" imgW="10668000" imgH="5791200" progId="Equation.3">
                    <p:embed/>
                    <p:pic>
                      <p:nvPicPr>
                        <p:cNvPr id="0" name="Изображение 380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88567" y="1429816"/>
                          <a:ext cx="968694" cy="557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Группа 41"/>
          <p:cNvGrpSpPr/>
          <p:nvPr/>
        </p:nvGrpSpPr>
        <p:grpSpPr>
          <a:xfrm>
            <a:off x="460798" y="5807791"/>
            <a:ext cx="3434450" cy="684076"/>
            <a:chOff x="447962" y="4544242"/>
            <a:chExt cx="3052842" cy="684076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447962" y="4544242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4" name="Объект 43"/>
            <p:cNvGraphicFramePr>
              <a:graphicFrameLocks noChangeAspect="1"/>
            </p:cNvGraphicFramePr>
            <p:nvPr/>
          </p:nvGraphicFramePr>
          <p:xfrm>
            <a:off x="762264" y="4608614"/>
            <a:ext cx="2424287" cy="557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037" name="Формула" r:id="rId16" imgW="31699200" imgH="5791200" progId="Equation.3">
                    <p:embed/>
                  </p:oleObj>
                </mc:Choice>
                <mc:Fallback>
                  <p:oleObj name="Формула" r:id="rId16" imgW="31699200" imgH="5791200" progId="Equation.3">
                    <p:embed/>
                    <p:pic>
                      <p:nvPicPr>
                        <p:cNvPr id="0" name="Изображение 380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2264" y="4608614"/>
                          <a:ext cx="2424287" cy="557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5" name="Группа 44"/>
          <p:cNvGrpSpPr/>
          <p:nvPr/>
        </p:nvGrpSpPr>
        <p:grpSpPr>
          <a:xfrm>
            <a:off x="438362" y="4971883"/>
            <a:ext cx="3432652" cy="684076"/>
            <a:chOff x="887889" y="3582452"/>
            <a:chExt cx="3078537" cy="684076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7" name="Объект 46"/>
            <p:cNvGraphicFramePr>
              <a:graphicFrameLocks noChangeAspect="1"/>
            </p:cNvGraphicFramePr>
            <p:nvPr/>
          </p:nvGraphicFramePr>
          <p:xfrm>
            <a:off x="1655091" y="3647707"/>
            <a:ext cx="1382444" cy="555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038" name="Формула" r:id="rId18" imgW="16154400" imgH="5791200" progId="Equation.3">
                    <p:embed/>
                  </p:oleObj>
                </mc:Choice>
                <mc:Fallback>
                  <p:oleObj name="Формула" r:id="rId18" imgW="16154400" imgH="5791200" progId="Equation.3">
                    <p:embed/>
                    <p:pic>
                      <p:nvPicPr>
                        <p:cNvPr id="0" name="Изображение 380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55091" y="3647707"/>
                          <a:ext cx="1382444" cy="555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4026633" y="4971883"/>
            <a:ext cx="3439913" cy="684076"/>
            <a:chOff x="-1142362" y="3739121"/>
            <a:chExt cx="3057701" cy="684076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-1142362" y="3739121"/>
              <a:ext cx="305284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-1142361" y="3852422"/>
            <a:ext cx="3057700" cy="5091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039" name="Формула" r:id="rId20" imgW="50292000" imgH="5791200" progId="Equation.3">
                    <p:embed/>
                  </p:oleObj>
                </mc:Choice>
                <mc:Fallback>
                  <p:oleObj name="Формула" r:id="rId20" imgW="50292000" imgH="5791200" progId="Equation.3">
                    <p:embed/>
                    <p:pic>
                      <p:nvPicPr>
                        <p:cNvPr id="0" name="Изображение 380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1142361" y="3852422"/>
                          <a:ext cx="3057700" cy="5091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27583" y="332656"/>
            <a:ext cx="5837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область значений функции</a:t>
            </a:r>
            <a:endParaRPr lang="ru-RU" sz="2800" b="1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460798" y="2086464"/>
            <a:ext cx="3433118" cy="684076"/>
            <a:chOff x="34034" y="1366384"/>
            <a:chExt cx="3078955" cy="684076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34034" y="1366384"/>
              <a:ext cx="3078955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3" name="Объект 22"/>
            <p:cNvGraphicFramePr>
              <a:graphicFrameLocks noChangeAspect="1"/>
            </p:cNvGraphicFramePr>
            <p:nvPr/>
          </p:nvGraphicFramePr>
          <p:xfrm>
            <a:off x="890741" y="1459558"/>
            <a:ext cx="1281359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024" name="Формула" r:id="rId1" imgW="15544800" imgH="5181600" progId="Equation.3">
                    <p:embed/>
                  </p:oleObj>
                </mc:Choice>
                <mc:Fallback>
                  <p:oleObj name="Формула" r:id="rId1" imgW="15544800" imgH="5181600" progId="Equation.3">
                    <p:embed/>
                    <p:pic>
                      <p:nvPicPr>
                        <p:cNvPr id="0" name="Изображение 390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0741" y="1459558"/>
                          <a:ext cx="1281359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Группа 23"/>
          <p:cNvGrpSpPr/>
          <p:nvPr/>
        </p:nvGrpSpPr>
        <p:grpSpPr>
          <a:xfrm>
            <a:off x="4025666" y="2932673"/>
            <a:ext cx="3434449" cy="684076"/>
            <a:chOff x="-1104386" y="3739121"/>
            <a:chExt cx="3052844" cy="684076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-1104386" y="3739121"/>
              <a:ext cx="305284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6" name="Объект 25"/>
            <p:cNvGraphicFramePr>
              <a:graphicFrameLocks noChangeAspect="1"/>
            </p:cNvGraphicFramePr>
            <p:nvPr/>
          </p:nvGraphicFramePr>
          <p:xfrm>
            <a:off x="-771156" y="3830636"/>
            <a:ext cx="2171701" cy="5000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025" name="Формула" r:id="rId3" imgW="24688800" imgH="5181600" progId="Equation.3">
                    <p:embed/>
                  </p:oleObj>
                </mc:Choice>
                <mc:Fallback>
                  <p:oleObj name="Формула" r:id="rId3" imgW="24688800" imgH="5181600" progId="Equation.3">
                    <p:embed/>
                    <p:pic>
                      <p:nvPicPr>
                        <p:cNvPr id="0" name="Изображение 390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771156" y="3830636"/>
                          <a:ext cx="2171701" cy="5000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Группа 26"/>
          <p:cNvGrpSpPr/>
          <p:nvPr/>
        </p:nvGrpSpPr>
        <p:grpSpPr>
          <a:xfrm>
            <a:off x="446164" y="2932673"/>
            <a:ext cx="3434450" cy="684076"/>
            <a:chOff x="447962" y="4544242"/>
            <a:chExt cx="3052842" cy="684076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447962" y="4544242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9" name="Объект 28"/>
            <p:cNvGraphicFramePr>
              <a:graphicFrameLocks noChangeAspect="1"/>
            </p:cNvGraphicFramePr>
            <p:nvPr/>
          </p:nvGraphicFramePr>
          <p:xfrm>
            <a:off x="1041971" y="4637344"/>
            <a:ext cx="1864077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026" name="Формула" r:id="rId5" imgW="24384000" imgH="5181600" progId="Equation.3">
                    <p:embed/>
                  </p:oleObj>
                </mc:Choice>
                <mc:Fallback>
                  <p:oleObj name="Формула" r:id="rId5" imgW="24384000" imgH="5181600" progId="Equation.3">
                    <p:embed/>
                    <p:pic>
                      <p:nvPicPr>
                        <p:cNvPr id="0" name="Изображение 390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1971" y="4637344"/>
                          <a:ext cx="1864077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Группа 32"/>
          <p:cNvGrpSpPr/>
          <p:nvPr/>
        </p:nvGrpSpPr>
        <p:grpSpPr>
          <a:xfrm>
            <a:off x="4007528" y="2086464"/>
            <a:ext cx="3432652" cy="684076"/>
            <a:chOff x="887889" y="3582452"/>
            <a:chExt cx="3078537" cy="684076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1288773" y="3675626"/>
            <a:ext cx="2112819" cy="496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027" name="Формула" r:id="rId7" imgW="24688800" imgH="5181600" progId="Equation.3">
                    <p:embed/>
                  </p:oleObj>
                </mc:Choice>
                <mc:Fallback>
                  <p:oleObj name="Формула" r:id="rId7" imgW="24688800" imgH="5181600" progId="Equation.3">
                    <p:embed/>
                    <p:pic>
                      <p:nvPicPr>
                        <p:cNvPr id="0" name="Изображение 390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88773" y="3675626"/>
                          <a:ext cx="2112819" cy="4968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9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3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751013" y="992188"/>
          <a:ext cx="2640012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8" name="Формула" r:id="rId10" imgW="23774400" imgH="9448800" progId="Equation.3">
                  <p:embed/>
                </p:oleObj>
              </mc:Choice>
              <mc:Fallback>
                <p:oleObj name="Формула" r:id="rId10" imgW="23774400" imgH="9448800" progId="Equation.3">
                  <p:embed/>
                  <p:pic>
                    <p:nvPicPr>
                      <p:cNvPr id="0" name="Изображение 39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013" y="992188"/>
                        <a:ext cx="2640012" cy="989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90625" y="4060825"/>
          <a:ext cx="310673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9" name="Формула" r:id="rId12" imgW="28041600" imgH="5486400" progId="Equation.3">
                  <p:embed/>
                </p:oleObj>
              </mc:Choice>
              <mc:Fallback>
                <p:oleObj name="Формула" r:id="rId12" imgW="28041600" imgH="5486400" progId="Equation.3">
                  <p:embed/>
                  <p:pic>
                    <p:nvPicPr>
                      <p:cNvPr id="0" name="Изображение 39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625" y="4060825"/>
                        <a:ext cx="3106738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" name="Группа 35"/>
          <p:cNvGrpSpPr/>
          <p:nvPr/>
        </p:nvGrpSpPr>
        <p:grpSpPr>
          <a:xfrm>
            <a:off x="4007062" y="5807791"/>
            <a:ext cx="3433118" cy="684076"/>
            <a:chOff x="34034" y="1366384"/>
            <a:chExt cx="3078955" cy="684076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34034" y="1366384"/>
              <a:ext cx="3078955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922253" y="1457743"/>
            <a:ext cx="1301291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030" name="Формула" r:id="rId14" imgW="14325600" imgH="5181600" progId="Equation.3">
                    <p:embed/>
                  </p:oleObj>
                </mc:Choice>
                <mc:Fallback>
                  <p:oleObj name="Формула" r:id="rId14" imgW="14325600" imgH="5181600" progId="Equation.3">
                    <p:embed/>
                    <p:pic>
                      <p:nvPicPr>
                        <p:cNvPr id="0" name="Изображение 390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2253" y="1457743"/>
                          <a:ext cx="1301291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Группа 41"/>
          <p:cNvGrpSpPr/>
          <p:nvPr/>
        </p:nvGrpSpPr>
        <p:grpSpPr>
          <a:xfrm>
            <a:off x="460798" y="5807791"/>
            <a:ext cx="3434450" cy="684076"/>
            <a:chOff x="447962" y="4544242"/>
            <a:chExt cx="3052842" cy="684076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447962" y="4544242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4" name="Объект 43"/>
            <p:cNvGraphicFramePr>
              <a:graphicFrameLocks noChangeAspect="1"/>
            </p:cNvGraphicFramePr>
            <p:nvPr/>
          </p:nvGraphicFramePr>
          <p:xfrm>
            <a:off x="1542078" y="4625309"/>
            <a:ext cx="953011" cy="5219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031" name="Формула" r:id="rId16" imgW="11887200" imgH="5181600" progId="Equation.3">
                    <p:embed/>
                  </p:oleObj>
                </mc:Choice>
                <mc:Fallback>
                  <p:oleObj name="Формула" r:id="rId16" imgW="11887200" imgH="5181600" progId="Equation.3">
                    <p:embed/>
                    <p:pic>
                      <p:nvPicPr>
                        <p:cNvPr id="0" name="Изображение 390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42078" y="4625309"/>
                          <a:ext cx="953011" cy="5219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5" name="Группа 44"/>
          <p:cNvGrpSpPr/>
          <p:nvPr/>
        </p:nvGrpSpPr>
        <p:grpSpPr>
          <a:xfrm>
            <a:off x="4007062" y="4971883"/>
            <a:ext cx="3432652" cy="684076"/>
            <a:chOff x="887889" y="3582452"/>
            <a:chExt cx="3078537" cy="684076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7" name="Объект 46"/>
            <p:cNvGraphicFramePr>
              <a:graphicFrameLocks noChangeAspect="1"/>
            </p:cNvGraphicFramePr>
            <p:nvPr/>
          </p:nvGraphicFramePr>
          <p:xfrm>
            <a:off x="1680718" y="3676282"/>
            <a:ext cx="1331189" cy="496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032" name="Формула" r:id="rId18" imgW="15544800" imgH="5181600" progId="Equation.3">
                    <p:embed/>
                  </p:oleObj>
                </mc:Choice>
                <mc:Fallback>
                  <p:oleObj name="Формула" r:id="rId18" imgW="15544800" imgH="5181600" progId="Equation.3">
                    <p:embed/>
                    <p:pic>
                      <p:nvPicPr>
                        <p:cNvPr id="0" name="Изображение 390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0718" y="3676282"/>
                          <a:ext cx="1331189" cy="4968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454003" y="4971883"/>
            <a:ext cx="3434449" cy="684076"/>
            <a:chOff x="-1142362" y="3739121"/>
            <a:chExt cx="3052844" cy="684076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-1142362" y="3739121"/>
              <a:ext cx="305284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-110319" y="3852422"/>
            <a:ext cx="1092229" cy="4821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033" name="Формула" r:id="rId20" imgW="14325600" imgH="5181600" progId="Equation.3">
                    <p:embed/>
                  </p:oleObj>
                </mc:Choice>
                <mc:Fallback>
                  <p:oleObj name="Формула" r:id="rId20" imgW="14325600" imgH="5181600" progId="Equation.3">
                    <p:embed/>
                    <p:pic>
                      <p:nvPicPr>
                        <p:cNvPr id="0" name="Изображение 390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110319" y="3852422"/>
                          <a:ext cx="1092229" cy="48217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27583" y="332656"/>
            <a:ext cx="5837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область значений функции</a:t>
            </a:r>
            <a:endParaRPr lang="ru-RU" sz="2800" b="1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460798" y="2086464"/>
            <a:ext cx="3433118" cy="684076"/>
            <a:chOff x="34034" y="1366384"/>
            <a:chExt cx="3078955" cy="684076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34034" y="1366384"/>
              <a:ext cx="3078955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3" name="Объект 22"/>
            <p:cNvGraphicFramePr>
              <a:graphicFrameLocks noChangeAspect="1"/>
            </p:cNvGraphicFramePr>
            <p:nvPr/>
          </p:nvGraphicFramePr>
          <p:xfrm>
            <a:off x="866538" y="1459558"/>
            <a:ext cx="1331189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048" name="Формула" r:id="rId1" imgW="16154400" imgH="5181600" progId="Equation.3">
                    <p:embed/>
                  </p:oleObj>
                </mc:Choice>
                <mc:Fallback>
                  <p:oleObj name="Формула" r:id="rId1" imgW="16154400" imgH="5181600" progId="Equation.3">
                    <p:embed/>
                    <p:pic>
                      <p:nvPicPr>
                        <p:cNvPr id="0" name="Изображение 400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6538" y="1459558"/>
                          <a:ext cx="1331189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Группа 23"/>
          <p:cNvGrpSpPr/>
          <p:nvPr/>
        </p:nvGrpSpPr>
        <p:grpSpPr>
          <a:xfrm>
            <a:off x="454002" y="2932673"/>
            <a:ext cx="3434449" cy="684076"/>
            <a:chOff x="-1104386" y="3739121"/>
            <a:chExt cx="3052844" cy="684076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-1104386" y="3739121"/>
              <a:ext cx="305284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6" name="Объект 25"/>
            <p:cNvGraphicFramePr>
              <a:graphicFrameLocks noChangeAspect="1"/>
            </p:cNvGraphicFramePr>
            <p:nvPr/>
          </p:nvGraphicFramePr>
          <p:xfrm>
            <a:off x="-195610" y="3830636"/>
            <a:ext cx="1018822" cy="5000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049" name="Формула" r:id="rId3" imgW="11582400" imgH="5181600" progId="Equation.3">
                    <p:embed/>
                  </p:oleObj>
                </mc:Choice>
                <mc:Fallback>
                  <p:oleObj name="Формула" r:id="rId3" imgW="11582400" imgH="5181600" progId="Equation.3">
                    <p:embed/>
                    <p:pic>
                      <p:nvPicPr>
                        <p:cNvPr id="0" name="Изображение 400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195610" y="3830636"/>
                          <a:ext cx="1018822" cy="5000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Группа 26"/>
          <p:cNvGrpSpPr/>
          <p:nvPr/>
        </p:nvGrpSpPr>
        <p:grpSpPr>
          <a:xfrm>
            <a:off x="4005264" y="2932673"/>
            <a:ext cx="3434450" cy="684076"/>
            <a:chOff x="447962" y="4544242"/>
            <a:chExt cx="3052842" cy="684076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447962" y="4544242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9" name="Объект 28"/>
            <p:cNvGraphicFramePr>
              <a:graphicFrameLocks noChangeAspect="1"/>
            </p:cNvGraphicFramePr>
            <p:nvPr/>
          </p:nvGraphicFramePr>
          <p:xfrm>
            <a:off x="751349" y="4637344"/>
            <a:ext cx="2446865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050" name="Формула" r:id="rId5" imgW="32004000" imgH="5181600" progId="Equation.3">
                    <p:embed/>
                  </p:oleObj>
                </mc:Choice>
                <mc:Fallback>
                  <p:oleObj name="Формула" r:id="rId5" imgW="32004000" imgH="5181600" progId="Equation.3">
                    <p:embed/>
                    <p:pic>
                      <p:nvPicPr>
                        <p:cNvPr id="0" name="Изображение 400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1349" y="4637344"/>
                          <a:ext cx="2446865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Группа 32"/>
          <p:cNvGrpSpPr/>
          <p:nvPr/>
        </p:nvGrpSpPr>
        <p:grpSpPr>
          <a:xfrm>
            <a:off x="4007528" y="2086464"/>
            <a:ext cx="3432652" cy="684076"/>
            <a:chOff x="887889" y="3582452"/>
            <a:chExt cx="3078537" cy="684076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1848301" y="3675626"/>
            <a:ext cx="992341" cy="496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051" name="Формула" r:id="rId7" imgW="11582400" imgH="5181600" progId="Equation.3">
                    <p:embed/>
                  </p:oleObj>
                </mc:Choice>
                <mc:Fallback>
                  <p:oleObj name="Формула" r:id="rId7" imgW="11582400" imgH="5181600" progId="Equation.3">
                    <p:embed/>
                    <p:pic>
                      <p:nvPicPr>
                        <p:cNvPr id="0" name="Изображение 400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48301" y="3675626"/>
                          <a:ext cx="992341" cy="4968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9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4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403648" y="1217030"/>
          <a:ext cx="35560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2" name="Формула" r:id="rId10" imgW="32004000" imgH="5486400" progId="Equation.3">
                  <p:embed/>
                </p:oleObj>
              </mc:Choice>
              <mc:Fallback>
                <p:oleObj name="Формула" r:id="rId10" imgW="32004000" imgH="5486400" progId="Equation.3">
                  <p:embed/>
                  <p:pic>
                    <p:nvPicPr>
                      <p:cNvPr id="0" name="Изображение 400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217030"/>
                        <a:ext cx="35560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493838" y="4013200"/>
          <a:ext cx="2498725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53" name="Формула" r:id="rId12" imgW="22555200" imgH="6400800" progId="Equation.3">
                  <p:embed/>
                </p:oleObj>
              </mc:Choice>
              <mc:Fallback>
                <p:oleObj name="Формула" r:id="rId12" imgW="22555200" imgH="6400800" progId="Equation.3">
                  <p:embed/>
                  <p:pic>
                    <p:nvPicPr>
                      <p:cNvPr id="0" name="Изображение 400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838" y="4013200"/>
                        <a:ext cx="2498725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" name="Группа 35"/>
          <p:cNvGrpSpPr/>
          <p:nvPr/>
        </p:nvGrpSpPr>
        <p:grpSpPr>
          <a:xfrm>
            <a:off x="4007062" y="5807791"/>
            <a:ext cx="3433118" cy="684076"/>
            <a:chOff x="34034" y="1366384"/>
            <a:chExt cx="3078955" cy="684076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34034" y="1366384"/>
              <a:ext cx="3078955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825439" y="1429168"/>
            <a:ext cx="1494919" cy="557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054" name="Формула" r:id="rId14" imgW="16459200" imgH="5791200" progId="Equation.3">
                    <p:embed/>
                  </p:oleObj>
                </mc:Choice>
                <mc:Fallback>
                  <p:oleObj name="Формула" r:id="rId14" imgW="16459200" imgH="5791200" progId="Equation.3">
                    <p:embed/>
                    <p:pic>
                      <p:nvPicPr>
                        <p:cNvPr id="0" name="Изображение 400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5439" y="1429168"/>
                          <a:ext cx="1494919" cy="557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Группа 41"/>
          <p:cNvGrpSpPr/>
          <p:nvPr/>
        </p:nvGrpSpPr>
        <p:grpSpPr>
          <a:xfrm>
            <a:off x="454001" y="4971883"/>
            <a:ext cx="3434450" cy="684076"/>
            <a:chOff x="447962" y="4544242"/>
            <a:chExt cx="3052842" cy="684076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447962" y="4544242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4" name="Объект 43"/>
            <p:cNvGraphicFramePr>
              <a:graphicFrameLocks noChangeAspect="1"/>
            </p:cNvGraphicFramePr>
            <p:nvPr/>
          </p:nvGraphicFramePr>
          <p:xfrm>
            <a:off x="685050" y="4595209"/>
            <a:ext cx="2666998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055" name="Формула" r:id="rId16" imgW="33223200" imgH="5791200" progId="Equation.3">
                    <p:embed/>
                  </p:oleObj>
                </mc:Choice>
                <mc:Fallback>
                  <p:oleObj name="Формула" r:id="rId16" imgW="33223200" imgH="5791200" progId="Equation.3">
                    <p:embed/>
                    <p:pic>
                      <p:nvPicPr>
                        <p:cNvPr id="0" name="Изображение 400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5050" y="4595209"/>
                          <a:ext cx="2666998" cy="584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5" name="Группа 44"/>
          <p:cNvGrpSpPr/>
          <p:nvPr/>
        </p:nvGrpSpPr>
        <p:grpSpPr>
          <a:xfrm>
            <a:off x="4007062" y="4971883"/>
            <a:ext cx="3432652" cy="684076"/>
            <a:chOff x="887889" y="3582452"/>
            <a:chExt cx="3078537" cy="684076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7" name="Объект 46"/>
            <p:cNvGraphicFramePr>
              <a:graphicFrameLocks noChangeAspect="1"/>
            </p:cNvGraphicFramePr>
            <p:nvPr/>
          </p:nvGraphicFramePr>
          <p:xfrm>
            <a:off x="1680718" y="3676282"/>
            <a:ext cx="1331189" cy="496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056" name="Формула" r:id="rId18" imgW="15544800" imgH="5181600" progId="Equation.3">
                    <p:embed/>
                  </p:oleObj>
                </mc:Choice>
                <mc:Fallback>
                  <p:oleObj name="Формула" r:id="rId18" imgW="15544800" imgH="5181600" progId="Equation.3">
                    <p:embed/>
                    <p:pic>
                      <p:nvPicPr>
                        <p:cNvPr id="0" name="Изображение 400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0718" y="3676282"/>
                          <a:ext cx="1331189" cy="4968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454003" y="5807791"/>
            <a:ext cx="3434449" cy="684076"/>
            <a:chOff x="-1142362" y="3739121"/>
            <a:chExt cx="3052844" cy="684076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-1142362" y="3739121"/>
              <a:ext cx="305284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-6397" y="3808602"/>
            <a:ext cx="964082" cy="5267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057" name="Формула" r:id="rId20" imgW="11582400" imgH="5181600" progId="Equation.3">
                    <p:embed/>
                  </p:oleObj>
                </mc:Choice>
                <mc:Fallback>
                  <p:oleObj name="Формула" r:id="rId20" imgW="11582400" imgH="5181600" progId="Equation.3">
                    <p:embed/>
                    <p:pic>
                      <p:nvPicPr>
                        <p:cNvPr id="0" name="Изображение 400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6397" y="3808602"/>
                          <a:ext cx="964082" cy="5267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486255" y="288325"/>
            <a:ext cx="673133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Укажите рисунок, на котором изображён </a:t>
            </a:r>
            <a:endParaRPr lang="ru-RU" sz="2800" b="1" dirty="0" smtClean="0"/>
          </a:p>
          <a:p>
            <a:r>
              <a:rPr lang="ru-RU" sz="2800" b="1" dirty="0" smtClean="0"/>
              <a:t>график нечётной функции</a:t>
            </a:r>
            <a:endParaRPr lang="ru-RU" sz="28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5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домой 25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466353" y="1491204"/>
            <a:ext cx="3267964" cy="2412780"/>
            <a:chOff x="466353" y="1491204"/>
            <a:chExt cx="3267964" cy="2412780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466353" y="1491204"/>
              <a:ext cx="3267964" cy="241278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ru-RU" dirty="0" smtClean="0"/>
            </a:p>
            <a:p>
              <a:pPr algn="r"/>
              <a:endParaRPr lang="ru-RU" dirty="0"/>
            </a:p>
            <a:p>
              <a:pPr algn="r"/>
              <a:endParaRPr lang="ru-RU" dirty="0" smtClean="0"/>
            </a:p>
            <a:p>
              <a:pPr algn="r"/>
              <a:endParaRPr lang="ru-RU" dirty="0"/>
            </a:p>
            <a:p>
              <a:pPr algn="r"/>
              <a:endParaRPr lang="ru-RU" dirty="0" smtClean="0"/>
            </a:p>
            <a:p>
              <a:pPr algn="r"/>
              <a:endParaRPr lang="ru-RU" dirty="0"/>
            </a:p>
            <a:p>
              <a:pPr algn="r"/>
              <a:endParaRPr lang="ru-RU" dirty="0" smtClean="0"/>
            </a:p>
            <a:p>
              <a:r>
                <a:rPr lang="ru-RU" sz="2400" b="1" dirty="0">
                  <a:solidFill>
                    <a:schemeClr val="tx2">
                      <a:lumMod val="75000"/>
                    </a:schemeClr>
                  </a:solidFill>
                </a:rPr>
                <a:t> </a:t>
              </a:r>
              <a:r>
                <a:rPr lang="ru-RU" sz="2400" b="1" dirty="0" smtClean="0">
                  <a:solidFill>
                    <a:schemeClr val="tx2">
                      <a:lumMod val="75000"/>
                    </a:schemeClr>
                  </a:solidFill>
                </a:rPr>
                <a:t>1</a:t>
              </a:r>
              <a:endParaRPr lang="ru-RU" sz="2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pic>
          <p:nvPicPr>
            <p:cNvPr id="28113" name="Picture 465"/>
            <p:cNvPicPr>
              <a:picLocks noChangeAspect="1" noChangeArrowheads="1"/>
            </p:cNvPicPr>
            <p:nvPr/>
          </p:nvPicPr>
          <p:blipFill rotWithShape="1">
            <a:blip r:embed="rId2" cstate="email"/>
            <a:srcRect/>
            <a:stretch>
              <a:fillRect/>
            </a:stretch>
          </p:blipFill>
          <p:spPr bwMode="auto">
            <a:xfrm>
              <a:off x="1092044" y="1533907"/>
              <a:ext cx="2030839" cy="2314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" name="Группа 4"/>
          <p:cNvGrpSpPr/>
          <p:nvPr/>
        </p:nvGrpSpPr>
        <p:grpSpPr>
          <a:xfrm>
            <a:off x="466353" y="4064790"/>
            <a:ext cx="3267964" cy="2412780"/>
            <a:chOff x="466353" y="4064790"/>
            <a:chExt cx="3267964" cy="2412780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466353" y="4064790"/>
              <a:ext cx="3267964" cy="241278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r>
                <a:rPr lang="ru-RU" sz="2400" b="1" dirty="0">
                  <a:solidFill>
                    <a:schemeClr val="tx2">
                      <a:lumMod val="75000"/>
                    </a:schemeClr>
                  </a:solidFill>
                </a:rPr>
                <a:t>3</a:t>
              </a:r>
              <a:endParaRPr lang="ru-RU" sz="2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pic>
          <p:nvPicPr>
            <p:cNvPr id="28114" name="Picture 466"/>
            <p:cNvPicPr>
              <a:picLocks noChangeAspect="1" noChangeArrowheads="1"/>
            </p:cNvPicPr>
            <p:nvPr/>
          </p:nvPicPr>
          <p:blipFill rotWithShape="1">
            <a:blip r:embed="rId3" cstate="email"/>
            <a:srcRect/>
            <a:stretch>
              <a:fillRect/>
            </a:stretch>
          </p:blipFill>
          <p:spPr bwMode="auto">
            <a:xfrm>
              <a:off x="1263073" y="4084537"/>
              <a:ext cx="1688779" cy="23473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6" name="Группа 5"/>
          <p:cNvGrpSpPr/>
          <p:nvPr/>
        </p:nvGrpSpPr>
        <p:grpSpPr>
          <a:xfrm>
            <a:off x="3851920" y="4058370"/>
            <a:ext cx="3267964" cy="2412780"/>
            <a:chOff x="3851920" y="4058370"/>
            <a:chExt cx="3267964" cy="2412780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3851920" y="4058370"/>
              <a:ext cx="3267964" cy="241278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r>
                <a:rPr lang="ru-RU" sz="2400" b="1" dirty="0">
                  <a:solidFill>
                    <a:schemeClr val="tx2">
                      <a:lumMod val="75000"/>
                    </a:schemeClr>
                  </a:solidFill>
                </a:rPr>
                <a:t>4</a:t>
              </a:r>
              <a:endParaRPr lang="ru-RU" sz="2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pic>
          <p:nvPicPr>
            <p:cNvPr id="28115" name="Picture 467"/>
            <p:cNvPicPr>
              <a:picLocks noChangeAspect="1" noChangeArrowheads="1"/>
            </p:cNvPicPr>
            <p:nvPr/>
          </p:nvPicPr>
          <p:blipFill rotWithShape="1">
            <a:blip r:embed="rId4" cstate="email"/>
            <a:srcRect/>
            <a:stretch>
              <a:fillRect/>
            </a:stretch>
          </p:blipFill>
          <p:spPr bwMode="auto">
            <a:xfrm>
              <a:off x="4572000" y="4085040"/>
              <a:ext cx="1944216" cy="23468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7" name="Группа 6"/>
          <p:cNvGrpSpPr/>
          <p:nvPr/>
        </p:nvGrpSpPr>
        <p:grpSpPr>
          <a:xfrm>
            <a:off x="3851920" y="1484784"/>
            <a:ext cx="3267964" cy="2412780"/>
            <a:chOff x="3851920" y="1484784"/>
            <a:chExt cx="3267964" cy="2412780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3851920" y="1484784"/>
              <a:ext cx="3267964" cy="241278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r>
                <a:rPr lang="ru-RU" sz="2400" b="1" dirty="0">
                  <a:solidFill>
                    <a:schemeClr val="tx2">
                      <a:lumMod val="75000"/>
                    </a:schemeClr>
                  </a:solidFill>
                </a:rPr>
                <a:t>2</a:t>
              </a:r>
              <a:endParaRPr lang="ru-RU" sz="2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pic>
          <p:nvPicPr>
            <p:cNvPr id="28116" name="Picture 468"/>
            <p:cNvPicPr>
              <a:picLocks noChangeAspect="1" noChangeArrowheads="1"/>
            </p:cNvPicPr>
            <p:nvPr/>
          </p:nvPicPr>
          <p:blipFill rotWithShape="1">
            <a:blip r:embed="rId5" cstate="email"/>
            <a:srcRect/>
            <a:stretch>
              <a:fillRect/>
            </a:stretch>
          </p:blipFill>
          <p:spPr bwMode="auto">
            <a:xfrm>
              <a:off x="4488691" y="1533907"/>
              <a:ext cx="2110834" cy="22832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33" name="Picture 2" descr="https://img-fotki.yandex.ru/get/373752/200418627.23a/0_1bf2a6_c04ccd3a_orig.png"/>
          <p:cNvPicPr>
            <a:picLocks noChangeAspect="1" noChangeArrowheads="1"/>
          </p:cNvPicPr>
          <p:nvPr/>
        </p:nvPicPr>
        <p:blipFill rotWithShape="1">
          <a:blip r:embed="rId6" cstate="email"/>
          <a:srcRect r="-3393"/>
          <a:stretch>
            <a:fillRect/>
          </a:stretch>
        </p:blipFill>
        <p:spPr bwMode="auto">
          <a:xfrm>
            <a:off x="6948264" y="2769208"/>
            <a:ext cx="2200472" cy="407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6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Управляющая кнопка: домой 2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486255" y="288325"/>
            <a:ext cx="673133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Укажите рисунок, на котором изображён </a:t>
            </a:r>
            <a:endParaRPr lang="ru-RU" sz="2800" b="1" dirty="0" smtClean="0"/>
          </a:p>
          <a:p>
            <a:r>
              <a:rPr lang="ru-RU" sz="2800" b="1" dirty="0" smtClean="0"/>
              <a:t>график чётной функции</a:t>
            </a:r>
            <a:endParaRPr lang="ru-RU" sz="2800" b="1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3851920" y="1484784"/>
            <a:ext cx="3267964" cy="2412780"/>
            <a:chOff x="3851920" y="1484784"/>
            <a:chExt cx="3267964" cy="2412780"/>
          </a:xfrm>
        </p:grpSpPr>
        <p:sp>
          <p:nvSpPr>
            <p:cNvPr id="35" name="Прямоугольник 34"/>
            <p:cNvSpPr/>
            <p:nvPr/>
          </p:nvSpPr>
          <p:spPr>
            <a:xfrm>
              <a:off x="3851920" y="1484784"/>
              <a:ext cx="3267964" cy="241278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r>
                <a:rPr lang="ru-RU" sz="2400" b="1" dirty="0">
                  <a:solidFill>
                    <a:schemeClr val="tx2">
                      <a:lumMod val="75000"/>
                    </a:schemeClr>
                  </a:solidFill>
                </a:rPr>
                <a:t>2</a:t>
              </a:r>
              <a:endParaRPr lang="ru-RU" sz="2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pic>
          <p:nvPicPr>
            <p:cNvPr id="33136" name="Picture 368"/>
            <p:cNvPicPr>
              <a:picLocks noChangeAspect="1" noChangeArrowheads="1"/>
            </p:cNvPicPr>
            <p:nvPr/>
          </p:nvPicPr>
          <p:blipFill rotWithShape="1">
            <a:blip r:embed="rId2" cstate="email"/>
            <a:srcRect/>
            <a:stretch>
              <a:fillRect/>
            </a:stretch>
          </p:blipFill>
          <p:spPr bwMode="auto">
            <a:xfrm>
              <a:off x="4549797" y="1533796"/>
              <a:ext cx="1872209" cy="22825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6" name="Группа 5"/>
          <p:cNvGrpSpPr/>
          <p:nvPr/>
        </p:nvGrpSpPr>
        <p:grpSpPr>
          <a:xfrm>
            <a:off x="466353" y="4064790"/>
            <a:ext cx="3267964" cy="2412780"/>
            <a:chOff x="466353" y="4064790"/>
            <a:chExt cx="3267964" cy="2412780"/>
          </a:xfrm>
        </p:grpSpPr>
        <p:sp>
          <p:nvSpPr>
            <p:cNvPr id="29" name="Прямоугольник 28"/>
            <p:cNvSpPr/>
            <p:nvPr/>
          </p:nvSpPr>
          <p:spPr>
            <a:xfrm>
              <a:off x="466353" y="4064790"/>
              <a:ext cx="3267964" cy="241278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r>
                <a:rPr lang="ru-RU" sz="2400" b="1" dirty="0">
                  <a:solidFill>
                    <a:schemeClr val="tx2">
                      <a:lumMod val="75000"/>
                    </a:schemeClr>
                  </a:solidFill>
                </a:rPr>
                <a:t>3</a:t>
              </a:r>
              <a:endParaRPr lang="ru-RU" sz="2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pic>
          <p:nvPicPr>
            <p:cNvPr id="33137" name="Picture 369"/>
            <p:cNvPicPr>
              <a:picLocks noChangeAspect="1" noChangeArrowheads="1"/>
            </p:cNvPicPr>
            <p:nvPr/>
          </p:nvPicPr>
          <p:blipFill rotWithShape="1">
            <a:blip r:embed="rId3" cstate="email"/>
            <a:srcRect/>
            <a:stretch>
              <a:fillRect/>
            </a:stretch>
          </p:blipFill>
          <p:spPr bwMode="auto">
            <a:xfrm>
              <a:off x="1048183" y="4149080"/>
              <a:ext cx="2104303" cy="23079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" name="Группа 3"/>
          <p:cNvGrpSpPr/>
          <p:nvPr/>
        </p:nvGrpSpPr>
        <p:grpSpPr>
          <a:xfrm>
            <a:off x="3851920" y="4058370"/>
            <a:ext cx="3267964" cy="2412780"/>
            <a:chOff x="3851920" y="4058370"/>
            <a:chExt cx="3267964" cy="2412780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3851920" y="4058370"/>
              <a:ext cx="3267964" cy="241278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endParaRPr lang="ru-RU" dirty="0"/>
            </a:p>
            <a:p>
              <a:endParaRPr lang="ru-RU" dirty="0" smtClean="0"/>
            </a:p>
            <a:p>
              <a:r>
                <a:rPr lang="ru-RU" sz="2400" b="1" dirty="0">
                  <a:solidFill>
                    <a:schemeClr val="tx2">
                      <a:lumMod val="75000"/>
                    </a:schemeClr>
                  </a:solidFill>
                </a:rPr>
                <a:t>4</a:t>
              </a:r>
              <a:endParaRPr lang="ru-RU" sz="2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pic>
          <p:nvPicPr>
            <p:cNvPr id="33138" name="Picture 370"/>
            <p:cNvPicPr>
              <a:picLocks noChangeAspect="1" noChangeArrowheads="1"/>
            </p:cNvPicPr>
            <p:nvPr/>
          </p:nvPicPr>
          <p:blipFill rotWithShape="1">
            <a:blip r:embed="rId4" cstate="email"/>
            <a:srcRect/>
            <a:stretch>
              <a:fillRect/>
            </a:stretch>
          </p:blipFill>
          <p:spPr bwMode="auto">
            <a:xfrm>
              <a:off x="4481905" y="4116589"/>
              <a:ext cx="2107939" cy="22963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" name="Группа 4"/>
          <p:cNvGrpSpPr/>
          <p:nvPr/>
        </p:nvGrpSpPr>
        <p:grpSpPr>
          <a:xfrm>
            <a:off x="466353" y="1491204"/>
            <a:ext cx="3267964" cy="2412780"/>
            <a:chOff x="466353" y="1491204"/>
            <a:chExt cx="3267964" cy="2412780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466353" y="1491204"/>
              <a:ext cx="3267964" cy="241278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ru-RU" dirty="0" smtClean="0"/>
            </a:p>
            <a:p>
              <a:pPr algn="r"/>
              <a:endParaRPr lang="ru-RU" dirty="0"/>
            </a:p>
            <a:p>
              <a:pPr algn="r"/>
              <a:endParaRPr lang="ru-RU" dirty="0" smtClean="0"/>
            </a:p>
            <a:p>
              <a:pPr algn="r"/>
              <a:endParaRPr lang="ru-RU" dirty="0"/>
            </a:p>
            <a:p>
              <a:pPr algn="r"/>
              <a:endParaRPr lang="ru-RU" dirty="0" smtClean="0"/>
            </a:p>
            <a:p>
              <a:pPr algn="r"/>
              <a:endParaRPr lang="ru-RU" dirty="0"/>
            </a:p>
            <a:p>
              <a:pPr algn="r"/>
              <a:endParaRPr lang="ru-RU" dirty="0" smtClean="0"/>
            </a:p>
            <a:p>
              <a:r>
                <a:rPr lang="ru-RU" sz="2400" b="1" dirty="0">
                  <a:solidFill>
                    <a:schemeClr val="tx2">
                      <a:lumMod val="75000"/>
                    </a:schemeClr>
                  </a:solidFill>
                </a:rPr>
                <a:t> </a:t>
              </a:r>
              <a:r>
                <a:rPr lang="ru-RU" sz="2400" b="1" dirty="0" smtClean="0">
                  <a:solidFill>
                    <a:schemeClr val="tx2">
                      <a:lumMod val="75000"/>
                    </a:schemeClr>
                  </a:solidFill>
                </a:rPr>
                <a:t>1</a:t>
              </a:r>
              <a:endParaRPr lang="ru-RU" sz="2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pic>
          <p:nvPicPr>
            <p:cNvPr id="33139" name="Picture 371"/>
            <p:cNvPicPr>
              <a:picLocks noChangeAspect="1" noChangeArrowheads="1"/>
            </p:cNvPicPr>
            <p:nvPr/>
          </p:nvPicPr>
          <p:blipFill rotWithShape="1">
            <a:blip r:embed="rId5" cstate="email"/>
            <a:srcRect/>
            <a:stretch>
              <a:fillRect/>
            </a:stretch>
          </p:blipFill>
          <p:spPr bwMode="auto">
            <a:xfrm>
              <a:off x="1059110" y="1533797"/>
              <a:ext cx="2036870" cy="2321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42" name="Picture 2" descr="https://img-fotki.yandex.ru/get/373752/200418627.23a/0_1bf2a6_c04ccd3a_orig.png"/>
          <p:cNvPicPr>
            <a:picLocks noChangeAspect="1" noChangeArrowheads="1"/>
          </p:cNvPicPr>
          <p:nvPr/>
        </p:nvPicPr>
        <p:blipFill rotWithShape="1">
          <a:blip r:embed="rId6" cstate="email"/>
          <a:srcRect r="-3393"/>
          <a:stretch>
            <a:fillRect/>
          </a:stretch>
        </p:blipFill>
        <p:spPr bwMode="auto">
          <a:xfrm>
            <a:off x="6948264" y="2769208"/>
            <a:ext cx="2200472" cy="407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27583" y="332656"/>
            <a:ext cx="6099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Какая из данных функций является …</a:t>
            </a:r>
            <a:endParaRPr lang="ru-RU" sz="2800" b="1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4012525" y="2932673"/>
            <a:ext cx="3433118" cy="684076"/>
            <a:chOff x="34034" y="1366384"/>
            <a:chExt cx="3078955" cy="684076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34034" y="1366384"/>
              <a:ext cx="3078955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3" name="Объект 22"/>
            <p:cNvGraphicFramePr>
              <a:graphicFrameLocks noChangeAspect="1"/>
            </p:cNvGraphicFramePr>
            <p:nvPr/>
          </p:nvGraphicFramePr>
          <p:xfrm>
            <a:off x="866099" y="1430911"/>
            <a:ext cx="1331190" cy="557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2" name="Формула" r:id="rId1" imgW="16154400" imgH="5791200" progId="Equation.3">
                    <p:embed/>
                  </p:oleObj>
                </mc:Choice>
                <mc:Fallback>
                  <p:oleObj name="Формула" r:id="rId1" imgW="16154400" imgH="5791200" progId="Equation.3">
                    <p:embed/>
                    <p:pic>
                      <p:nvPicPr>
                        <p:cNvPr id="0" name="Изображение 4100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6099" y="1430911"/>
                          <a:ext cx="1331190" cy="557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Группа 23"/>
          <p:cNvGrpSpPr/>
          <p:nvPr/>
        </p:nvGrpSpPr>
        <p:grpSpPr>
          <a:xfrm>
            <a:off x="442655" y="2086464"/>
            <a:ext cx="3434449" cy="684076"/>
            <a:chOff x="-1142362" y="3739121"/>
            <a:chExt cx="3052844" cy="684076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-1142362" y="3739121"/>
              <a:ext cx="305284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6" name="Объект 25"/>
            <p:cNvGraphicFramePr>
              <a:graphicFrameLocks noChangeAspect="1"/>
            </p:cNvGraphicFramePr>
            <p:nvPr/>
          </p:nvGraphicFramePr>
          <p:xfrm>
            <a:off x="-690577" y="3830707"/>
            <a:ext cx="2010833" cy="5000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3" name="Формула" r:id="rId3" imgW="22860000" imgH="5181600" progId="Equation.3">
                    <p:embed/>
                  </p:oleObj>
                </mc:Choice>
                <mc:Fallback>
                  <p:oleObj name="Формула" r:id="rId3" imgW="22860000" imgH="5181600" progId="Equation.3">
                    <p:embed/>
                    <p:pic>
                      <p:nvPicPr>
                        <p:cNvPr id="0" name="Изображение 4100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690577" y="3830707"/>
                          <a:ext cx="2010833" cy="5000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Группа 26"/>
          <p:cNvGrpSpPr/>
          <p:nvPr/>
        </p:nvGrpSpPr>
        <p:grpSpPr>
          <a:xfrm>
            <a:off x="436564" y="2932673"/>
            <a:ext cx="3434450" cy="684076"/>
            <a:chOff x="447962" y="4544242"/>
            <a:chExt cx="3052842" cy="684076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447962" y="4544242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9" name="Объект 28"/>
            <p:cNvGraphicFramePr>
              <a:graphicFrameLocks noChangeAspect="1"/>
            </p:cNvGraphicFramePr>
            <p:nvPr/>
          </p:nvGraphicFramePr>
          <p:xfrm>
            <a:off x="1320687" y="4637344"/>
            <a:ext cx="1305276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4" name="Формула" r:id="rId5" imgW="17068800" imgH="5181600" progId="Equation.3">
                    <p:embed/>
                  </p:oleObj>
                </mc:Choice>
                <mc:Fallback>
                  <p:oleObj name="Формула" r:id="rId5" imgW="17068800" imgH="5181600" progId="Equation.3">
                    <p:embed/>
                    <p:pic>
                      <p:nvPicPr>
                        <p:cNvPr id="0" name="Изображение 4100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20687" y="4637344"/>
                          <a:ext cx="1305276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Группа 32"/>
          <p:cNvGrpSpPr/>
          <p:nvPr/>
        </p:nvGrpSpPr>
        <p:grpSpPr>
          <a:xfrm>
            <a:off x="4007528" y="2086464"/>
            <a:ext cx="3432652" cy="684076"/>
            <a:chOff x="887889" y="3582452"/>
            <a:chExt cx="3078537" cy="684076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1406944" y="3647051"/>
            <a:ext cx="1877902" cy="5540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5" name="Формула" r:id="rId7" imgW="21945600" imgH="5791200" progId="Equation.3">
                    <p:embed/>
                  </p:oleObj>
                </mc:Choice>
                <mc:Fallback>
                  <p:oleObj name="Формула" r:id="rId7" imgW="21945600" imgH="5791200" progId="Equation.3">
                    <p:embed/>
                    <p:pic>
                      <p:nvPicPr>
                        <p:cNvPr id="0" name="Изображение 4100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6944" y="3647051"/>
                          <a:ext cx="1877902" cy="5540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9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7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4007062" y="5807791"/>
            <a:ext cx="3433118" cy="684076"/>
            <a:chOff x="34034" y="1366384"/>
            <a:chExt cx="3078955" cy="684076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34034" y="1366384"/>
              <a:ext cx="3078955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839676" y="1429168"/>
            <a:ext cx="1466444" cy="557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6" name="Формула" r:id="rId10" imgW="16154400" imgH="5791200" progId="Equation.3">
                    <p:embed/>
                  </p:oleObj>
                </mc:Choice>
                <mc:Fallback>
                  <p:oleObj name="Формула" r:id="rId10" imgW="16154400" imgH="5791200" progId="Equation.3">
                    <p:embed/>
                    <p:pic>
                      <p:nvPicPr>
                        <p:cNvPr id="0" name="Изображение 410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9676" y="1429168"/>
                          <a:ext cx="1466444" cy="557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Группа 41"/>
          <p:cNvGrpSpPr/>
          <p:nvPr/>
        </p:nvGrpSpPr>
        <p:grpSpPr>
          <a:xfrm>
            <a:off x="460798" y="5807791"/>
            <a:ext cx="3434450" cy="684076"/>
            <a:chOff x="447962" y="4544242"/>
            <a:chExt cx="3052842" cy="684076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447962" y="4544242"/>
              <a:ext cx="3052842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4" name="Объект 43"/>
            <p:cNvGraphicFramePr>
              <a:graphicFrameLocks noChangeAspect="1"/>
            </p:cNvGraphicFramePr>
            <p:nvPr/>
          </p:nvGraphicFramePr>
          <p:xfrm>
            <a:off x="1146086" y="4608614"/>
            <a:ext cx="1655232" cy="557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7" name="Формула" r:id="rId12" imgW="21640800" imgH="5791200" progId="Equation.3">
                    <p:embed/>
                  </p:oleObj>
                </mc:Choice>
                <mc:Fallback>
                  <p:oleObj name="Формула" r:id="rId12" imgW="21640800" imgH="5791200" progId="Equation.3">
                    <p:embed/>
                    <p:pic>
                      <p:nvPicPr>
                        <p:cNvPr id="0" name="Изображение 410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6086" y="4608614"/>
                          <a:ext cx="1655232" cy="557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5" name="Группа 44"/>
          <p:cNvGrpSpPr/>
          <p:nvPr/>
        </p:nvGrpSpPr>
        <p:grpSpPr>
          <a:xfrm>
            <a:off x="438362" y="4971883"/>
            <a:ext cx="3432652" cy="684076"/>
            <a:chOff x="887889" y="3582452"/>
            <a:chExt cx="3078537" cy="684076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887889" y="3582452"/>
              <a:ext cx="3078537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7" name="Объект 46"/>
            <p:cNvGraphicFramePr>
              <a:graphicFrameLocks noChangeAspect="1"/>
            </p:cNvGraphicFramePr>
            <p:nvPr/>
          </p:nvGraphicFramePr>
          <p:xfrm>
            <a:off x="1368920" y="3676282"/>
            <a:ext cx="1956208" cy="496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8" name="Формула" r:id="rId14" imgW="22860000" imgH="5181600" progId="Equation.3">
                    <p:embed/>
                  </p:oleObj>
                </mc:Choice>
                <mc:Fallback>
                  <p:oleObj name="Формула" r:id="rId14" imgW="22860000" imgH="5181600" progId="Equation.3">
                    <p:embed/>
                    <p:pic>
                      <p:nvPicPr>
                        <p:cNvPr id="0" name="Изображение 410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68920" y="3676282"/>
                          <a:ext cx="1956208" cy="4968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4026633" y="4971883"/>
            <a:ext cx="3434449" cy="684076"/>
            <a:chOff x="-1142362" y="3739121"/>
            <a:chExt cx="3052844" cy="684076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-1142362" y="3739121"/>
              <a:ext cx="3052844" cy="684076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-273550" y="3852423"/>
            <a:ext cx="1189125" cy="4964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9" name="Формула" r:id="rId16" imgW="16459200" imgH="5486400" progId="Equation.3">
                    <p:embed/>
                  </p:oleObj>
                </mc:Choice>
                <mc:Fallback>
                  <p:oleObj name="Формула" r:id="rId16" imgW="16459200" imgH="5486400" progId="Equation.3">
                    <p:embed/>
                    <p:pic>
                      <p:nvPicPr>
                        <p:cNvPr id="0" name="Изображение 4100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273550" y="3852423"/>
                          <a:ext cx="1189125" cy="4964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9" name="TextBox 48"/>
          <p:cNvSpPr txBox="1"/>
          <p:nvPr/>
        </p:nvSpPr>
        <p:spPr>
          <a:xfrm>
            <a:off x="910625" y="1269763"/>
            <a:ext cx="14341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чётной?</a:t>
            </a:r>
            <a:endParaRPr lang="ru-RU" sz="28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971600" y="4293096"/>
            <a:ext cx="18108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нечётной?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816</Words>
  <Application>WPS Presentation</Application>
  <PresentationFormat>Экран (4:3)</PresentationFormat>
  <Paragraphs>214</Paragraphs>
  <Slides>17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74</vt:i4>
      </vt:variant>
      <vt:variant>
        <vt:lpstr>幻灯片标题</vt:lpstr>
      </vt:variant>
      <vt:variant>
        <vt:i4>17</vt:i4>
      </vt:variant>
    </vt:vector>
  </HeadingPairs>
  <TitlesOfParts>
    <vt:vector size="9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174</cp:revision>
  <dcterms:created xsi:type="dcterms:W3CDTF">2022-06-13T05:19:00Z</dcterms:created>
  <dcterms:modified xsi:type="dcterms:W3CDTF">2025-02-16T17:53:59Z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E7434903DCAB4F0585282DAE2E22C103_12</vt:lpwstr>
  </property>
  <property fmtid="{D5CDD505-2E9C-101B-9397-08002B2CF9AE}" pid="3" name="KSOProductBuildVer">
    <vt:lpwstr>1049-12.2.0.19805</vt:lpwstr>
  </property>
</Properties>
</file>