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3" r:id="rId25"/>
    <p:sldId id="284" r:id="rId26"/>
    <p:sldId id="279" r:id="rId27"/>
    <p:sldId id="282" r:id="rId28"/>
    <p:sldId id="280" r:id="rId29"/>
    <p:sldId id="281" r:id="rId30"/>
    <p:sldId id="285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8536A8"/>
    <a:srgbClr val="CD2C11"/>
    <a:srgbClr val="FDEA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6" d="100"/>
          <a:sy n="46" d="100"/>
        </p:scale>
        <p:origin x="-117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574F3-420A-4C07-B678-5BC9FC3963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4E9F-7C5A-4822-AC7E-248DB2B5F6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03DA0-AC3F-4B14-8991-874B1321F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AA3A5-B33A-4009-89AD-AE68190B2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7D7B2-DACE-45FB-BA83-BBD122B44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39254-8A24-49FB-A8D9-8275D797E9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C7A56-3672-4977-9A4A-2610054CCF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84A49-64AE-4B62-8142-6FA84850CA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F8066-900F-4ED2-8646-DBE7FB877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D0861-202C-4453-A403-C0E4BB9B69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94942-CBDB-4251-9D64-5CC9A49C8C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675C1-0F0B-4ED7-B4A3-ED60A2DF22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5461E51A-C470-4182-96D1-AF330565A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0;&#1076;&#1084;&#1080;&#1085;&#1080;&#1089;&#1090;&#1088;&#1072;&#1090;&#1086;&#1088;\&#1056;&#1072;&#1073;&#1086;&#1095;&#1080;&#1081;%20&#1089;&#1090;&#1086;&#1083;\&#1053;&#1086;&#1074;&#1072;&#1103;%20&#1087;&#1072;&#1087;&#1082;&#1072;\1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04813"/>
            <a:ext cx="8353425" cy="2519362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smtClean="0">
                <a:solidFill>
                  <a:schemeClr val="hlink"/>
                </a:solidFill>
              </a:rPr>
              <a:t>Эпиграф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924175"/>
            <a:ext cx="8207375" cy="2090738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smtClean="0"/>
              <a:t>«Те, кто не могут сварить суп, заваривают кашу».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Ситуации: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144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  </a:t>
            </a:r>
            <a:r>
              <a:rPr lang="ru-RU" smtClean="0"/>
              <a:t>1. Ира обижена: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mtClean="0"/>
              <a:t>- Вчера ты, Витя, шел мне навстречу и не поздоровался. Это невежливо.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mtClean="0"/>
              <a:t>   Витя удивлен: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mtClean="0"/>
              <a:t>- А почему я должен здороваться? Ты меня первая увидела, вот бы и поздоровалась.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mtClean="0"/>
              <a:t>   Кто прав?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2. Настя говорит: «Вовсе не обязательно здороваться со всеми знакомыми. Вот у нас соседка такая вредная, что я не хочу ей здоровья желать. Что же мне, притворяться?» Права ли Настя?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3. Тебя обозвали. Твоя реакция?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а) Отделаюсь шуткой (демонстративно раскланяюсь и поблагодарю за «хорошие» слова).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б) Отблагодарю тем же (обзову).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в) Пожалуюсь старшим.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4. Вам не нравится, что ваш сосед по парте никогда не носит в школу учебников и пользуется вашими. Как будете действовать.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5. В твоей компании все курят. Ты не хочешь начинать. Но ребята смеются над тобой. Как тебе быть?»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4817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6. На перемене ты дал другу свой новенький, только что купленный мобильный телефон. Он вышел с ним в коридор, а ты остался в классе. Когда ты вышел в коридор, то увидел, что друг собирает с пола разломанный корпус твоего телефона. Оказывается, его толкнули пробегающие мимо ребята, и он уронил телефон, а сам он ни в чем не виноват. Ты знаешь, что тебя будут ругать родители. Что делать? Как не испортить отношения с другом? Как объяснить все родителям?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353425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Проигрывание ситуаций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1. Вам в киоске сказали, что у них горячие пирожки, вы купили, но пирожок оказался холодным. Вы возвращаете пирожок продавцу и говорите…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2. Приятель сообщил, что рассказал кому-то вашу тайну…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29511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6000" b="1" smtClean="0">
                <a:solidFill>
                  <a:schemeClr val="hlink"/>
                </a:solidFill>
              </a:rPr>
              <a:t>Как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6000" b="1" smtClean="0">
                <a:solidFill>
                  <a:schemeClr val="hlink"/>
                </a:solidFill>
              </a:rPr>
              <a:t>предотвратить конфликты?</a:t>
            </a:r>
          </a:p>
        </p:txBody>
      </p:sp>
      <p:pic>
        <p:nvPicPr>
          <p:cNvPr id="3075" name="Picture 5" descr="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3429000"/>
            <a:ext cx="4244975" cy="281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3. Подруга взяла у вас на вечер ваши любимые брюки, а наутро возвращает их надорванными. Вы говорите…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8909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Игра «Комплимент»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b="1" smtClean="0"/>
              <a:t>Игра «Речевой этикет»</a:t>
            </a:r>
            <a:br>
              <a:rPr lang="ru-RU" sz="4800" b="1" smtClean="0"/>
            </a:br>
            <a:endParaRPr lang="ru-RU" sz="4800" b="1" smtClean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964612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2400" u="sng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1. Назовите слова приветствия.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2. Выскажите просьбу.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3. Какими словами лучше всего начать знакомство?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4. Как принято извиняться в культурном обществе?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5. Есть ли несколько слов утешения и ободрения у тебя в запасе?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6. Слова благодарности.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7. Как попрощаться, чтобы людям было приятно вновь встретить тебя?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8909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Сценка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>Тест:</a:t>
            </a:r>
            <a:br>
              <a:rPr lang="ru-RU" b="1" smtClean="0"/>
            </a:br>
            <a:r>
              <a:rPr lang="ru-RU" b="1" smtClean="0"/>
              <a:t>«Как вы обычно ведете себя в конфликтной ситуации?»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229600" cy="34591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Если подобным образом ведете себя: 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часто – 3 балла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от случая к случаю – 2 балла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редко – 1 бал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57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Ключ к тесту</a:t>
            </a:r>
          </a:p>
        </p:txBody>
      </p:sp>
      <p:graphicFrame>
        <p:nvGraphicFramePr>
          <p:cNvPr id="158847" name="Group 127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1148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11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12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13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14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15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Д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Копилка добрых советов</a:t>
            </a:r>
            <a:r>
              <a:rPr lang="ru-RU" smtClean="0"/>
              <a:t>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Совет первый. Относитесь к другим людям так, как хотели бы, чтобы они относились к вам. (Как вы это понимаете?)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Совет второй. Помните о законе «отзеркаливания»: как вы к людям — так и они к вам. (Что необходимо сделать, чтобы «отзеркаливать» лучшее?)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Совет третий. Замечайте в людях только хорошее. Во всех людях без исключения. (Как вы понимаете этот совет?)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Совет четвертый. Не обижайтесь. (В чем смысл этого совета?)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Совет пятый. «Но, отходя ко сну, спроси себя, кого и чем порадовал ты за день?» (Как вы понимаете эти стихотворные строки?)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2296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Людей неинтересных в мире нет.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Их судьбы — как истории планет.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У каждой все особое, свое,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И нет планет, похожих не нее.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                                  (Е. Евтушенко.) </a:t>
            </a:r>
          </a:p>
        </p:txBody>
      </p:sp>
      <p:pic>
        <p:nvPicPr>
          <p:cNvPr id="28675" name="Picture 6" descr="&amp;IEcy;&amp;vcy;&amp;gcy;&amp;iecy;&amp;ncy;&amp;icy;&amp;jcy; &amp;IEcy;&amp;vcy;&amp;tcy;&amp;ucy;&amp;shcy;&amp;iecy;&amp;ncy;&amp;kcy;&amp;o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1844675"/>
            <a:ext cx="199072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1200"/>
            <a:ext cx="8362950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Итоговое упражнение «Подарок»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642350" cy="54006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mtClean="0"/>
              <a:t>   «Человек, который совершает не очень хороший поступок, рискует остаться в одиночестве и вызвать осуждение окружающих. И наоборот, бывают поступки, которые возвышают людей в глазах других. И в том, и в другом, находясь перед выбором, прежде чем что-то сделать, подумай о последствиях. И пусть решение окажется верным».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24777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smtClean="0"/>
              <a:t>Психологический опыт</a:t>
            </a:r>
            <a:r>
              <a:rPr lang="ru-RU" smtClean="0"/>
              <a:t> 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/>
              <a:t>Люди хотели развить в себе качества: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/>
              <a:t>уверенности, решительности — 46 % опрошенных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/>
              <a:t>выдержки, уравновешенности — 30 %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/>
              <a:t>целеустремленности, силы воли — 30 %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/>
              <a:t>терпимости — 12 %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/>
              <a:t>доброжелательности — 10 %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8" name="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11" descr="5889_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57388" y="1004888"/>
            <a:ext cx="5229225" cy="484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00" fill="hold"/>
                                        <p:tgtEl>
                                          <p:spTgt spid="16077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077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187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smtClean="0"/>
              <a:t>Психологический опыт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713788" cy="4611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А вот окружающим людям все хотели бы добавить: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defRPr/>
            </a:pPr>
            <a:r>
              <a:rPr lang="ru-RU" sz="2800" smtClean="0"/>
              <a:t> доброты, человечности — 50 % опрошенных </a:t>
            </a:r>
          </a:p>
          <a:p>
            <a:pPr eaLnBrk="1" hangingPunct="1">
              <a:defRPr/>
            </a:pPr>
            <a:r>
              <a:rPr lang="ru-RU" sz="2800" smtClean="0"/>
              <a:t> честности, порядочности — 30 % </a:t>
            </a:r>
          </a:p>
          <a:p>
            <a:pPr eaLnBrk="1" hangingPunct="1">
              <a:defRPr/>
            </a:pPr>
            <a:r>
              <a:rPr lang="ru-RU" sz="2800" smtClean="0"/>
              <a:t> взаимопонимания, сочувствия — 22 % </a:t>
            </a:r>
          </a:p>
          <a:p>
            <a:pPr eaLnBrk="1" hangingPunct="1">
              <a:defRPr/>
            </a:pPr>
            <a:r>
              <a:rPr lang="ru-RU" sz="2800" smtClean="0"/>
              <a:t> терпимости — 16 % </a:t>
            </a:r>
          </a:p>
          <a:p>
            <a:pPr eaLnBrk="1" hangingPunct="1">
              <a:defRPr/>
            </a:pPr>
            <a:r>
              <a:rPr lang="ru-RU" sz="2800" smtClean="0"/>
              <a:t> щедрости — 12 % </a:t>
            </a:r>
          </a:p>
          <a:p>
            <a:pPr eaLnBrk="1" hangingPunct="1">
              <a:defRPr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А что такое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>
                <a:solidFill>
                  <a:srgbClr val="CD2C11"/>
                </a:solidFill>
              </a:rPr>
              <a:t>конфликт?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smtClean="0">
                <a:solidFill>
                  <a:srgbClr val="CD2C11"/>
                </a:solidFill>
              </a:rPr>
              <a:t>Конфликт</a:t>
            </a:r>
            <a:r>
              <a:rPr lang="ru-RU" sz="3600" smtClean="0"/>
              <a:t> — это столкновение, противоречие, которое рождает враждебность, страх, ненависть между людьми.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smtClean="0"/>
              <a:t>Как вы думаете, чем обусловлено возникновение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smtClean="0">
                <a:solidFill>
                  <a:srgbClr val="CD2C11"/>
                </a:solidFill>
              </a:rPr>
              <a:t>конфликта?</a:t>
            </a:r>
            <a:r>
              <a:rPr lang="ru-RU" sz="3600" smtClean="0">
                <a:solidFill>
                  <a:srgbClr val="CD2C1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879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Упражнение  «Облака»</a:t>
            </a:r>
          </a:p>
        </p:txBody>
      </p:sp>
      <p:pic>
        <p:nvPicPr>
          <p:cNvPr id="9219" name="Picture 7" descr="&amp;Kcy;&amp;acy;&amp;rcy;&amp;tcy;&amp;icy;&amp;ncy;&amp;kcy;&amp;icy;, &amp;rcy;&amp;icy;&amp;scy;&amp;ucy;&amp;ncy;&amp;kcy;&amp;icy; &amp;Ncy;&amp;iecy;&amp;bcy;&amp;ocy;, &amp;ocy;&amp;bcy;&amp;lcy;&amp;acy;&amp;kcy;&amp;a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2708275"/>
            <a:ext cx="4681537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Один из способов  предупреждения конфликтов – «мягкое противостояние»</a:t>
            </a:r>
            <a:r>
              <a:rPr lang="ru-RU" sz="2800" smtClean="0"/>
              <a:t> - это решительное возражение, высказанное в мягкой форме. Так можно отстоять свою позицию, и не обидеть другого человека.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b="1" smtClean="0"/>
          </a:p>
          <a:p>
            <a:pPr eaLnBrk="1" hangingPunct="1">
              <a:defRPr/>
            </a:pPr>
            <a:r>
              <a:rPr lang="ru-RU" sz="2800" b="1" smtClean="0"/>
              <a:t>Другой способ называется «конструктивное предложение»</a:t>
            </a:r>
            <a:r>
              <a:rPr lang="ru-RU" sz="2800" smtClean="0"/>
              <a:t> - это попытка найти компромисс, т.е. выход, который мог бы устроить всех.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260</TotalTime>
  <Words>790</Words>
  <Application>Microsoft Office PowerPoint</Application>
  <PresentationFormat>On-screen Show (4:3)</PresentationFormat>
  <Paragraphs>106</Paragraphs>
  <Slides>30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Tahoma</vt:lpstr>
      <vt:lpstr>Arial</vt:lpstr>
      <vt:lpstr>Wingdings</vt:lpstr>
      <vt:lpstr>Calibri</vt:lpstr>
      <vt:lpstr>Текстура</vt:lpstr>
      <vt:lpstr>Эпиграф</vt:lpstr>
      <vt:lpstr>Slide 2</vt:lpstr>
      <vt:lpstr>Психологический опыт </vt:lpstr>
      <vt:lpstr>Психологический опыт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Игра «Речевой этикет» </vt:lpstr>
      <vt:lpstr>Slide 23</vt:lpstr>
      <vt:lpstr> Тест: «Как вы обычно ведете себя в конфликтной ситуации?»</vt:lpstr>
      <vt:lpstr>Ключ к тесту</vt:lpstr>
      <vt:lpstr>Копилка добрых советов </vt:lpstr>
      <vt:lpstr>Slide 27</vt:lpstr>
      <vt:lpstr>Slide 28</vt:lpstr>
      <vt:lpstr>Slide 29</vt:lpstr>
      <vt:lpstr>Slide 30</vt:lpstr>
    </vt:vector>
  </TitlesOfParts>
  <Company>МОУ лицей № 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Эпиграф</dc:title>
  <dc:creator>Психолог</dc:creator>
  <cp:lastModifiedBy>Windows User</cp:lastModifiedBy>
  <cp:revision>5</cp:revision>
  <dcterms:created xsi:type="dcterms:W3CDTF">2013-04-03T11:30:45Z</dcterms:created>
  <dcterms:modified xsi:type="dcterms:W3CDTF">2017-03-29T08:17:25Z</dcterms:modified>
</cp:coreProperties>
</file>