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/>
          <a:lstStyle/>
          <a:p>
            <a:r>
              <a:rPr lang="ru-RU" dirty="0"/>
              <a:t>Перпендикулярные плоскости</a:t>
            </a:r>
          </a:p>
        </p:txBody>
      </p:sp>
      <p:pic>
        <p:nvPicPr>
          <p:cNvPr id="4098" name="Picture 2" descr="C:\Users\Intel-pc\Pictures\primer-perpendikulyarnye-ploskosti-priznak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44824"/>
            <a:ext cx="4176464" cy="452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07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12976"/>
            <a:ext cx="3457575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6" descr="Перпендикулярные плоскости, перпендикулярность плоскостей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Intel-pc\Pictures\Без названия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53125"/>
            <a:ext cx="2736304" cy="2874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940152" y="5805264"/>
            <a:ext cx="1512168" cy="3223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9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Intel-pc\Pictures\slide-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07" y="0"/>
            <a:ext cx="91564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05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Intel-pc\Pictures\scree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2" y="29324"/>
            <a:ext cx="9067335" cy="6800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260648"/>
            <a:ext cx="39604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124744"/>
            <a:ext cx="3960440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87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Перпендикулярные плоскости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Перпендикулярные плоскости</dc:title>
  <dc:creator>Intel-pc</dc:creator>
  <cp:lastModifiedBy>Microsoft Office</cp:lastModifiedBy>
  <cp:revision>1</cp:revision>
  <dcterms:created xsi:type="dcterms:W3CDTF">2021-04-30T07:52:20Z</dcterms:created>
  <dcterms:modified xsi:type="dcterms:W3CDTF">2021-04-30T08:02:42Z</dcterms:modified>
</cp:coreProperties>
</file>