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19"/>
  </p:handoutMasterIdLst>
  <p:sldIdLst>
    <p:sldId id="256" r:id="rId3"/>
    <p:sldId id="270" r:id="rId4"/>
    <p:sldId id="258" r:id="rId5"/>
    <p:sldId id="259" r:id="rId6"/>
    <p:sldId id="260" r:id="rId8"/>
    <p:sldId id="261" r:id="rId9"/>
    <p:sldId id="262" r:id="rId10"/>
    <p:sldId id="263" r:id="rId11"/>
    <p:sldId id="269" r:id="rId12"/>
    <p:sldId id="264" r:id="rId13"/>
    <p:sldId id="265" r:id="rId14"/>
    <p:sldId id="266" r:id="rId15"/>
    <p:sldId id="267" r:id="rId16"/>
    <p:sldId id="268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EA1"/>
    <a:srgbClr val="E4EDF8"/>
    <a:srgbClr val="3F837D"/>
    <a:srgbClr val="3B7973"/>
    <a:srgbClr val="28524E"/>
    <a:srgbClr val="86C4BE"/>
    <a:srgbClr val="E3F1F0"/>
    <a:srgbClr val="316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09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49.wmf"/><Relationship Id="rId3" Type="http://schemas.openxmlformats.org/officeDocument/2006/relationships/image" Target="../media/image48.wmf"/><Relationship Id="rId2" Type="http://schemas.openxmlformats.org/officeDocument/2006/relationships/image" Target="../media/image33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7" Type="http://schemas.openxmlformats.org/officeDocument/2006/relationships/image" Target="../media/image55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3" Type="http://schemas.openxmlformats.org/officeDocument/2006/relationships/image" Target="../media/image31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7" Type="http://schemas.openxmlformats.org/officeDocument/2006/relationships/image" Target="../media/image32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7" Type="http://schemas.openxmlformats.org/officeDocument/2006/relationships/image" Target="../media/image31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23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94A70-F9AC-4A8B-A24C-D30057F17B7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8D3DF-8945-4E19-BA82-D8D3806C37C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BE89C-6AEC-46C5-B6B2-6E5827F2177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33BB1-A937-48C1-B6AE-E6A2B8E536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3BB1-A937-48C1-B6AE-E6A2B8E536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3BB1-A937-48C1-B6AE-E6A2B8E536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3BB1-A937-48C1-B6AE-E6A2B8E536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3BB1-A937-48C1-B6AE-E6A2B8E536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3BB1-A937-48C1-B6AE-E6A2B8E536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3BB1-A937-48C1-B6AE-E6A2B8E536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3BB1-A937-48C1-B6AE-E6A2B8E536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3BB1-A937-48C1-B6AE-E6A2B8E536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 rot="20848264">
            <a:off x="1412627" y="4039768"/>
            <a:ext cx="40414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ТРАПЕЦИИ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2627261">
            <a:off x="6043312" y="5183105"/>
            <a:ext cx="20151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М.Н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ЗАТО Фокино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https://i.pinimg.com/originals/b7/e2/74/b7e2743ed1b846549926c888560a584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8824" y="0"/>
            <a:ext cx="3675623" cy="510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538EAD-83F7-4EB1-8402-EC27A5A5491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47096-2077-4E2B-B324-61113A22878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538EAD-83F7-4EB1-8402-EC27A5A5491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47096-2077-4E2B-B324-61113A22878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538EAD-83F7-4EB1-8402-EC27A5A5491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47096-2077-4E2B-B324-61113A2287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538EAD-83F7-4EB1-8402-EC27A5A5491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47096-2077-4E2B-B324-61113A2287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95536" y="1340768"/>
            <a:ext cx="4032448" cy="50405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716016" y="1340768"/>
            <a:ext cx="4032448" cy="50405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332656"/>
            <a:ext cx="8640960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172400" y="276774"/>
            <a:ext cx="72008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275856" y="5949280"/>
            <a:ext cx="2592288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s://i.pinimg.com/originals/b7/e2/74/b7e2743ed1b846549926c888560a584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644225"/>
            <a:ext cx="1331640" cy="18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img-fotki.yandex.ru/get/17865/304329947.f8/0_f050e_1048cd55_ori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828" y="1161324"/>
            <a:ext cx="1976438" cy="271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skidka-perm.ru/images/prodacts/sourse/61687/61687712_geometriya-8-klass-uchebnik-dlya-uchaschihsya-obscheobrazovatelnyih-uchrejdeniy-fgos-ventana-graf.jpg"/>
          <p:cNvPicPr>
            <a:picLocks noChangeAspect="1" noChangeArrowheads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4012705" y="1700808"/>
            <a:ext cx="1944215" cy="275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467544" y="404664"/>
            <a:ext cx="5472608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2627261">
            <a:off x="6205987" y="5308669"/>
            <a:ext cx="20151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М.Н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ЗАТО Фокино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img2.wbstatic.net/big/new/2750000/2754702-1.jpg"/>
          <p:cNvPicPr>
            <a:picLocks noChangeAspect="1" noChangeArrowheads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763688" y="1556792"/>
            <a:ext cx="187642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detectivebookshop.ru/image/1016435966.jp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848" y="1276841"/>
            <a:ext cx="1954335" cy="26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i.pinimg.com/originals/b7/e2/74/b7e2743ed1b846549926c888560a5846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8824" y="0"/>
            <a:ext cx="3675623" cy="510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4716016" y="1340768"/>
            <a:ext cx="4032448" cy="50405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340768"/>
            <a:ext cx="4032448" cy="50405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411760" y="5949280"/>
            <a:ext cx="432048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332656"/>
            <a:ext cx="8640960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172400" y="276774"/>
            <a:ext cx="72008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s://i.pinimg.com/originals/b7/e2/74/b7e2743ed1b846549926c888560a584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644225"/>
            <a:ext cx="1331640" cy="18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043608" y="1412776"/>
            <a:ext cx="5688632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s://i.pinimg.com/originals/b7/e2/74/b7e2743ed1b846549926c888560a584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8824" y="0"/>
            <a:ext cx="3675623" cy="510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538EAD-83F7-4EB1-8402-EC27A5A5491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47096-2077-4E2B-B324-61113A22878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538EAD-83F7-4EB1-8402-EC27A5A5491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47096-2077-4E2B-B324-61113A22878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538EAD-83F7-4EB1-8402-EC27A5A5491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47096-2077-4E2B-B324-61113A22878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538EAD-83F7-4EB1-8402-EC27A5A5491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47096-2077-4E2B-B324-61113A22878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7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atherineasquithgallery.com/uploads/posts/2021-02/1612806078_8-p-abstraktnii-fon-svetlii-goluboi-dlya-preze-8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4" y="-32792"/>
            <a:ext cx="9190172" cy="689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ый треугольник 10"/>
          <p:cNvSpPr/>
          <p:nvPr/>
        </p:nvSpPr>
        <p:spPr>
          <a:xfrm rot="2716156" flipV="1">
            <a:off x="4996850" y="5055400"/>
            <a:ext cx="3243846" cy="3289190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рапеция 2"/>
          <p:cNvSpPr/>
          <p:nvPr/>
        </p:nvSpPr>
        <p:spPr>
          <a:xfrm rot="20787418">
            <a:off x="-272515" y="2853303"/>
            <a:ext cx="7455081" cy="3045017"/>
          </a:xfrm>
          <a:prstGeom prst="trapezoid">
            <a:avLst>
              <a:gd name="adj" fmla="val 25568"/>
            </a:avLst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1406"/>
            </a:avLst>
          </a:prstGeom>
          <a:solidFill>
            <a:schemeClr val="bg1"/>
          </a:solidFill>
          <a:ln w="412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8" Type="http://schemas.openxmlformats.org/officeDocument/2006/relationships/oleObject" Target="../embeddings/oleObject32.bin"/><Relationship Id="rId7" Type="http://schemas.openxmlformats.org/officeDocument/2006/relationships/image" Target="../media/image2.png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6.wmf"/><Relationship Id="rId3" Type="http://schemas.openxmlformats.org/officeDocument/2006/relationships/oleObject" Target="../embeddings/oleObject30.bin"/><Relationship Id="rId21" Type="http://schemas.openxmlformats.org/officeDocument/2006/relationships/notesSlide" Target="../notesSlides/notesSlide4.xml"/><Relationship Id="rId20" Type="http://schemas.openxmlformats.org/officeDocument/2006/relationships/vmlDrawing" Target="../drawings/vmlDrawing8.vml"/><Relationship Id="rId2" Type="http://schemas.openxmlformats.org/officeDocument/2006/relationships/image" Target="../media/image35.wmf"/><Relationship Id="rId19" Type="http://schemas.openxmlformats.org/officeDocument/2006/relationships/slideLayout" Target="../slideLayouts/slideLayout2.xml"/><Relationship Id="rId18" Type="http://schemas.openxmlformats.org/officeDocument/2006/relationships/slide" Target="slide2.xml"/><Relationship Id="rId17" Type="http://schemas.openxmlformats.org/officeDocument/2006/relationships/image" Target="../media/image40.wmf"/><Relationship Id="rId16" Type="http://schemas.openxmlformats.org/officeDocument/2006/relationships/oleObject" Target="../embeddings/oleObject36.bin"/><Relationship Id="rId15" Type="http://schemas.openxmlformats.org/officeDocument/2006/relationships/image" Target="../media/image31.wmf"/><Relationship Id="rId14" Type="http://schemas.openxmlformats.org/officeDocument/2006/relationships/oleObject" Target="../embeddings/oleObject35.bin"/><Relationship Id="rId13" Type="http://schemas.openxmlformats.org/officeDocument/2006/relationships/image" Target="../media/image39.wmf"/><Relationship Id="rId12" Type="http://schemas.openxmlformats.org/officeDocument/2006/relationships/oleObject" Target="../embeddings/oleObject34.bin"/><Relationship Id="rId11" Type="http://schemas.openxmlformats.org/officeDocument/2006/relationships/image" Target="../media/image38.wmf"/><Relationship Id="rId10" Type="http://schemas.openxmlformats.org/officeDocument/2006/relationships/oleObject" Target="../embeddings/oleObject33.bin"/><Relationship Id="rId1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wmf"/><Relationship Id="rId8" Type="http://schemas.openxmlformats.org/officeDocument/2006/relationships/oleObject" Target="../embeddings/oleObject40.bin"/><Relationship Id="rId7" Type="http://schemas.openxmlformats.org/officeDocument/2006/relationships/image" Target="../media/image41.wmf"/><Relationship Id="rId6" Type="http://schemas.openxmlformats.org/officeDocument/2006/relationships/oleObject" Target="../embeddings/oleObject3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8.bin"/><Relationship Id="rId3" Type="http://schemas.openxmlformats.org/officeDocument/2006/relationships/image" Target="../media/image2.png"/><Relationship Id="rId2" Type="http://schemas.openxmlformats.org/officeDocument/2006/relationships/image" Target="../media/image22.wmf"/><Relationship Id="rId13" Type="http://schemas.openxmlformats.org/officeDocument/2006/relationships/notesSlide" Target="../notesSlides/notesSlide5.xml"/><Relationship Id="rId12" Type="http://schemas.openxmlformats.org/officeDocument/2006/relationships/vmlDrawing" Target="../drawings/vmlDrawing9.vml"/><Relationship Id="rId11" Type="http://schemas.openxmlformats.org/officeDocument/2006/relationships/slideLayout" Target="../slideLayouts/slideLayout2.xml"/><Relationship Id="rId10" Type="http://schemas.openxmlformats.org/officeDocument/2006/relationships/slide" Target="slide2.xml"/><Relationship Id="rId1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wmf"/><Relationship Id="rId8" Type="http://schemas.openxmlformats.org/officeDocument/2006/relationships/oleObject" Target="../embeddings/oleObject44.bin"/><Relationship Id="rId7" Type="http://schemas.openxmlformats.org/officeDocument/2006/relationships/image" Target="../media/image2.png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4.wmf"/><Relationship Id="rId3" Type="http://schemas.openxmlformats.org/officeDocument/2006/relationships/oleObject" Target="../embeddings/oleObject42.bin"/><Relationship Id="rId2" Type="http://schemas.openxmlformats.org/officeDocument/2006/relationships/image" Target="../media/image43.wmf"/><Relationship Id="rId15" Type="http://schemas.openxmlformats.org/officeDocument/2006/relationships/notesSlide" Target="../notesSlides/notesSlide6.xml"/><Relationship Id="rId14" Type="http://schemas.openxmlformats.org/officeDocument/2006/relationships/vmlDrawing" Target="../drawings/vmlDrawing10.vml"/><Relationship Id="rId13" Type="http://schemas.openxmlformats.org/officeDocument/2006/relationships/slideLayout" Target="../slideLayouts/slideLayout2.xml"/><Relationship Id="rId12" Type="http://schemas.openxmlformats.org/officeDocument/2006/relationships/slide" Target="slide2.xml"/><Relationship Id="rId11" Type="http://schemas.openxmlformats.org/officeDocument/2006/relationships/image" Target="../media/image47.wmf"/><Relationship Id="rId10" Type="http://schemas.openxmlformats.org/officeDocument/2006/relationships/oleObject" Target="../embeddings/oleObject45.bin"/><Relationship Id="rId1" Type="http://schemas.openxmlformats.org/officeDocument/2006/relationships/oleObject" Target="../embeddings/oleObject41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.bin"/><Relationship Id="rId8" Type="http://schemas.openxmlformats.org/officeDocument/2006/relationships/image" Target="../media/image48.wmf"/><Relationship Id="rId7" Type="http://schemas.openxmlformats.org/officeDocument/2006/relationships/oleObject" Target="../embeddings/oleObject48.bin"/><Relationship Id="rId6" Type="http://schemas.openxmlformats.org/officeDocument/2006/relationships/slide" Target="slide2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7.bin"/><Relationship Id="rId3" Type="http://schemas.openxmlformats.org/officeDocument/2006/relationships/image" Target="../media/image2.png"/><Relationship Id="rId2" Type="http://schemas.openxmlformats.org/officeDocument/2006/relationships/image" Target="../media/image31.wmf"/><Relationship Id="rId13" Type="http://schemas.openxmlformats.org/officeDocument/2006/relationships/notesSlide" Target="../notesSlides/notesSlide7.xml"/><Relationship Id="rId12" Type="http://schemas.openxmlformats.org/officeDocument/2006/relationships/vmlDrawing" Target="../drawings/vmlDrawing11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9.wmf"/><Relationship Id="rId1" Type="http://schemas.openxmlformats.org/officeDocument/2006/relationships/oleObject" Target="../embeddings/oleObject46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wmf"/><Relationship Id="rId8" Type="http://schemas.openxmlformats.org/officeDocument/2006/relationships/oleObject" Target="../embeddings/oleObject53.bin"/><Relationship Id="rId7" Type="http://schemas.openxmlformats.org/officeDocument/2006/relationships/image" Target="../media/image2.png"/><Relationship Id="rId6" Type="http://schemas.openxmlformats.org/officeDocument/2006/relationships/image" Target="../media/image31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1.wmf"/><Relationship Id="rId3" Type="http://schemas.openxmlformats.org/officeDocument/2006/relationships/oleObject" Target="../embeddings/oleObject51.bin"/><Relationship Id="rId2" Type="http://schemas.openxmlformats.org/officeDocument/2006/relationships/image" Target="../media/image50.wmf"/><Relationship Id="rId19" Type="http://schemas.openxmlformats.org/officeDocument/2006/relationships/notesSlide" Target="../notesSlides/notesSlide8.xml"/><Relationship Id="rId18" Type="http://schemas.openxmlformats.org/officeDocument/2006/relationships/vmlDrawing" Target="../drawings/vmlDrawing12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2.xml"/><Relationship Id="rId15" Type="http://schemas.openxmlformats.org/officeDocument/2006/relationships/image" Target="../media/image55.wmf"/><Relationship Id="rId14" Type="http://schemas.openxmlformats.org/officeDocument/2006/relationships/oleObject" Target="../embeddings/oleObject56.bin"/><Relationship Id="rId13" Type="http://schemas.openxmlformats.org/officeDocument/2006/relationships/image" Target="../media/image54.wmf"/><Relationship Id="rId12" Type="http://schemas.openxmlformats.org/officeDocument/2006/relationships/oleObject" Target="../embeddings/oleObject55.bin"/><Relationship Id="rId11" Type="http://schemas.openxmlformats.org/officeDocument/2006/relationships/image" Target="../media/image53.wmf"/><Relationship Id="rId10" Type="http://schemas.openxmlformats.org/officeDocument/2006/relationships/oleObject" Target="../embeddings/oleObject54.bin"/><Relationship Id="rId1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i.pinimg.com/originals/b7/e2/74/b7e2743ed1b846549926c888560a5846.png" TargetMode="External"/><Relationship Id="rId1" Type="http://schemas.openxmlformats.org/officeDocument/2006/relationships/hyperlink" Target="https://catherineasquithgallery.com/uploads/posts/2021-02/1612806078_8-p-abstraktnii-fon-svetlii-goluboi-dlya-preze-8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3" Type="http://schemas.openxmlformats.org/officeDocument/2006/relationships/slideLayout" Target="../slideLayouts/slideLayout5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slide" Target="slide2.xml"/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1.wmf"/><Relationship Id="rId17" Type="http://schemas.openxmlformats.org/officeDocument/2006/relationships/notesSlide" Target="../notesSlides/notesSlide1.xml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2.png"/><Relationship Id="rId12" Type="http://schemas.openxmlformats.org/officeDocument/2006/relationships/image" Target="../media/image16.wmf"/><Relationship Id="rId11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1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slide" Target="slide2.xml"/><Relationship Id="rId3" Type="http://schemas.openxmlformats.org/officeDocument/2006/relationships/image" Target="../media/image17.wmf"/><Relationship Id="rId2" Type="http://schemas.openxmlformats.org/officeDocument/2006/relationships/oleObject" Target="../embeddings/oleObject9.bin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slide" Target="slide2.xml"/><Relationship Id="rId3" Type="http://schemas.openxmlformats.org/officeDocument/2006/relationships/image" Target="../media/image18.wmf"/><Relationship Id="rId2" Type="http://schemas.openxmlformats.org/officeDocument/2006/relationships/oleObject" Target="../embeddings/oleObject10.bin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1.wmf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oleObject" Target="../embeddings/oleObject17.bin"/><Relationship Id="rId7" Type="http://schemas.openxmlformats.org/officeDocument/2006/relationships/image" Target="../media/image24.wmf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5.bin"/><Relationship Id="rId3" Type="http://schemas.openxmlformats.org/officeDocument/2006/relationships/image" Target="../media/image2.png"/><Relationship Id="rId2" Type="http://schemas.openxmlformats.org/officeDocument/2006/relationships/image" Target="../media/image22.wmf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2.xml"/><Relationship Id="rId10" Type="http://schemas.openxmlformats.org/officeDocument/2006/relationships/slide" Target="slide2.xml"/><Relationship Id="rId1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8" Type="http://schemas.openxmlformats.org/officeDocument/2006/relationships/image" Target="../media/image29.wmf"/><Relationship Id="rId7" Type="http://schemas.openxmlformats.org/officeDocument/2006/relationships/oleObject" Target="../embeddings/oleObject21.bin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19.bin"/><Relationship Id="rId22" Type="http://schemas.openxmlformats.org/officeDocument/2006/relationships/notesSlide" Target="../notesSlides/notesSlide2.xml"/><Relationship Id="rId21" Type="http://schemas.openxmlformats.org/officeDocument/2006/relationships/vmlDrawing" Target="../drawings/vmlDrawing6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26.wmf"/><Relationship Id="rId19" Type="http://schemas.openxmlformats.org/officeDocument/2006/relationships/slide" Target="slide2.xml"/><Relationship Id="rId18" Type="http://schemas.openxmlformats.org/officeDocument/2006/relationships/image" Target="../media/image33.wmf"/><Relationship Id="rId17" Type="http://schemas.openxmlformats.org/officeDocument/2006/relationships/oleObject" Target="../embeddings/oleObject26.bin"/><Relationship Id="rId16" Type="http://schemas.openxmlformats.org/officeDocument/2006/relationships/image" Target="../media/image32.wmf"/><Relationship Id="rId15" Type="http://schemas.openxmlformats.org/officeDocument/2006/relationships/oleObject" Target="../embeddings/oleObject25.bin"/><Relationship Id="rId14" Type="http://schemas.openxmlformats.org/officeDocument/2006/relationships/image" Target="../media/image2.png"/><Relationship Id="rId13" Type="http://schemas.openxmlformats.org/officeDocument/2006/relationships/oleObject" Target="../embeddings/oleObject24.bin"/><Relationship Id="rId12" Type="http://schemas.openxmlformats.org/officeDocument/2006/relationships/image" Target="../media/image31.wmf"/><Relationship Id="rId11" Type="http://schemas.openxmlformats.org/officeDocument/2006/relationships/oleObject" Target="../embeddings/oleObject23.bin"/><Relationship Id="rId10" Type="http://schemas.openxmlformats.org/officeDocument/2006/relationships/image" Target="../media/image30.wmf"/><Relationship Id="rId1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8.bin"/><Relationship Id="rId3" Type="http://schemas.openxmlformats.org/officeDocument/2006/relationships/image" Target="../media/image34.wmf"/><Relationship Id="rId2" Type="http://schemas.openxmlformats.org/officeDocument/2006/relationships/oleObject" Target="../embeddings/oleObject27.bin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460000">
            <a:off x="5873750" y="5102860"/>
            <a:ext cx="2059305" cy="1138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2349" y="1268760"/>
            <a:ext cx="2055485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7507865" y="3228198"/>
          <a:ext cx="5651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9" name="Формула" r:id="rId1" imgW="5486400" imgH="4267200" progId="Equation.3">
                  <p:embed/>
                </p:oleObj>
              </mc:Choice>
              <mc:Fallback>
                <p:oleObj name="Формула" r:id="rId1" imgW="5486400" imgH="4267200" progId="Equation.3">
                  <p:embed/>
                  <p:pic>
                    <p:nvPicPr>
                      <p:cNvPr id="0" name="Изображение 79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7865" y="3228198"/>
                        <a:ext cx="56515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4948071" y="3966452"/>
          <a:ext cx="12795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" name="Формула" r:id="rId3" imgW="11887200" imgH="3962400" progId="Equation.3">
                  <p:embed/>
                </p:oleObj>
              </mc:Choice>
              <mc:Fallback>
                <p:oleObj name="Формула" r:id="rId3" imgW="11887200" imgH="3962400" progId="Equation.3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071" y="3966452"/>
                        <a:ext cx="12795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87002" y="260648"/>
            <a:ext cx="6011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трапеции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BCNM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810201" y="3014904"/>
            <a:ext cx="495052" cy="2059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2843808" y="2996832"/>
            <a:ext cx="1207071" cy="2077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10201" y="5074698"/>
            <a:ext cx="32406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305253" y="3014904"/>
            <a:ext cx="15385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053753" y="4116685"/>
            <a:ext cx="24746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464421" y="38139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52510" y="25892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69689" y="255323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10328" y="256642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49338" y="5044869"/>
            <a:ext cx="40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1321214" y="3008432"/>
            <a:ext cx="5780" cy="207273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109457" y="502130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ловина рамки 49"/>
          <p:cNvSpPr/>
          <p:nvPr/>
        </p:nvSpPr>
        <p:spPr>
          <a:xfrm rot="5400000">
            <a:off x="1294401" y="4740740"/>
            <a:ext cx="360040" cy="338336"/>
          </a:xfrm>
          <a:prstGeom prst="halfFrame">
            <a:avLst>
              <a:gd name="adj1" fmla="val 5729"/>
              <a:gd name="adj2" fmla="val 74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77504" y="531573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22288" y="1341438"/>
          <a:ext cx="17684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1" name="Формула" r:id="rId5" imgW="16459200" imgH="5486400" progId="Equation.3">
                  <p:embed/>
                </p:oleObj>
              </mc:Choice>
              <mc:Fallback>
                <p:oleObj name="Формула" r:id="rId5" imgW="16459200" imgH="548640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1341438"/>
                        <a:ext cx="17684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Группа 57"/>
          <p:cNvGrpSpPr/>
          <p:nvPr/>
        </p:nvGrpSpPr>
        <p:grpSpPr>
          <a:xfrm rot="1999830">
            <a:off x="3133821" y="3456192"/>
            <a:ext cx="82179" cy="233652"/>
            <a:chOff x="2265552" y="1629957"/>
            <a:chExt cx="77296" cy="21962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>
              <a:off x="2342848" y="1633553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2265552" y="1629957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70"/>
          <p:cNvGrpSpPr/>
          <p:nvPr/>
        </p:nvGrpSpPr>
        <p:grpSpPr>
          <a:xfrm rot="1999830">
            <a:off x="3686832" y="4440647"/>
            <a:ext cx="82179" cy="233652"/>
            <a:chOff x="2265552" y="1629957"/>
            <a:chExt cx="77296" cy="219620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>
              <a:off x="2342848" y="1633553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2265552" y="1629957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Прямая соединительная линия 87"/>
          <p:cNvCxnSpPr/>
          <p:nvPr/>
        </p:nvCxnSpPr>
        <p:spPr>
          <a:xfrm>
            <a:off x="1057727" y="3575186"/>
            <a:ext cx="194925" cy="473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852091" y="4487760"/>
            <a:ext cx="194925" cy="473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83937" y="378880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15276" y="501317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" name="Picture 8" descr="https://i.pinimg.com/originals/b7/e2/74/b7e2743ed1b846549926c888560a584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644225"/>
            <a:ext cx="1331640" cy="18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5" name="Объект 94"/>
          <p:cNvGraphicFramePr>
            <a:graphicFrameLocks noChangeAspect="1"/>
          </p:cNvGraphicFramePr>
          <p:nvPr/>
        </p:nvGraphicFramePr>
        <p:xfrm>
          <a:off x="5795292" y="2924944"/>
          <a:ext cx="3619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2" name="Формула" r:id="rId8" imgW="3352800" imgH="4876800" progId="Equation.3">
                  <p:embed/>
                </p:oleObj>
              </mc:Choice>
              <mc:Fallback>
                <p:oleObj name="Формула" r:id="rId8" imgW="3352800" imgH="4876800" progId="Equation.3">
                  <p:embed/>
                  <p:pic>
                    <p:nvPicPr>
                      <p:cNvPr id="0" name="Изображение 79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292" y="2924944"/>
                        <a:ext cx="3619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Прямоугольная выноска 95"/>
          <p:cNvSpPr/>
          <p:nvPr/>
        </p:nvSpPr>
        <p:spPr>
          <a:xfrm>
            <a:off x="4566986" y="1847120"/>
            <a:ext cx="4294590" cy="1077824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275EA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трапеции равна произведению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полусуммы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оснований на высоту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4879975" y="2955925"/>
          <a:ext cx="26209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3" name="Формула" r:id="rId10" imgW="24384000" imgH="9448800" progId="Equation.3">
                  <p:embed/>
                </p:oleObj>
              </mc:Choice>
              <mc:Fallback>
                <p:oleObj name="Формула" r:id="rId10" imgW="24384000" imgH="94488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5" y="2955925"/>
                        <a:ext cx="26209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Половина рамки 96"/>
          <p:cNvSpPr/>
          <p:nvPr/>
        </p:nvSpPr>
        <p:spPr>
          <a:xfrm rot="5400000">
            <a:off x="1294401" y="4740740"/>
            <a:ext cx="360040" cy="338336"/>
          </a:xfrm>
          <a:prstGeom prst="halfFrame">
            <a:avLst>
              <a:gd name="adj1" fmla="val 5729"/>
              <a:gd name="adj2" fmla="val 74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5761434" y="1350455"/>
          <a:ext cx="15382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4" name="Формула" r:id="rId12" imgW="14935200" imgH="4876800" progId="Equation.3">
                  <p:embed/>
                </p:oleObj>
              </mc:Choice>
              <mc:Fallback>
                <p:oleObj name="Формула" r:id="rId12" imgW="14935200" imgH="4876800" progId="Equation.3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434" y="1350455"/>
                        <a:ext cx="153828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1279496" y="408347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076056" y="3557587"/>
          <a:ext cx="3619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5" name="Формула" r:id="rId14" imgW="139700" imgH="203200" progId="Equation.3">
                  <p:embed/>
                </p:oleObj>
              </mc:Choice>
              <mc:Fallback>
                <p:oleObj name="Формула" r:id="rId14" imgW="139700" imgH="2032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557587"/>
                        <a:ext cx="3619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811713" y="4506913"/>
          <a:ext cx="380523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" name="Формула" r:id="rId16" imgW="35356800" imgH="9448800" progId="Equation.3">
                  <p:embed/>
                </p:oleObj>
              </mc:Choice>
              <mc:Fallback>
                <p:oleObj name="Формула" r:id="rId16" imgW="35356800" imgH="9448800" progId="Equation.3">
                  <p:embed/>
                  <p:pic>
                    <p:nvPicPr>
                      <p:cNvPr id="0" name="Объект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4506913"/>
                        <a:ext cx="380523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Управляющая кнопка: далее 98">
            <a:hlinkClick r:id="" action="ppaction://hlinkshowjump?jump=nextslide" highlightClick="1"/>
          </p:cNvPr>
          <p:cNvSpPr/>
          <p:nvPr/>
        </p:nvSpPr>
        <p:spPr>
          <a:xfrm>
            <a:off x="8191252" y="6281028"/>
            <a:ext cx="682376" cy="394344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Управляющая кнопка: домой 99">
            <a:hlinkClick r:id="rId18" action="ppaction://hlinksldjump" highlightClick="1"/>
          </p:cNvPr>
          <p:cNvSpPr/>
          <p:nvPr/>
        </p:nvSpPr>
        <p:spPr>
          <a:xfrm>
            <a:off x="7449252" y="6273840"/>
            <a:ext cx="682376" cy="39434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/>
          <p:cNvSpPr txBox="1"/>
          <p:nvPr/>
        </p:nvSpPr>
        <p:spPr>
          <a:xfrm>
            <a:off x="4280785" y="5958294"/>
            <a:ext cx="572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28764" y="6030352"/>
            <a:ext cx="2467372" cy="440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00035 -0.14213 " pathEditMode="relative" rAng="0" ptsTypes="AA">
                                      <p:cBhvr>
                                        <p:cTn id="40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96" grpId="0" animBg="1"/>
      <p:bldP spid="97" grpId="0" animBg="1"/>
      <p:bldP spid="97" grpId="1" animBg="1"/>
      <p:bldP spid="98" grpId="0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33148" y="275878"/>
            <a:ext cx="6326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треугольника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72061" y="595829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5004048" y="2985188"/>
          <a:ext cx="222726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0" name="Формула" r:id="rId1" imgW="20726400" imgH="9448800" progId="Equation.3">
                  <p:embed/>
                </p:oleObj>
              </mc:Choice>
              <mc:Fallback>
                <p:oleObj name="Формула" r:id="rId1" imgW="20726400" imgH="9448800" progId="Equation.3">
                  <p:embed/>
                  <p:pic>
                    <p:nvPicPr>
                      <p:cNvPr id="0" name="Изображение 88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985188"/>
                        <a:ext cx="222726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8" descr="https://i.pinimg.com/originals/b7/e2/74/b7e2743ed1b846549926c888560a58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644225"/>
            <a:ext cx="1331640" cy="18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3532349" y="1268760"/>
            <a:ext cx="2055485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5795292" y="2924944"/>
          <a:ext cx="3619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1" name="Формула" r:id="rId4" imgW="3352800" imgH="4876800" progId="Equation.3">
                  <p:embed/>
                </p:oleObj>
              </mc:Choice>
              <mc:Fallback>
                <p:oleObj name="Формула" r:id="rId4" imgW="3352800" imgH="4876800" progId="Equation.3">
                  <p:embed/>
                  <p:pic>
                    <p:nvPicPr>
                      <p:cNvPr id="0" name="Изображение 88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292" y="2924944"/>
                        <a:ext cx="3619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5989638" y="5089525"/>
          <a:ext cx="252253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2" name="Формула" r:id="rId6" imgW="23469600" imgH="9448800" progId="Equation.3">
                  <p:embed/>
                </p:oleObj>
              </mc:Choice>
              <mc:Fallback>
                <p:oleObj name="Формула" r:id="rId6" imgW="23469600" imgH="9448800" progId="Equation.3">
                  <p:embed/>
                  <p:pic>
                    <p:nvPicPr>
                      <p:cNvPr id="0" name="Изображение 88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638" y="5089525"/>
                        <a:ext cx="2522537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Прямая соединительная линия 38"/>
          <p:cNvCxnSpPr/>
          <p:nvPr/>
        </p:nvCxnSpPr>
        <p:spPr>
          <a:xfrm flipV="1">
            <a:off x="810201" y="3014904"/>
            <a:ext cx="495052" cy="2059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2843808" y="2996832"/>
            <a:ext cx="1207071" cy="2077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10201" y="5074698"/>
            <a:ext cx="32406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305253" y="3014904"/>
            <a:ext cx="15385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810201" y="3050959"/>
            <a:ext cx="2033607" cy="2038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51230" y="50448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5276" y="504487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52510" y="25892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69689" y="255323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0328" y="256642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49338" y="5044869"/>
            <a:ext cx="40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" name="Объект 53"/>
          <p:cNvGraphicFramePr>
            <a:graphicFrameLocks noChangeAspect="1"/>
          </p:cNvGraphicFramePr>
          <p:nvPr/>
        </p:nvGraphicFramePr>
        <p:xfrm>
          <a:off x="538163" y="1341438"/>
          <a:ext cx="173513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3" name="Формула" r:id="rId8" imgW="16154400" imgH="5486400" progId="Equation.3">
                  <p:embed/>
                </p:oleObj>
              </mc:Choice>
              <mc:Fallback>
                <p:oleObj name="Формула" r:id="rId8" imgW="16154400" imgH="5486400" progId="Equation.3">
                  <p:embed/>
                  <p:pic>
                    <p:nvPicPr>
                      <p:cNvPr id="0" name="Изображение 88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341438"/>
                        <a:ext cx="1735137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ая выноска 56"/>
          <p:cNvSpPr/>
          <p:nvPr/>
        </p:nvSpPr>
        <p:spPr>
          <a:xfrm>
            <a:off x="4566986" y="1847120"/>
            <a:ext cx="4294590" cy="1077824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275EA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трапеции равна произведению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полусуммы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оснований на высоту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ая выноска 57"/>
          <p:cNvSpPr/>
          <p:nvPr/>
        </p:nvSpPr>
        <p:spPr>
          <a:xfrm>
            <a:off x="4566986" y="3996874"/>
            <a:ext cx="4294590" cy="1077824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275EA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 равна половине произведения основания на высоту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2853661" y="3034191"/>
            <a:ext cx="5780" cy="207273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оловина рамки 74"/>
          <p:cNvSpPr/>
          <p:nvPr/>
        </p:nvSpPr>
        <p:spPr>
          <a:xfrm rot="5400000">
            <a:off x="2832956" y="4740740"/>
            <a:ext cx="360040" cy="338336"/>
          </a:xfrm>
          <a:prstGeom prst="halfFrame">
            <a:avLst>
              <a:gd name="adj1" fmla="val 5729"/>
              <a:gd name="adj2" fmla="val 74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Управляющая кнопка: далее 75">
            <a:hlinkClick r:id="" action="ppaction://hlinkshowjump?jump=nextslide" highlightClick="1"/>
          </p:cNvPr>
          <p:cNvSpPr/>
          <p:nvPr/>
        </p:nvSpPr>
        <p:spPr>
          <a:xfrm>
            <a:off x="8191252" y="6281028"/>
            <a:ext cx="682376" cy="394344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Управляющая кнопка: домой 76">
            <a:hlinkClick r:id="rId10" action="ppaction://hlinksldjump" highlightClick="1"/>
          </p:cNvPr>
          <p:cNvSpPr/>
          <p:nvPr/>
        </p:nvSpPr>
        <p:spPr>
          <a:xfrm>
            <a:off x="7449252" y="6273840"/>
            <a:ext cx="682376" cy="39434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342848" y="6030352"/>
            <a:ext cx="2448271" cy="440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7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2349" y="1268760"/>
            <a:ext cx="2055485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623230" y="3717926"/>
          <a:ext cx="23320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6" name="Формула" r:id="rId1" imgW="21640800" imgH="3962400" progId="Equation.3">
                  <p:embed/>
                </p:oleObj>
              </mc:Choice>
              <mc:Fallback>
                <p:oleObj name="Формула" r:id="rId1" imgW="21640800" imgH="3962400" progId="Equation.3">
                  <p:embed/>
                  <p:pic>
                    <p:nvPicPr>
                      <p:cNvPr id="0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3230" y="3717926"/>
                        <a:ext cx="233203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4274481" y="593036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407506" y="4863248"/>
          <a:ext cx="27019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7" name="Формула" r:id="rId3" imgW="28346400" imgH="9448800" progId="Equation.3">
                  <p:embed/>
                </p:oleObj>
              </mc:Choice>
              <mc:Fallback>
                <p:oleObj name="Формула" r:id="rId3" imgW="28346400" imgH="9448800" progId="Equation.3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506" y="4863248"/>
                        <a:ext cx="270192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139481" y="3356992"/>
          <a:ext cx="3149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" name="Формула" r:id="rId5" imgW="29260800" imgH="4267200" progId="Equation.3">
                  <p:embed/>
                </p:oleObj>
              </mc:Choice>
              <mc:Fallback>
                <p:oleObj name="Формула" r:id="rId5" imgW="29260800" imgH="4267200" progId="Equation.3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9481" y="3356992"/>
                        <a:ext cx="3149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87002" y="260648"/>
            <a:ext cx="6011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трапеции.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Трапеция 40"/>
          <p:cNvSpPr/>
          <p:nvPr/>
        </p:nvSpPr>
        <p:spPr>
          <a:xfrm>
            <a:off x="811597" y="2996952"/>
            <a:ext cx="3260654" cy="2232248"/>
          </a:xfrm>
          <a:prstGeom prst="trapezoid">
            <a:avLst>
              <a:gd name="adj" fmla="val 2713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 rot="17559530">
            <a:off x="1044341" y="3855992"/>
            <a:ext cx="106253" cy="316532"/>
            <a:chOff x="2265552" y="1629957"/>
            <a:chExt cx="77296" cy="219620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2342848" y="1633553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265552" y="1629957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 rot="3820177">
            <a:off x="3716104" y="3939981"/>
            <a:ext cx="110467" cy="335746"/>
            <a:chOff x="2265552" y="1629957"/>
            <a:chExt cx="77296" cy="219620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2342848" y="1633553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265552" y="1629957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1057727" y="25716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29815" y="25716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6817" y="516163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47137" y="516163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1049" y="516163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41924" y="519152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424757" y="3008230"/>
            <a:ext cx="1" cy="22057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оловина рамки 62"/>
          <p:cNvSpPr/>
          <p:nvPr/>
        </p:nvSpPr>
        <p:spPr>
          <a:xfrm rot="5400000">
            <a:off x="1437470" y="4882652"/>
            <a:ext cx="312910" cy="338336"/>
          </a:xfrm>
          <a:prstGeom prst="halfFrame">
            <a:avLst>
              <a:gd name="adj1" fmla="val 5729"/>
              <a:gd name="adj2" fmla="val 74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35820" y="518554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Picture 8" descr="https://i.pinimg.com/originals/b7/e2/74/b7e2743ed1b846549926c888560a584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644225"/>
            <a:ext cx="1331640" cy="18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рямоугольная выноска 75"/>
          <p:cNvSpPr/>
          <p:nvPr/>
        </p:nvSpPr>
        <p:spPr>
          <a:xfrm>
            <a:off x="4566986" y="1847120"/>
            <a:ext cx="4294590" cy="1077824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275EA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трапеции равна произведению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полусуммы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оснований на высоту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20277" y="39062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V="1">
            <a:off x="3467438" y="3034192"/>
            <a:ext cx="2890" cy="221451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оловина рамки 78"/>
          <p:cNvSpPr/>
          <p:nvPr/>
        </p:nvSpPr>
        <p:spPr>
          <a:xfrm rot="5400000">
            <a:off x="3453515" y="4874100"/>
            <a:ext cx="360040" cy="338336"/>
          </a:xfrm>
          <a:prstGeom prst="halfFrame">
            <a:avLst>
              <a:gd name="adj1" fmla="val 5729"/>
              <a:gd name="adj2" fmla="val 74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75403" y="514937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660355" y="3003104"/>
          <a:ext cx="2133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" name="Формула" r:id="rId8" imgW="824865" imgH="177800" progId="Equation.3">
                  <p:embed/>
                </p:oleObj>
              </mc:Choice>
              <mc:Fallback>
                <p:oleObj name="Формула" r:id="rId8" imgW="824865" imgH="177800" progId="Equation.3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355" y="3003104"/>
                        <a:ext cx="2133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Прямая соединительная линия 80"/>
          <p:cNvCxnSpPr/>
          <p:nvPr/>
        </p:nvCxnSpPr>
        <p:spPr>
          <a:xfrm>
            <a:off x="5337738" y="4158576"/>
            <a:ext cx="28414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626100" y="4232275"/>
          <a:ext cx="2263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" name="Формула" r:id="rId10" imgW="21031200" imgH="4267200" progId="Equation.3">
                  <p:embed/>
                </p:oleObj>
              </mc:Choice>
              <mc:Fallback>
                <p:oleObj name="Формула" r:id="rId10" imgW="21031200" imgH="42672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4232275"/>
                        <a:ext cx="22637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3347864" y="6030352"/>
            <a:ext cx="2448271" cy="440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Управляющая кнопка: далее 81">
            <a:hlinkClick r:id="" action="ppaction://hlinkshowjump?jump=nextslide" highlightClick="1"/>
          </p:cNvPr>
          <p:cNvSpPr/>
          <p:nvPr/>
        </p:nvSpPr>
        <p:spPr>
          <a:xfrm>
            <a:off x="8191252" y="6281028"/>
            <a:ext cx="682376" cy="394344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Управляющая кнопка: домой 82">
            <a:hlinkClick r:id="rId12" action="ppaction://hlinksldjump" highlightClick="1"/>
          </p:cNvPr>
          <p:cNvSpPr/>
          <p:nvPr/>
        </p:nvSpPr>
        <p:spPr>
          <a:xfrm>
            <a:off x="7449252" y="6273840"/>
            <a:ext cx="682376" cy="39434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6" grpId="0" animBg="1"/>
      <p:bldP spid="79" grpId="0" animBg="1"/>
      <p:bldP spid="80" grpId="0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7002" y="260648"/>
            <a:ext cx="5918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высоту трапеции.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32349" y="1268760"/>
            <a:ext cx="2055485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795686" y="2806101"/>
            <a:ext cx="1" cy="20630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оловина рамки 41"/>
          <p:cNvSpPr/>
          <p:nvPr/>
        </p:nvSpPr>
        <p:spPr>
          <a:xfrm rot="5400000">
            <a:off x="1763959" y="4549613"/>
            <a:ext cx="360040" cy="338336"/>
          </a:xfrm>
          <a:prstGeom prst="halfFrame">
            <a:avLst>
              <a:gd name="adj1" fmla="val 5729"/>
              <a:gd name="adj2" fmla="val 74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Трапеция 42"/>
          <p:cNvSpPr/>
          <p:nvPr/>
        </p:nvSpPr>
        <p:spPr>
          <a:xfrm>
            <a:off x="539552" y="2844142"/>
            <a:ext cx="3744416" cy="2025018"/>
          </a:xfrm>
          <a:prstGeom prst="trapezoid">
            <a:avLst>
              <a:gd name="adj" fmla="val 6141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 rot="17559530">
            <a:off x="1149290" y="3643622"/>
            <a:ext cx="85945" cy="332267"/>
            <a:chOff x="2265552" y="1629957"/>
            <a:chExt cx="62522" cy="230537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2328074" y="1644470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265552" y="1629957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 rot="3820177">
            <a:off x="3637636" y="3707198"/>
            <a:ext cx="73159" cy="338360"/>
            <a:chOff x="2291657" y="1633553"/>
            <a:chExt cx="51191" cy="221330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2342848" y="1633553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291657" y="1638859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2279177" y="24034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81314" y="5283327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3876" y="485406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41514" y="4876403"/>
            <a:ext cx="40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83930" y="482318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43808" y="238247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00761" y="237407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4" name="Объект 73"/>
          <p:cNvGraphicFramePr>
            <a:graphicFrameLocks noChangeAspect="1"/>
          </p:cNvGraphicFramePr>
          <p:nvPr/>
        </p:nvGraphicFramePr>
        <p:xfrm>
          <a:off x="5364088" y="3772151"/>
          <a:ext cx="3619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1" name="Формула" r:id="rId1" imgW="139700" imgH="203200" progId="Equation.3">
                  <p:embed/>
                </p:oleObj>
              </mc:Choice>
              <mc:Fallback>
                <p:oleObj name="Формула" r:id="rId1" imgW="139700" imgH="203200" progId="Equation.3">
                  <p:embed/>
                  <p:pic>
                    <p:nvPicPr>
                      <p:cNvPr id="0" name="Изображение 108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772151"/>
                        <a:ext cx="36195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" name="Picture 8" descr="https://i.pinimg.com/originals/b7/e2/74/b7e2743ed1b846549926c888560a58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644225"/>
            <a:ext cx="1331640" cy="18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9" name="Объект 78"/>
          <p:cNvGraphicFramePr>
            <a:graphicFrameLocks noChangeAspect="1"/>
          </p:cNvGraphicFramePr>
          <p:nvPr/>
        </p:nvGraphicFramePr>
        <p:xfrm>
          <a:off x="5022081" y="3008208"/>
          <a:ext cx="31813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2" name="Формула" r:id="rId4" imgW="28346400" imgH="9448800" progId="Equation.3">
                  <p:embed/>
                </p:oleObj>
              </mc:Choice>
              <mc:Fallback>
                <p:oleObj name="Формула" r:id="rId4" imgW="28346400" imgH="9448800" progId="Equation.3">
                  <p:embed/>
                  <p:pic>
                    <p:nvPicPr>
                      <p:cNvPr id="0" name="Изображение 108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081" y="3008208"/>
                        <a:ext cx="318135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Управляющая кнопка: далее 79">
            <a:hlinkClick r:id="" action="ppaction://hlinkshowjump?jump=nextslide" highlightClick="1"/>
          </p:cNvPr>
          <p:cNvSpPr/>
          <p:nvPr/>
        </p:nvSpPr>
        <p:spPr>
          <a:xfrm>
            <a:off x="8191252" y="6281028"/>
            <a:ext cx="682376" cy="394344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Управляющая кнопка: домой 80">
            <a:hlinkClick r:id="rId6" action="ppaction://hlinksldjump" highlightClick="1"/>
          </p:cNvPr>
          <p:cNvSpPr/>
          <p:nvPr/>
        </p:nvSpPr>
        <p:spPr>
          <a:xfrm>
            <a:off x="7449252" y="6273840"/>
            <a:ext cx="682376" cy="39434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4372061" y="594979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22288" y="1341438"/>
          <a:ext cx="17684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3" name="Формула" r:id="rId7" imgW="16459200" imgH="5486400" progId="Equation.3">
                  <p:embed/>
                </p:oleObj>
              </mc:Choice>
              <mc:Fallback>
                <p:oleObj name="Формула" r:id="rId7" imgW="16459200" imgH="5486400" progId="Equation.3">
                  <p:embed/>
                  <p:pic>
                    <p:nvPicPr>
                      <p:cNvPr id="0" name="Объект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1341438"/>
                        <a:ext cx="17684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Прямоугольная выноска 83"/>
          <p:cNvSpPr/>
          <p:nvPr/>
        </p:nvSpPr>
        <p:spPr>
          <a:xfrm>
            <a:off x="4566986" y="1847120"/>
            <a:ext cx="4294590" cy="1077824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275EA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трапеции равна произведению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полусуммы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оснований на высоту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164491" y="4316613"/>
          <a:ext cx="26209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4" name="Формула" r:id="rId9" imgW="1016000" imgH="393700" progId="Equation.3">
                  <p:embed/>
                </p:oleObj>
              </mc:Choice>
              <mc:Fallback>
                <p:oleObj name="Формула" r:id="rId9" imgW="1016000" imgH="393700" progId="Equation.3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491" y="4316613"/>
                        <a:ext cx="26209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Прямоугольник 82"/>
          <p:cNvSpPr/>
          <p:nvPr/>
        </p:nvSpPr>
        <p:spPr>
          <a:xfrm>
            <a:off x="3351070" y="6030352"/>
            <a:ext cx="2445065" cy="440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84" grpId="0" animBg="1"/>
      <p:bldP spid="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91480"/>
            <a:ext cx="582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77074" y="588623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рапеция 13"/>
          <p:cNvSpPr/>
          <p:nvPr/>
        </p:nvSpPr>
        <p:spPr>
          <a:xfrm>
            <a:off x="811597" y="2996952"/>
            <a:ext cx="3260654" cy="2232248"/>
          </a:xfrm>
          <a:prstGeom prst="trapezoid">
            <a:avLst>
              <a:gd name="adj" fmla="val 2713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 rot="17559530">
            <a:off x="1044341" y="3855992"/>
            <a:ext cx="106253" cy="316532"/>
            <a:chOff x="2265552" y="1629957"/>
            <a:chExt cx="77296" cy="219620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2342848" y="1633553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265552" y="1629957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3820177">
            <a:off x="3716104" y="3939981"/>
            <a:ext cx="110467" cy="335746"/>
            <a:chOff x="2265552" y="1629957"/>
            <a:chExt cx="77296" cy="219620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2342848" y="1633553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265552" y="1629957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1823864" y="5339929"/>
          <a:ext cx="15240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" name="Формула" r:id="rId1" imgW="11277600" imgH="4267200" progId="Equation.3">
                  <p:embed/>
                </p:oleObj>
              </mc:Choice>
              <mc:Fallback>
                <p:oleObj name="Формула" r:id="rId1" imgW="11277600" imgH="4267200" progId="Equation.3">
                  <p:embed/>
                  <p:pic>
                    <p:nvPicPr>
                      <p:cNvPr id="0" name="Изображение 117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864" y="5339929"/>
                        <a:ext cx="15240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57727" y="25716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815" y="25716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817" y="516163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7137" y="516163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2647" y="2571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4539" y="39838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24757" y="3008230"/>
            <a:ext cx="1" cy="22057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оловина рамки 41"/>
          <p:cNvSpPr/>
          <p:nvPr/>
        </p:nvSpPr>
        <p:spPr>
          <a:xfrm rot="5400000">
            <a:off x="1437470" y="4882652"/>
            <a:ext cx="312910" cy="338336"/>
          </a:xfrm>
          <a:prstGeom prst="halfFrame">
            <a:avLst>
              <a:gd name="adj1" fmla="val 5729"/>
              <a:gd name="adj2" fmla="val 74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0411" y="518874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22288" y="1341438"/>
          <a:ext cx="17684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" name="Формула" r:id="rId3" imgW="16459200" imgH="5486400" progId="Equation.3">
                  <p:embed/>
                </p:oleObj>
              </mc:Choice>
              <mc:Fallback>
                <p:oleObj name="Формула" r:id="rId3" imgW="16459200" imgH="54864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1341438"/>
                        <a:ext cx="17684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3532349" y="1268760"/>
            <a:ext cx="2055485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4791133" y="2924944"/>
          <a:ext cx="3619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" name="Формула" r:id="rId5" imgW="139700" imgH="203200" progId="Equation.3">
                  <p:embed/>
                </p:oleObj>
              </mc:Choice>
              <mc:Fallback>
                <p:oleObj name="Формула" r:id="rId5" imgW="139700" imgH="203200" progId="Equation.3">
                  <p:embed/>
                  <p:pic>
                    <p:nvPicPr>
                      <p:cNvPr id="0" name="Изображение 117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133" y="2924944"/>
                        <a:ext cx="36195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8" descr="https://i.pinimg.com/originals/b7/e2/74/b7e2743ed1b846549926c888560a584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644225"/>
            <a:ext cx="1331640" cy="18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5085242" y="2924944"/>
          <a:ext cx="25654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" name="Формула" r:id="rId8" imgW="22860000" imgH="9448800" progId="Equation.3">
                  <p:embed/>
                </p:oleObj>
              </mc:Choice>
              <mc:Fallback>
                <p:oleObj name="Формула" r:id="rId8" imgW="22860000" imgH="9448800" progId="Equation.3">
                  <p:embed/>
                  <p:pic>
                    <p:nvPicPr>
                      <p:cNvPr id="0" name="Изображение 117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5242" y="2924944"/>
                        <a:ext cx="25654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ая выноска 36"/>
          <p:cNvSpPr/>
          <p:nvPr/>
        </p:nvSpPr>
        <p:spPr>
          <a:xfrm>
            <a:off x="4566986" y="1847120"/>
            <a:ext cx="4294590" cy="1077824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275EA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трапеции равна произведению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полусуммы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оснований на высоту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659219" y="3212976"/>
          <a:ext cx="4921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" name="Формула" r:id="rId10" imgW="4572000" imgH="3657600" progId="Equation.3">
                  <p:embed/>
                </p:oleObj>
              </mc:Choice>
              <mc:Fallback>
                <p:oleObj name="Формула" r:id="rId10" imgW="4572000" imgH="3657600" progId="Equation.3">
                  <p:embed/>
                  <p:pic>
                    <p:nvPicPr>
                      <p:cNvPr id="0" name="Объект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9219" y="3212976"/>
                        <a:ext cx="4921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028384" y="3140968"/>
          <a:ext cx="6889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" name="Формула" r:id="rId12" imgW="6400800" imgH="3962400" progId="Equation.3">
                  <p:embed/>
                </p:oleObj>
              </mc:Choice>
              <mc:Fallback>
                <p:oleObj name="Формула" r:id="rId12" imgW="6400800" imgH="396240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3140968"/>
                        <a:ext cx="68897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ая выноска 38"/>
          <p:cNvSpPr/>
          <p:nvPr/>
        </p:nvSpPr>
        <p:spPr>
          <a:xfrm>
            <a:off x="4548734" y="3881467"/>
            <a:ext cx="4350545" cy="1419741"/>
          </a:xfrm>
          <a:prstGeom prst="wedgeRectCallout">
            <a:avLst>
              <a:gd name="adj1" fmla="val 32731"/>
              <a:gd name="adj2" fmla="val -63763"/>
            </a:avLst>
          </a:prstGeom>
          <a:solidFill>
            <a:srgbClr val="275EA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Высота, опущенная из тупого угла р/б трапеции делит основание на отрезки, равные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полусумме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… оснований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857218" y="5301208"/>
          <a:ext cx="262096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" name="Формула" r:id="rId14" imgW="24384000" imgH="9448800" progId="Equation.3">
                  <p:embed/>
                </p:oleObj>
              </mc:Choice>
              <mc:Fallback>
                <p:oleObj name="Формула" r:id="rId14" imgW="24384000" imgH="94488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218" y="5301208"/>
                        <a:ext cx="262096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3347864" y="6030352"/>
            <a:ext cx="2448271" cy="440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8191252" y="6281028"/>
            <a:ext cx="682376" cy="394344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омой 40">
            <a:hlinkClick r:id="rId16" action="ppaction://hlinksldjump" highlightClick="1"/>
          </p:cNvPr>
          <p:cNvSpPr/>
          <p:nvPr/>
        </p:nvSpPr>
        <p:spPr>
          <a:xfrm>
            <a:off x="7449252" y="6273840"/>
            <a:ext cx="682376" cy="39434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869160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презентации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5254812"/>
            <a:ext cx="209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Мальчик карандаш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1" action="ppaction://hlinksldjump" highlightClick="1"/>
          </p:cNvPr>
          <p:cNvSpPr/>
          <p:nvPr/>
        </p:nvSpPr>
        <p:spPr>
          <a:xfrm>
            <a:off x="1234992" y="2339752"/>
            <a:ext cx="1152128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2531136" y="2339752"/>
            <a:ext cx="1152128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3840248" y="2339752"/>
            <a:ext cx="1152128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1234992" y="3059832"/>
            <a:ext cx="1152128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2538008" y="3057544"/>
            <a:ext cx="1152128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3840248" y="3059832"/>
            <a:ext cx="1152128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1247960" y="3777608"/>
            <a:ext cx="1152128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8" action="ppaction://hlinksldjump" highlightClick="1"/>
          </p:cNvPr>
          <p:cNvSpPr/>
          <p:nvPr/>
        </p:nvSpPr>
        <p:spPr>
          <a:xfrm>
            <a:off x="2544104" y="3777608"/>
            <a:ext cx="1152128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3840248" y="3777608"/>
            <a:ext cx="1152128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10" action="ppaction://hlinksldjump" highlightClick="1"/>
          </p:cNvPr>
          <p:cNvSpPr/>
          <p:nvPr/>
        </p:nvSpPr>
        <p:spPr>
          <a:xfrm>
            <a:off x="1234992" y="4496152"/>
            <a:ext cx="1152128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1" action="ppaction://hlinksldjump" highlightClick="1"/>
          </p:cNvPr>
          <p:cNvSpPr/>
          <p:nvPr/>
        </p:nvSpPr>
        <p:spPr>
          <a:xfrm>
            <a:off x="2544104" y="4496152"/>
            <a:ext cx="1152128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2" action="ppaction://hlinksldjump" highlightClick="1"/>
          </p:cNvPr>
          <p:cNvSpPr/>
          <p:nvPr/>
        </p:nvSpPr>
        <p:spPr>
          <a:xfrm>
            <a:off x="3840248" y="4496152"/>
            <a:ext cx="1152128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28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rgbClr val="285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сведения 13">
            <a:hlinkClick r:id="" action="ppaction://hlinkshowjump?jump=lastslide" highlightClick="1"/>
          </p:cNvPr>
          <p:cNvSpPr/>
          <p:nvPr/>
        </p:nvSpPr>
        <p:spPr>
          <a:xfrm>
            <a:off x="4859064" y="5223456"/>
            <a:ext cx="789792" cy="449200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5796136" y="5223456"/>
            <a:ext cx="789792" cy="449200"/>
          </a:xfrm>
          <a:prstGeom prst="actionButtonEnd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8" descr="https://i.pinimg.com/originals/b7/e2/74/b7e2743ed1b846549926c888560a5846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644225"/>
            <a:ext cx="1331640" cy="18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32349" y="1268760"/>
            <a:ext cx="2055485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171" y="314653"/>
            <a:ext cx="7310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трапеции, изображённой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566986" y="1847120"/>
            <a:ext cx="4294590" cy="1077824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275EA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трапеции равна произведению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полусуммы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оснований на высоту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220072" y="4285161"/>
          <a:ext cx="27860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" name="Формула" r:id="rId2" imgW="25908000" imgH="9448800" progId="Equation.3">
                  <p:embed/>
                </p:oleObj>
              </mc:Choice>
              <mc:Fallback>
                <p:oleObj name="Формула" r:id="rId2" imgW="25908000" imgH="9448800" progId="Equation.3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285161"/>
                        <a:ext cx="278606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91252" y="6281028"/>
            <a:ext cx="682376" cy="394344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4" action="ppaction://hlinksldjump" highlightClick="1"/>
          </p:cNvPr>
          <p:cNvSpPr/>
          <p:nvPr/>
        </p:nvSpPr>
        <p:spPr>
          <a:xfrm>
            <a:off x="7449252" y="6273840"/>
            <a:ext cx="682376" cy="39434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810201" y="2996832"/>
            <a:ext cx="1198825" cy="2077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8801" y="507469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51070" y="253277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5686" y="254997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28233" y="5074698"/>
            <a:ext cx="40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3545995" y="2996832"/>
            <a:ext cx="504884" cy="2077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10201" y="5074698"/>
            <a:ext cx="32406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009026" y="2996832"/>
            <a:ext cx="15369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66876" y="591676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168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024533" y="2994442"/>
            <a:ext cx="1" cy="20630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оловина рамки 33"/>
          <p:cNvSpPr/>
          <p:nvPr/>
        </p:nvSpPr>
        <p:spPr>
          <a:xfrm rot="5400000">
            <a:off x="1998174" y="4725510"/>
            <a:ext cx="360040" cy="338336"/>
          </a:xfrm>
          <a:prstGeom prst="halfFrame">
            <a:avLst>
              <a:gd name="adj1" fmla="val 5729"/>
              <a:gd name="adj2" fmla="val 74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11201" y="25146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0336" y="50575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21538" y="37951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43541" y="358057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40920" y="364502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59811" y="50516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26613" y="504562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1070" y="6030352"/>
            <a:ext cx="2445065" cy="440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189487" y="3144961"/>
          <a:ext cx="30495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" name="Формула" r:id="rId5" imgW="28346400" imgH="9448800" progId="Equation.3">
                  <p:embed/>
                </p:oleObj>
              </mc:Choice>
              <mc:Fallback>
                <p:oleObj name="Формула" r:id="rId5" imgW="28346400" imgH="94488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487" y="3144961"/>
                        <a:ext cx="304958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191939" y="5958293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28383" y="6030352"/>
            <a:ext cx="2477206" cy="440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2349" y="1268760"/>
            <a:ext cx="2055485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91480"/>
            <a:ext cx="582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4778061" y="1820445"/>
          <a:ext cx="31797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" name="Формула" r:id="rId1" imgW="29565600" imgH="4876800" progId="Equation.3">
                  <p:embed/>
                </p:oleObj>
              </mc:Choice>
              <mc:Fallback>
                <p:oleObj name="Формула" r:id="rId1" imgW="29565600" imgH="48768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061" y="1820445"/>
                        <a:ext cx="31797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5148064" y="3593278"/>
          <a:ext cx="22415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" name="Формула" r:id="rId3" imgW="21336000" imgH="3962400" progId="Equation.3">
                  <p:embed/>
                </p:oleObj>
              </mc:Choice>
              <mc:Fallback>
                <p:oleObj name="Формула" r:id="rId3" imgW="21336000" imgH="3962400" progId="Equation.3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593278"/>
                        <a:ext cx="22415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5148064" y="2284878"/>
          <a:ext cx="17557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" name="Формула" r:id="rId5" imgW="15849600" imgH="3962400" progId="Equation.3">
                  <p:embed/>
                </p:oleObj>
              </mc:Choice>
              <mc:Fallback>
                <p:oleObj name="Формула" r:id="rId5" imgW="15849600" imgH="3962400" progId="Equation.3">
                  <p:embed/>
                  <p:pic>
                    <p:nvPicPr>
                      <p:cNvPr id="0" name="Объект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284878"/>
                        <a:ext cx="17557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/>
        </p:nvGraphicFramePr>
        <p:xfrm>
          <a:off x="491947" y="1412776"/>
          <a:ext cx="13779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" name="Формула" r:id="rId7" imgW="12801600" imgH="5791200" progId="Equation.3">
                  <p:embed/>
                </p:oleObj>
              </mc:Choice>
              <mc:Fallback>
                <p:oleObj name="Формула" r:id="rId7" imgW="12801600" imgH="5791200" progId="Equation.3">
                  <p:embed/>
                  <p:pic>
                    <p:nvPicPr>
                      <p:cNvPr id="0" name="Изображение 26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47" y="1412776"/>
                        <a:ext cx="13779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Дуга 54"/>
          <p:cNvSpPr/>
          <p:nvPr/>
        </p:nvSpPr>
        <p:spPr>
          <a:xfrm rot="6895303">
            <a:off x="1604862" y="2605959"/>
            <a:ext cx="634372" cy="701192"/>
          </a:xfrm>
          <a:prstGeom prst="arc">
            <a:avLst>
              <a:gd name="adj1" fmla="val 15138188"/>
              <a:gd name="adj2" fmla="val 2104404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2140321" y="3011640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958012" y="5163495"/>
          <a:ext cx="2360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" name="Формула" r:id="rId9" imgW="21031200" imgH="9448800" progId="Equation.3">
                  <p:embed/>
                </p:oleObj>
              </mc:Choice>
              <mc:Fallback>
                <p:oleObj name="Формула" r:id="rId9" imgW="21031200" imgH="9448800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8012" y="5163495"/>
                        <a:ext cx="2360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Прямая соединительная линия 30"/>
          <p:cNvCxnSpPr/>
          <p:nvPr/>
        </p:nvCxnSpPr>
        <p:spPr>
          <a:xfrm flipV="1">
            <a:off x="810201" y="2996832"/>
            <a:ext cx="1198825" cy="2077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98801" y="507469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1070" y="253277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686" y="254997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28233" y="5074698"/>
            <a:ext cx="40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3545995" y="2996832"/>
            <a:ext cx="504884" cy="2077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10201" y="5074698"/>
            <a:ext cx="32406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009026" y="2996832"/>
            <a:ext cx="15369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024533" y="2994442"/>
            <a:ext cx="1" cy="20630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оловина рамки 56"/>
          <p:cNvSpPr/>
          <p:nvPr/>
        </p:nvSpPr>
        <p:spPr>
          <a:xfrm rot="5400000">
            <a:off x="1998174" y="4725510"/>
            <a:ext cx="360040" cy="338336"/>
          </a:xfrm>
          <a:prstGeom prst="halfFrame">
            <a:avLst>
              <a:gd name="adj1" fmla="val 5729"/>
              <a:gd name="adj2" fmla="val 74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11201" y="251460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51558" y="5496628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=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26613" y="504562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42367" y="3608587"/>
          <a:ext cx="599413" cy="417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" name="Формула" r:id="rId11" imgW="7620000" imgH="5181600" progId="Equation.3">
                  <p:embed/>
                </p:oleObj>
              </mc:Choice>
              <mc:Fallback>
                <p:oleObj name="Формула" r:id="rId11" imgW="7620000" imgH="5181600" progId="Equation.3">
                  <p:embed/>
                  <p:pic>
                    <p:nvPicPr>
                      <p:cNvPr id="0" name="Объект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367" y="3608587"/>
                        <a:ext cx="599413" cy="417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" name="Picture 8" descr="https://i.pinimg.com/originals/b7/e2/74/b7e2743ed1b846549926c888560a584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644225"/>
            <a:ext cx="1331640" cy="18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рямоугольная выноска 70"/>
          <p:cNvSpPr/>
          <p:nvPr/>
        </p:nvSpPr>
        <p:spPr>
          <a:xfrm>
            <a:off x="4566986" y="2697318"/>
            <a:ext cx="4294590" cy="827580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275EA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гипотенузы равен сумме квадратов катетов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ая выноска 71"/>
          <p:cNvSpPr/>
          <p:nvPr/>
        </p:nvSpPr>
        <p:spPr>
          <a:xfrm>
            <a:off x="4560091" y="4035765"/>
            <a:ext cx="4294590" cy="1077824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275EA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трапеции равна произведению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полусуммы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оснований на высоту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8191252" y="6281028"/>
            <a:ext cx="682376" cy="394344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14" action="ppaction://hlinksldjump" highlightClick="1"/>
          </p:cNvPr>
          <p:cNvSpPr/>
          <p:nvPr/>
        </p:nvSpPr>
        <p:spPr>
          <a:xfrm>
            <a:off x="7449252" y="6273840"/>
            <a:ext cx="682376" cy="39434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44" grpId="0" animBg="1"/>
      <p:bldP spid="57" grpId="0" animBg="1"/>
      <p:bldP spid="71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2349" y="1268760"/>
            <a:ext cx="2055485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06354" y="591676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810201" y="2996832"/>
            <a:ext cx="1198825" cy="2077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3545995" y="2996832"/>
            <a:ext cx="504884" cy="2077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10201" y="5074698"/>
            <a:ext cx="32406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009026" y="2996832"/>
            <a:ext cx="15369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024533" y="2994442"/>
            <a:ext cx="1" cy="20630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оловина рамки 45"/>
          <p:cNvSpPr/>
          <p:nvPr/>
        </p:nvSpPr>
        <p:spPr>
          <a:xfrm rot="5400000">
            <a:off x="1998174" y="4725510"/>
            <a:ext cx="360040" cy="338336"/>
          </a:xfrm>
          <a:prstGeom prst="halfFrame">
            <a:avLst>
              <a:gd name="adj1" fmla="val 5729"/>
              <a:gd name="adj2" fmla="val 74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11201" y="25146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40336" y="50575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21538" y="37951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43541" y="358057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40920" y="364502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59811" y="50516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2171" y="314653"/>
            <a:ext cx="7310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трапеции, изображённой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Picture 8" descr="https://i.pinimg.com/originals/b7/e2/74/b7e2743ed1b846549926c888560a5846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644225"/>
            <a:ext cx="1331640" cy="18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ая выноска 69"/>
          <p:cNvSpPr/>
          <p:nvPr/>
        </p:nvSpPr>
        <p:spPr>
          <a:xfrm>
            <a:off x="4566986" y="1847120"/>
            <a:ext cx="4294590" cy="1077824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275EA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трапеции равна произведению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полусуммы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оснований на высоту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305374" y="3375793"/>
          <a:ext cx="28178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" name="Формула" r:id="rId2" imgW="26212800" imgH="9448800" progId="Equation.3">
                  <p:embed/>
                </p:oleObj>
              </mc:Choice>
              <mc:Fallback>
                <p:oleObj name="Формула" r:id="rId2" imgW="26212800" imgH="94488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374" y="3375793"/>
                        <a:ext cx="28178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3347864" y="6030352"/>
            <a:ext cx="2448271" cy="440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Управляющая кнопка: далее 70">
            <a:hlinkClick r:id="" action="ppaction://hlinkshowjump?jump=nextslide" highlightClick="1"/>
          </p:cNvPr>
          <p:cNvSpPr/>
          <p:nvPr/>
        </p:nvSpPr>
        <p:spPr>
          <a:xfrm>
            <a:off x="8191252" y="6281028"/>
            <a:ext cx="682376" cy="394344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Управляющая кнопка: домой 71">
            <a:hlinkClick r:id="rId4" action="ppaction://hlinksldjump" highlightClick="1"/>
          </p:cNvPr>
          <p:cNvSpPr/>
          <p:nvPr/>
        </p:nvSpPr>
        <p:spPr>
          <a:xfrm>
            <a:off x="7449252" y="6273840"/>
            <a:ext cx="682376" cy="39434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0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8" descr="https://i.pinimg.com/originals/b7/e2/74/b7e2743ed1b846549926c888560a5846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644225"/>
            <a:ext cx="1331640" cy="18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32349" y="1268760"/>
            <a:ext cx="2055485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60648"/>
            <a:ext cx="5918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трапеции.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80566" y="594979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Дуга 62"/>
          <p:cNvSpPr/>
          <p:nvPr/>
        </p:nvSpPr>
        <p:spPr>
          <a:xfrm rot="16200000">
            <a:off x="3928228" y="4503473"/>
            <a:ext cx="634372" cy="701192"/>
          </a:xfrm>
          <a:prstGeom prst="arc">
            <a:avLst>
              <a:gd name="adj1" fmla="val 16305059"/>
              <a:gd name="adj2" fmla="val 1995661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1795686" y="2806101"/>
            <a:ext cx="1" cy="20630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овина рамки 6"/>
          <p:cNvSpPr/>
          <p:nvPr/>
        </p:nvSpPr>
        <p:spPr>
          <a:xfrm rot="5400000">
            <a:off x="1763959" y="4549613"/>
            <a:ext cx="360040" cy="338336"/>
          </a:xfrm>
          <a:prstGeom prst="halfFrame">
            <a:avLst>
              <a:gd name="adj1" fmla="val 5729"/>
              <a:gd name="adj2" fmla="val 74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567055" y="3806431"/>
          <a:ext cx="22621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" name="Формула" r:id="rId2" imgW="21031200" imgH="4267200" progId="Equation.3">
                  <p:embed/>
                </p:oleObj>
              </mc:Choice>
              <mc:Fallback>
                <p:oleObj name="Формула" r:id="rId2" imgW="21031200" imgH="4267200" progId="Equation.3">
                  <p:embed/>
                  <p:pic>
                    <p:nvPicPr>
                      <p:cNvPr id="0" name="Объект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055" y="3806431"/>
                        <a:ext cx="22621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рапеция 3"/>
          <p:cNvSpPr/>
          <p:nvPr/>
        </p:nvSpPr>
        <p:spPr>
          <a:xfrm>
            <a:off x="539552" y="2844142"/>
            <a:ext cx="3744416" cy="2025018"/>
          </a:xfrm>
          <a:prstGeom prst="trapezoid">
            <a:avLst>
              <a:gd name="adj" fmla="val 6141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 rot="17559530">
            <a:off x="1149290" y="3643622"/>
            <a:ext cx="85945" cy="332267"/>
            <a:chOff x="2265552" y="1629957"/>
            <a:chExt cx="62522" cy="230537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2328074" y="1644470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265552" y="1629957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 rot="3820177">
            <a:off x="3637636" y="3707198"/>
            <a:ext cx="73159" cy="338360"/>
            <a:chOff x="2291657" y="1633553"/>
            <a:chExt cx="51191" cy="221330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2342848" y="1633553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291657" y="1638859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279177" y="24034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77504" y="5315733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53747" y="4414738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3876" y="485406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1514" y="4876403"/>
            <a:ext cx="40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24350" y="486915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43808" y="238247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00761" y="237407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038732" y="2835743"/>
            <a:ext cx="1" cy="20630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оловина рамки 38"/>
          <p:cNvSpPr/>
          <p:nvPr/>
        </p:nvSpPr>
        <p:spPr>
          <a:xfrm rot="5400000">
            <a:off x="2998676" y="4549613"/>
            <a:ext cx="360040" cy="338336"/>
          </a:xfrm>
          <a:prstGeom prst="halfFrame">
            <a:avLst>
              <a:gd name="adj1" fmla="val 5729"/>
              <a:gd name="adj2" fmla="val 74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4577388" y="1845847"/>
            <a:ext cx="4306642" cy="1941920"/>
          </a:xfrm>
          <a:prstGeom prst="wedgeRectCallout">
            <a:avLst>
              <a:gd name="adj1" fmla="val 32731"/>
              <a:gd name="adj2" fmla="val -63763"/>
            </a:avLst>
          </a:prstGeom>
          <a:solidFill>
            <a:srgbClr val="275EA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Высота, опущенная из тупого угла р/б трапеции делит основание на отрезки, равные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полусумме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полуразности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00761" y="487640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далее 49">
            <a:hlinkClick r:id="" action="ppaction://hlinkshowjump?jump=nextslide" highlightClick="1"/>
          </p:cNvPr>
          <p:cNvSpPr/>
          <p:nvPr/>
        </p:nvSpPr>
        <p:spPr>
          <a:xfrm>
            <a:off x="8191252" y="6281028"/>
            <a:ext cx="682376" cy="394344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домой 50">
            <a:hlinkClick r:id="rId4" action="ppaction://hlinksldjump" highlightClick="1"/>
          </p:cNvPr>
          <p:cNvSpPr/>
          <p:nvPr/>
        </p:nvSpPr>
        <p:spPr>
          <a:xfrm>
            <a:off x="7449252" y="6273840"/>
            <a:ext cx="682376" cy="39434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903130" y="4202843"/>
          <a:ext cx="35750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3" name="Формула" r:id="rId5" imgW="33223200" imgH="4876800" progId="Equation.3">
                  <p:embed/>
                </p:oleObj>
              </mc:Choice>
              <mc:Fallback>
                <p:oleObj name="Формула" r:id="rId5" imgW="33223200" imgH="48768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130" y="4202843"/>
                        <a:ext cx="35750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618163" y="4721225"/>
          <a:ext cx="22272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4" name="Формула" r:id="rId7" imgW="20726400" imgH="4267200" progId="Equation.3">
                  <p:embed/>
                </p:oleObj>
              </mc:Choice>
              <mc:Fallback>
                <p:oleObj name="Формула" r:id="rId7" imgW="20726400" imgH="42672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4721225"/>
                        <a:ext cx="22272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790008" y="5132734"/>
          <a:ext cx="190023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5" name="Формула" r:id="rId9" imgW="17678400" imgH="9448800" progId="Equation.3">
                  <p:embed/>
                </p:oleObj>
              </mc:Choice>
              <mc:Fallback>
                <p:oleObj name="Формула" r:id="rId9" imgW="17678400" imgH="94488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0008" y="5132734"/>
                        <a:ext cx="190023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3347864" y="6030352"/>
            <a:ext cx="2448271" cy="440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7" grpId="0" animBg="1"/>
      <p:bldP spid="40" grpId="0"/>
      <p:bldP spid="39" grpId="0" animBg="1"/>
      <p:bldP spid="43" grpId="0" animBg="1"/>
      <p:bldP spid="44" grpId="0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004048" y="2985188"/>
          <a:ext cx="222726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7" name="Формула" r:id="rId1" imgW="20726400" imgH="9448800" progId="Equation.3">
                  <p:embed/>
                </p:oleObj>
              </mc:Choice>
              <mc:Fallback>
                <p:oleObj name="Формула" r:id="rId1" imgW="20726400" imgH="94488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985188"/>
                        <a:ext cx="222726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" name="Picture 8" descr="https://i.pinimg.com/originals/b7/e2/74/b7e2743ed1b846549926c888560a58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644225"/>
            <a:ext cx="1331640" cy="18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32349" y="1268760"/>
            <a:ext cx="2055485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148" y="275878"/>
            <a:ext cx="63566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треугольника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795292" y="2924944"/>
          <a:ext cx="3619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" name="Формула" r:id="rId4" imgW="3352800" imgH="4876800" progId="Equation.3">
                  <p:embed/>
                </p:oleObj>
              </mc:Choice>
              <mc:Fallback>
                <p:oleObj name="Формула" r:id="rId4" imgW="3352800" imgH="4876800" progId="Equation.3">
                  <p:embed/>
                  <p:pic>
                    <p:nvPicPr>
                      <p:cNvPr id="0" name="Изображение 58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292" y="2924944"/>
                        <a:ext cx="3619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372061" y="590441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020730" y="5089928"/>
          <a:ext cx="24574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9" name="Формула" r:id="rId6" imgW="22860000" imgH="9448800" progId="Equation.3">
                  <p:embed/>
                </p:oleObj>
              </mc:Choice>
              <mc:Fallback>
                <p:oleObj name="Формула" r:id="rId6" imgW="22860000" imgH="94488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730" y="5089928"/>
                        <a:ext cx="24574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Прямая соединительная линия 44"/>
          <p:cNvCxnSpPr/>
          <p:nvPr/>
        </p:nvCxnSpPr>
        <p:spPr>
          <a:xfrm flipV="1">
            <a:off x="810201" y="3014904"/>
            <a:ext cx="495052" cy="2059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2843808" y="2996832"/>
            <a:ext cx="1207071" cy="2077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10201" y="5074698"/>
            <a:ext cx="32406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305253" y="3014904"/>
            <a:ext cx="15385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810201" y="3050959"/>
            <a:ext cx="2033607" cy="2038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251230" y="50448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5276" y="504487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952510" y="25892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69689" y="255323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10328" y="256642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49338" y="5044869"/>
            <a:ext cx="40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22589" y="1340768"/>
          <a:ext cx="17684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0" name="Формула" r:id="rId8" imgW="16459200" imgH="5486400" progId="Equation.3">
                  <p:embed/>
                </p:oleObj>
              </mc:Choice>
              <mc:Fallback>
                <p:oleObj name="Формула" r:id="rId8" imgW="16459200" imgH="5486400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89" y="1340768"/>
                        <a:ext cx="17684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Прямоугольная выноска 80"/>
          <p:cNvSpPr/>
          <p:nvPr/>
        </p:nvSpPr>
        <p:spPr>
          <a:xfrm>
            <a:off x="4566986" y="1847120"/>
            <a:ext cx="4294590" cy="1077824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275EA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трапеции равна произведению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полусуммы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оснований на высоту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ая выноска 82"/>
          <p:cNvSpPr/>
          <p:nvPr/>
        </p:nvSpPr>
        <p:spPr>
          <a:xfrm>
            <a:off x="4566986" y="3996874"/>
            <a:ext cx="4294590" cy="1077824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275EA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 равна половине произведения основания на высоту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327114" y="6030352"/>
            <a:ext cx="2469022" cy="440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далее 83">
            <a:hlinkClick r:id="" action="ppaction://hlinkshowjump?jump=nextslide" highlightClick="1"/>
          </p:cNvPr>
          <p:cNvSpPr/>
          <p:nvPr/>
        </p:nvSpPr>
        <p:spPr>
          <a:xfrm>
            <a:off x="8191252" y="6281028"/>
            <a:ext cx="682376" cy="394344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правляющая кнопка: домой 84">
            <a:hlinkClick r:id="rId10" action="ppaction://hlinksldjump" highlightClick="1"/>
          </p:cNvPr>
          <p:cNvSpPr/>
          <p:nvPr/>
        </p:nvSpPr>
        <p:spPr>
          <a:xfrm>
            <a:off x="7449252" y="6273840"/>
            <a:ext cx="682376" cy="39434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V="1">
            <a:off x="1311361" y="3045226"/>
            <a:ext cx="5780" cy="2072737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1308471" y="3014904"/>
            <a:ext cx="5780" cy="2072737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15276" y="3017048"/>
            <a:ext cx="98845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05295 0.003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81" grpId="0" animBg="1"/>
      <p:bldP spid="83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2349" y="1268760"/>
            <a:ext cx="2055485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002" y="260648"/>
            <a:ext cx="5918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по данным рисунка.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трапеции.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394325" y="2986088"/>
          <a:ext cx="2657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3" name="Формула" r:id="rId1" imgW="24688800" imgH="4267200" progId="Equation.3">
                  <p:embed/>
                </p:oleObj>
              </mc:Choice>
              <mc:Fallback>
                <p:oleObj name="Формула" r:id="rId1" imgW="24688800" imgH="4267200" progId="Equation.3">
                  <p:embed/>
                  <p:pic>
                    <p:nvPicPr>
                      <p:cNvPr id="0" name="Изображение 70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2986088"/>
                        <a:ext cx="2657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217109" y="1803698"/>
          <a:ext cx="22288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" name="Формула" r:id="rId3" imgW="20726400" imgH="4267200" progId="Equation.3">
                  <p:embed/>
                </p:oleObj>
              </mc:Choice>
              <mc:Fallback>
                <p:oleObj name="Формула" r:id="rId3" imgW="20726400" imgH="42672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109" y="1803698"/>
                        <a:ext cx="222885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695320" y="2457646"/>
          <a:ext cx="27860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" name="Формула" r:id="rId5" imgW="25908000" imgH="4267200" progId="Equation.3">
                  <p:embed/>
                </p:oleObj>
              </mc:Choice>
              <mc:Fallback>
                <p:oleObj name="Формула" r:id="rId5" imgW="25908000" imgH="42672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320" y="2457646"/>
                        <a:ext cx="27860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220072" y="2150240"/>
          <a:ext cx="16716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" name="Формула" r:id="rId7" imgW="15544800" imgH="4267200" progId="Equation.3">
                  <p:embed/>
                </p:oleObj>
              </mc:Choice>
              <mc:Fallback>
                <p:oleObj name="Формула" r:id="rId7" imgW="15544800" imgH="42672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150240"/>
                        <a:ext cx="167163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Прямая соединительная линия 66"/>
          <p:cNvCxnSpPr/>
          <p:nvPr/>
        </p:nvCxnSpPr>
        <p:spPr>
          <a:xfrm>
            <a:off x="4932040" y="2924944"/>
            <a:ext cx="360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860032" y="3529754"/>
          <a:ext cx="22971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7" name="Формула" r:id="rId9" imgW="21336000" imgH="4267200" progId="Equation.3">
                  <p:embed/>
                </p:oleObj>
              </mc:Choice>
              <mc:Fallback>
                <p:oleObj name="Формула" r:id="rId9" imgW="21336000" imgH="42672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529754"/>
                        <a:ext cx="22971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Прямая соединительная линия 34"/>
          <p:cNvCxnSpPr/>
          <p:nvPr/>
        </p:nvCxnSpPr>
        <p:spPr>
          <a:xfrm>
            <a:off x="1795686" y="2806101"/>
            <a:ext cx="1" cy="20630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оловина рамки 36"/>
          <p:cNvSpPr/>
          <p:nvPr/>
        </p:nvSpPr>
        <p:spPr>
          <a:xfrm rot="5400000">
            <a:off x="1763959" y="4549613"/>
            <a:ext cx="360040" cy="338336"/>
          </a:xfrm>
          <a:prstGeom prst="halfFrame">
            <a:avLst>
              <a:gd name="adj1" fmla="val 5729"/>
              <a:gd name="adj2" fmla="val 74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Трапеция 37"/>
          <p:cNvSpPr/>
          <p:nvPr/>
        </p:nvSpPr>
        <p:spPr>
          <a:xfrm>
            <a:off x="539552" y="2844142"/>
            <a:ext cx="3744416" cy="2025018"/>
          </a:xfrm>
          <a:prstGeom prst="trapezoid">
            <a:avLst>
              <a:gd name="adj" fmla="val 6141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 rot="17559530">
            <a:off x="1149290" y="3643622"/>
            <a:ext cx="85945" cy="332267"/>
            <a:chOff x="2265552" y="1629957"/>
            <a:chExt cx="62522" cy="230537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2328074" y="1644470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265552" y="1629957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 rot="3820177">
            <a:off x="3637636" y="3707198"/>
            <a:ext cx="73159" cy="338360"/>
            <a:chOff x="2291657" y="1633553"/>
            <a:chExt cx="51191" cy="221330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>
              <a:off x="2342848" y="1633553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2291657" y="1638859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2279177" y="24034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77504" y="5315733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3876" y="485406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41514" y="4876403"/>
            <a:ext cx="40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83930" y="482318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43808" y="238247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00761" y="237407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3038732" y="2835743"/>
            <a:ext cx="1" cy="20630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оловина рамки 74"/>
          <p:cNvSpPr/>
          <p:nvPr/>
        </p:nvSpPr>
        <p:spPr>
          <a:xfrm rot="5400000">
            <a:off x="2998676" y="4549613"/>
            <a:ext cx="360040" cy="338336"/>
          </a:xfrm>
          <a:prstGeom prst="halfFrame">
            <a:avLst>
              <a:gd name="adj1" fmla="val 5729"/>
              <a:gd name="adj2" fmla="val 74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843807" y="48231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76174" y="328681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6127" y="33362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860032" y="2924944"/>
          <a:ext cx="3619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8" name="Формула" r:id="rId11" imgW="139700" imgH="203200" progId="Equation.3">
                  <p:embed/>
                </p:oleObj>
              </mc:Choice>
              <mc:Fallback>
                <p:oleObj name="Формула" r:id="rId11" imgW="139700" imgH="2032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924944"/>
                        <a:ext cx="36195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505161" y="3278434"/>
          <a:ext cx="3619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9" name="Формула" r:id="rId13" imgW="139700" imgH="203200" progId="Equation.3">
                  <p:embed/>
                </p:oleObj>
              </mc:Choice>
              <mc:Fallback>
                <p:oleObj name="Формула" r:id="rId13" imgW="139700" imgH="2032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161" y="3278434"/>
                        <a:ext cx="36195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8" descr="https://i.pinimg.com/originals/b7/e2/74/b7e2743ed1b846549926c888560a5846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644225"/>
            <a:ext cx="1331640" cy="18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ая выноска 43"/>
          <p:cNvSpPr/>
          <p:nvPr/>
        </p:nvSpPr>
        <p:spPr>
          <a:xfrm>
            <a:off x="4555303" y="3944825"/>
            <a:ext cx="4294590" cy="773956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275EA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гипотенузы равен сумме квадратов катетов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292080" y="4672795"/>
          <a:ext cx="262413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0" name="Формула" r:id="rId15" imgW="24384000" imgH="6096000" progId="Equation.3">
                  <p:embed/>
                </p:oleObj>
              </mc:Choice>
              <mc:Fallback>
                <p:oleObj name="Формула" r:id="rId15" imgW="24384000" imgH="6096000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672795"/>
                        <a:ext cx="262413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592745" y="5246280"/>
          <a:ext cx="31813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1" name="Формула" r:id="rId17" imgW="28346400" imgH="9448800" progId="Equation.3">
                  <p:embed/>
                </p:oleObj>
              </mc:Choice>
              <mc:Fallback>
                <p:oleObj name="Формула" r:id="rId17" imgW="28346400" imgH="944880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45" y="5246280"/>
                        <a:ext cx="318135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Управляющая кнопка: далее 44">
            <a:hlinkClick r:id="" action="ppaction://hlinkshowjump?jump=nextslide" highlightClick="1"/>
          </p:cNvPr>
          <p:cNvSpPr/>
          <p:nvPr/>
        </p:nvSpPr>
        <p:spPr>
          <a:xfrm>
            <a:off x="8191252" y="6281028"/>
            <a:ext cx="682376" cy="394344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домой 45">
            <a:hlinkClick r:id="rId19" action="ppaction://hlinksldjump" highlightClick="1"/>
          </p:cNvPr>
          <p:cNvSpPr/>
          <p:nvPr/>
        </p:nvSpPr>
        <p:spPr>
          <a:xfrm>
            <a:off x="7449252" y="6273840"/>
            <a:ext cx="682376" cy="39434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4307172" y="594979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351070" y="6030352"/>
            <a:ext cx="2445065" cy="440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 animBg="1"/>
      <p:bldP spid="68" grpId="0"/>
      <p:bldP spid="75" grpId="0" animBg="1"/>
      <p:bldP spid="76" grpId="0"/>
      <p:bldP spid="44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4207297" y="593074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2349" y="1268760"/>
            <a:ext cx="2055485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9200" y="2606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2171" y="314653"/>
            <a:ext cx="7310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трапеции, изображённой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810201" y="2996832"/>
            <a:ext cx="1198825" cy="2077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98801" y="507469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51070" y="253277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95686" y="254997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28233" y="5074698"/>
            <a:ext cx="40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3545995" y="2996832"/>
            <a:ext cx="504884" cy="2077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810201" y="5074698"/>
            <a:ext cx="32406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009026" y="2996832"/>
            <a:ext cx="15369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2024533" y="2994442"/>
            <a:ext cx="1" cy="20630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оловина рамки 53"/>
          <p:cNvSpPr/>
          <p:nvPr/>
        </p:nvSpPr>
        <p:spPr>
          <a:xfrm rot="5400000">
            <a:off x="1998174" y="4725510"/>
            <a:ext cx="360040" cy="338336"/>
          </a:xfrm>
          <a:prstGeom prst="halfFrame">
            <a:avLst>
              <a:gd name="adj1" fmla="val 5729"/>
              <a:gd name="adj2" fmla="val 74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11201" y="25146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40336" y="50575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21538" y="37951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43541" y="358057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40920" y="364502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759811" y="50516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826613" y="504562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" name="Picture 8" descr="https://i.pinimg.com/originals/b7/e2/74/b7e2743ed1b846549926c888560a5846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644225"/>
            <a:ext cx="1331640" cy="18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ая выноска 87"/>
          <p:cNvSpPr/>
          <p:nvPr/>
        </p:nvSpPr>
        <p:spPr>
          <a:xfrm>
            <a:off x="4560091" y="1874831"/>
            <a:ext cx="4294590" cy="1077824"/>
          </a:xfrm>
          <a:prstGeom prst="wedgeRectCallout">
            <a:avLst>
              <a:gd name="adj1" fmla="val 33183"/>
              <a:gd name="adj2" fmla="val -79292"/>
            </a:avLst>
          </a:prstGeom>
          <a:solidFill>
            <a:srgbClr val="275EA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трапеции равна произведению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полусуммы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оснований на высоту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9" name="Объект 88"/>
          <p:cNvGraphicFramePr>
            <a:graphicFrameLocks noChangeAspect="1"/>
          </p:cNvGraphicFramePr>
          <p:nvPr/>
        </p:nvGraphicFramePr>
        <p:xfrm>
          <a:off x="5203825" y="4284663"/>
          <a:ext cx="28178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8" name="Формула" r:id="rId2" imgW="26212800" imgH="9448800" progId="Equation.3">
                  <p:embed/>
                </p:oleObj>
              </mc:Choice>
              <mc:Fallback>
                <p:oleObj name="Формула" r:id="rId2" imgW="26212800" imgH="9448800" progId="Equation.3">
                  <p:embed/>
                  <p:pic>
                    <p:nvPicPr>
                      <p:cNvPr id="0" name="Изображение 12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284663"/>
                        <a:ext cx="28178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Объект 89"/>
          <p:cNvGraphicFramePr>
            <a:graphicFrameLocks noChangeAspect="1"/>
          </p:cNvGraphicFramePr>
          <p:nvPr/>
        </p:nvGraphicFramePr>
        <p:xfrm>
          <a:off x="5189487" y="3144961"/>
          <a:ext cx="30495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9" name="Формула" r:id="rId4" imgW="28346400" imgH="9448800" progId="Equation.3">
                  <p:embed/>
                </p:oleObj>
              </mc:Choice>
              <mc:Fallback>
                <p:oleObj name="Формула" r:id="rId4" imgW="28346400" imgH="9448800" progId="Equation.3">
                  <p:embed/>
                  <p:pic>
                    <p:nvPicPr>
                      <p:cNvPr id="0" name="Изображение 12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487" y="3144961"/>
                        <a:ext cx="304958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Управляющая кнопка: далее 90">
            <a:hlinkClick r:id="" action="ppaction://hlinkshowjump?jump=nextslide" highlightClick="1"/>
          </p:cNvPr>
          <p:cNvSpPr/>
          <p:nvPr/>
        </p:nvSpPr>
        <p:spPr>
          <a:xfrm>
            <a:off x="8191252" y="6281028"/>
            <a:ext cx="682376" cy="394344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правляющая кнопка: домой 91">
            <a:hlinkClick r:id="rId6" action="ppaction://hlinksldjump" highlightClick="1"/>
          </p:cNvPr>
          <p:cNvSpPr/>
          <p:nvPr/>
        </p:nvSpPr>
        <p:spPr>
          <a:xfrm>
            <a:off x="7449252" y="6273840"/>
            <a:ext cx="682376" cy="39434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347864" y="6030352"/>
            <a:ext cx="2448271" cy="440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88" grpId="0" animBg="1"/>
      <p:bldP spid="5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2130</Words>
  <Application>WPS Presentation</Application>
  <PresentationFormat>Экран (4:3)</PresentationFormat>
  <Paragraphs>390</Paragraphs>
  <Slides>15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56</vt:i4>
      </vt:variant>
      <vt:variant>
        <vt:lpstr>幻灯片标题</vt:lpstr>
      </vt:variant>
      <vt:variant>
        <vt:i4>15</vt:i4>
      </vt:variant>
    </vt:vector>
  </HeadingPairs>
  <TitlesOfParts>
    <vt:vector size="7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174</cp:revision>
  <dcterms:created xsi:type="dcterms:W3CDTF">2021-12-06T00:17:00Z</dcterms:created>
  <dcterms:modified xsi:type="dcterms:W3CDTF">2025-02-16T16:09:31Z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410F03E7078E43ACAAFD93A9F6B960F7_12</vt:lpwstr>
  </property>
  <property fmtid="{D5CDD505-2E9C-101B-9397-08002B2CF9AE}" pid="3" name="KSOProductBuildVer">
    <vt:lpwstr>1049-12.2.0.19805</vt:lpwstr>
  </property>
</Properties>
</file>