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3"/>
    <p:sldId id="265" r:id="rId4"/>
    <p:sldId id="309" r:id="rId5"/>
    <p:sldId id="315" r:id="rId6"/>
    <p:sldId id="310" r:id="rId7"/>
    <p:sldId id="311" r:id="rId8"/>
    <p:sldId id="312" r:id="rId9"/>
    <p:sldId id="314" r:id="rId10"/>
    <p:sldId id="316" r:id="rId11"/>
    <p:sldId id="318" r:id="rId12"/>
    <p:sldId id="319" r:id="rId13"/>
    <p:sldId id="320" r:id="rId14"/>
    <p:sldId id="321" r:id="rId15"/>
    <p:sldId id="322" r:id="rId16"/>
    <p:sldId id="324" r:id="rId17"/>
    <p:sldId id="325" r:id="rId18"/>
    <p:sldId id="326" r:id="rId19"/>
    <p:sldId id="327" r:id="rId20"/>
    <p:sldId id="32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B39"/>
    <a:srgbClr val="1E5C3D"/>
    <a:srgbClr val="339966"/>
    <a:srgbClr val="C2FEEA"/>
    <a:srgbClr val="ABE472"/>
    <a:srgbClr val="85D7AE"/>
    <a:srgbClr val="FFFF99"/>
    <a:srgbClr val="3B4931"/>
    <a:srgbClr val="1D4F5D"/>
    <a:srgbClr val="337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8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wmf"/><Relationship Id="rId8" Type="http://schemas.openxmlformats.org/officeDocument/2006/relationships/image" Target="../media/image103.wmf"/><Relationship Id="rId7" Type="http://schemas.openxmlformats.org/officeDocument/2006/relationships/image" Target="../media/image102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2" Type="http://schemas.openxmlformats.org/officeDocument/2006/relationships/image" Target="../media/image107.wmf"/><Relationship Id="rId11" Type="http://schemas.openxmlformats.org/officeDocument/2006/relationships/image" Target="../media/image106.wmf"/><Relationship Id="rId10" Type="http://schemas.openxmlformats.org/officeDocument/2006/relationships/image" Target="../media/image105.wmf"/><Relationship Id="rId1" Type="http://schemas.openxmlformats.org/officeDocument/2006/relationships/image" Target="../media/image96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6.wmf"/><Relationship Id="rId8" Type="http://schemas.openxmlformats.org/officeDocument/2006/relationships/image" Target="../media/image115.wmf"/><Relationship Id="rId7" Type="http://schemas.openxmlformats.org/officeDocument/2006/relationships/image" Target="../media/image114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3" Type="http://schemas.openxmlformats.org/officeDocument/2006/relationships/image" Target="../media/image120.wmf"/><Relationship Id="rId12" Type="http://schemas.openxmlformats.org/officeDocument/2006/relationships/image" Target="../media/image119.wmf"/><Relationship Id="rId11" Type="http://schemas.openxmlformats.org/officeDocument/2006/relationships/image" Target="../media/image118.wmf"/><Relationship Id="rId10" Type="http://schemas.openxmlformats.org/officeDocument/2006/relationships/image" Target="../media/image117.wmf"/><Relationship Id="rId1" Type="http://schemas.openxmlformats.org/officeDocument/2006/relationships/image" Target="../media/image10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7" Type="http://schemas.openxmlformats.org/officeDocument/2006/relationships/image" Target="../media/image127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1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4.wmf"/><Relationship Id="rId8" Type="http://schemas.openxmlformats.org/officeDocument/2006/relationships/image" Target="../media/image143.wmf"/><Relationship Id="rId7" Type="http://schemas.openxmlformats.org/officeDocument/2006/relationships/image" Target="../media/image142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4" Type="http://schemas.openxmlformats.org/officeDocument/2006/relationships/image" Target="../media/image149.wmf"/><Relationship Id="rId13" Type="http://schemas.openxmlformats.org/officeDocument/2006/relationships/image" Target="../media/image148.wmf"/><Relationship Id="rId12" Type="http://schemas.openxmlformats.org/officeDocument/2006/relationships/image" Target="../media/image147.wmf"/><Relationship Id="rId11" Type="http://schemas.openxmlformats.org/officeDocument/2006/relationships/image" Target="../media/image146.wmf"/><Relationship Id="rId10" Type="http://schemas.openxmlformats.org/officeDocument/2006/relationships/image" Target="../media/image145.wmf"/><Relationship Id="rId1" Type="http://schemas.openxmlformats.org/officeDocument/2006/relationships/image" Target="../media/image136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7.wmf"/><Relationship Id="rId8" Type="http://schemas.openxmlformats.org/officeDocument/2006/relationships/image" Target="../media/image156.wmf"/><Relationship Id="rId7" Type="http://schemas.openxmlformats.org/officeDocument/2006/relationships/image" Target="../media/image155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3" Type="http://schemas.openxmlformats.org/officeDocument/2006/relationships/image" Target="../media/image161.wmf"/><Relationship Id="rId12" Type="http://schemas.openxmlformats.org/officeDocument/2006/relationships/image" Target="../media/image160.wmf"/><Relationship Id="rId11" Type="http://schemas.openxmlformats.org/officeDocument/2006/relationships/image" Target="../media/image159.wmf"/><Relationship Id="rId10" Type="http://schemas.openxmlformats.org/officeDocument/2006/relationships/image" Target="../media/image158.wmf"/><Relationship Id="rId1" Type="http://schemas.openxmlformats.org/officeDocument/2006/relationships/image" Target="../media/image136.wmf"/></Relationships>
</file>

<file path=ppt/drawings/_rels/vmlDrawing16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8.wmf"/><Relationship Id="rId8" Type="http://schemas.openxmlformats.org/officeDocument/2006/relationships/image" Target="../media/image167.wmf"/><Relationship Id="rId7" Type="http://schemas.openxmlformats.org/officeDocument/2006/relationships/image" Target="../media/image166.wmf"/><Relationship Id="rId6" Type="http://schemas.openxmlformats.org/officeDocument/2006/relationships/image" Target="../media/image155.wmf"/><Relationship Id="rId5" Type="http://schemas.openxmlformats.org/officeDocument/2006/relationships/image" Target="../media/image165.wmf"/><Relationship Id="rId4" Type="http://schemas.openxmlformats.org/officeDocument/2006/relationships/image" Target="../media/image152.wmf"/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3" Type="http://schemas.openxmlformats.org/officeDocument/2006/relationships/image" Target="../media/image172.wmf"/><Relationship Id="rId12" Type="http://schemas.openxmlformats.org/officeDocument/2006/relationships/image" Target="../media/image171.wmf"/><Relationship Id="rId11" Type="http://schemas.openxmlformats.org/officeDocument/2006/relationships/image" Target="../media/image170.wmf"/><Relationship Id="rId10" Type="http://schemas.openxmlformats.org/officeDocument/2006/relationships/image" Target="../media/image169.wmf"/><Relationship Id="rId1" Type="http://schemas.openxmlformats.org/officeDocument/2006/relationships/image" Target="../media/image162.w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5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image" Target="../media/image23.wmf"/><Relationship Id="rId7" Type="http://schemas.openxmlformats.org/officeDocument/2006/relationships/image" Target="../media/image22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1" Type="http://schemas.openxmlformats.org/officeDocument/2006/relationships/image" Target="../media/image26.wmf"/><Relationship Id="rId10" Type="http://schemas.openxmlformats.org/officeDocument/2006/relationships/image" Target="../media/image25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image" Target="../media/image34.wmf"/><Relationship Id="rId7" Type="http://schemas.openxmlformats.org/officeDocument/2006/relationships/image" Target="../media/image3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1" Type="http://schemas.openxmlformats.org/officeDocument/2006/relationships/image" Target="../media/image36.wmf"/><Relationship Id="rId10" Type="http://schemas.openxmlformats.org/officeDocument/2006/relationships/image" Target="../media/image35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45.wmf"/><Relationship Id="rId8" Type="http://schemas.openxmlformats.org/officeDocument/2006/relationships/image" Target="../media/image44.wmf"/><Relationship Id="rId7" Type="http://schemas.openxmlformats.org/officeDocument/2006/relationships/image" Target="../media/image43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54.wmf"/><Relationship Id="rId8" Type="http://schemas.openxmlformats.org/officeDocument/2006/relationships/image" Target="../media/image53.wmf"/><Relationship Id="rId7" Type="http://schemas.openxmlformats.org/officeDocument/2006/relationships/image" Target="../media/image52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63.wmf"/><Relationship Id="rId8" Type="http://schemas.openxmlformats.org/officeDocument/2006/relationships/image" Target="../media/image62.wmf"/><Relationship Id="rId7" Type="http://schemas.openxmlformats.org/officeDocument/2006/relationships/image" Target="../media/image61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6" Type="http://schemas.openxmlformats.org/officeDocument/2006/relationships/image" Target="../media/image70.wmf"/><Relationship Id="rId15" Type="http://schemas.openxmlformats.org/officeDocument/2006/relationships/image" Target="../media/image69.wmf"/><Relationship Id="rId14" Type="http://schemas.openxmlformats.org/officeDocument/2006/relationships/image" Target="../media/image68.wmf"/><Relationship Id="rId13" Type="http://schemas.openxmlformats.org/officeDocument/2006/relationships/image" Target="../media/image67.wmf"/><Relationship Id="rId12" Type="http://schemas.openxmlformats.org/officeDocument/2006/relationships/image" Target="../media/image66.wmf"/><Relationship Id="rId11" Type="http://schemas.openxmlformats.org/officeDocument/2006/relationships/image" Target="../media/image65.wmf"/><Relationship Id="rId10" Type="http://schemas.openxmlformats.org/officeDocument/2006/relationships/image" Target="../media/image64.wmf"/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81.wmf"/><Relationship Id="rId8" Type="http://schemas.openxmlformats.org/officeDocument/2006/relationships/image" Target="../media/image80.wmf"/><Relationship Id="rId7" Type="http://schemas.openxmlformats.org/officeDocument/2006/relationships/image" Target="../media/image79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2" Type="http://schemas.openxmlformats.org/officeDocument/2006/relationships/image" Target="../media/image84.wmf"/><Relationship Id="rId11" Type="http://schemas.openxmlformats.org/officeDocument/2006/relationships/image" Target="../media/image83.wmf"/><Relationship Id="rId10" Type="http://schemas.openxmlformats.org/officeDocument/2006/relationships/image" Target="../media/image82.wmf"/><Relationship Id="rId1" Type="http://schemas.openxmlformats.org/officeDocument/2006/relationships/image" Target="../media/image73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92.wmf"/><Relationship Id="rId8" Type="http://schemas.openxmlformats.org/officeDocument/2006/relationships/image" Target="../media/image91.wmf"/><Relationship Id="rId7" Type="http://schemas.openxmlformats.org/officeDocument/2006/relationships/image" Target="../media/image90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76.wmf"/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2" Type="http://schemas.openxmlformats.org/officeDocument/2006/relationships/image" Target="../media/image95.wmf"/><Relationship Id="rId11" Type="http://schemas.openxmlformats.org/officeDocument/2006/relationships/image" Target="../media/image94.wmf"/><Relationship Id="rId10" Type="http://schemas.openxmlformats.org/officeDocument/2006/relationships/image" Target="../media/image93.wmf"/><Relationship Id="rId1" Type="http://schemas.openxmlformats.org/officeDocument/2006/relationships/image" Target="../media/image8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99EF8-680E-4BFA-A99C-230A3FA747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76A86-92FA-442D-B3CF-5BC236E532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B756C-BE35-4708-82F3-2E942E6108A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attorneygeneral.jus.gov.on.ca/english/about/pubs/police_oversight_review/image/triangle-b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" y="0"/>
            <a:ext cx="9141055" cy="6381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596718" y="404664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203848" y="1268760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586D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- 9</a:t>
            </a:r>
            <a:endParaRPr lang="ru-RU" sz="5400" b="1" cap="none" spc="0" dirty="0">
              <a:ln w="1905"/>
              <a:solidFill>
                <a:srgbClr val="586D2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276872"/>
            <a:ext cx="1615317" cy="161994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3484322" y="6165304"/>
            <a:ext cx="55520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1" cap="none" spc="0" dirty="0" err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cap="none" spc="0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600" b="1" cap="none" spc="0" dirty="0" smtClean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sz="1600" b="1" cap="none" spc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757963" y="4509120"/>
            <a:ext cx="52294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cap="all" spc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ДЕКАРТОВЫ</a:t>
            </a:r>
            <a:endParaRPr lang="ru-RU" sz="5400" b="1" cap="all" spc="0" dirty="0" smtClean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5400" b="1" cap="all" spc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</a:t>
            </a:r>
            <a:endParaRPr lang="ru-RU" sz="5400" b="1" cap="all" spc="0" dirty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 userDrawn="1"/>
        </p:nvPicPr>
        <p:blipFill>
          <a:blip r:embed="rId4" cstate="print"/>
          <a:srcRect l="11812" t="17718" r="8454" b="15837"/>
          <a:stretch>
            <a:fillRect/>
          </a:stretch>
        </p:blipFill>
        <p:spPr bwMode="auto">
          <a:xfrm>
            <a:off x="0" y="5297827"/>
            <a:ext cx="1872208" cy="1560173"/>
          </a:xfrm>
          <a:prstGeom prst="rect">
            <a:avLst/>
          </a:prstGeom>
          <a:noFill/>
        </p:spPr>
      </p:pic>
      <p:pic>
        <p:nvPicPr>
          <p:cNvPr id="14" name="Picture 2" descr="https://png.pngtree.com/png_detail/18/09/10/pngtree-character-png-clipart_1866173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3511844"/>
            <a:ext cx="2448272" cy="334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print"/>
          <a:srcRect l="17326" b="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29802">
            <a:off x="61103" y="5177142"/>
            <a:ext cx="1615317" cy="161994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print"/>
          <a:srcRect l="17326" b="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print"/>
          <a:srcRect l="17326" b="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3.bin"/><Relationship Id="rId8" Type="http://schemas.openxmlformats.org/officeDocument/2006/relationships/slide" Target="slide3.xml"/><Relationship Id="rId7" Type="http://schemas.openxmlformats.org/officeDocument/2006/relationships/image" Target="../media/image75.wmf"/><Relationship Id="rId6" Type="http://schemas.openxmlformats.org/officeDocument/2006/relationships/oleObject" Target="../embeddings/oleObject72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71.bin"/><Relationship Id="rId30" Type="http://schemas.openxmlformats.org/officeDocument/2006/relationships/vmlDrawing" Target="../drawings/vmlDrawing8.vml"/><Relationship Id="rId3" Type="http://schemas.openxmlformats.org/officeDocument/2006/relationships/slide" Target="slide2.xml"/><Relationship Id="rId29" Type="http://schemas.openxmlformats.org/officeDocument/2006/relationships/slideLayout" Target="../slideLayouts/slideLayout3.xml"/><Relationship Id="rId28" Type="http://schemas.openxmlformats.org/officeDocument/2006/relationships/image" Target="../media/image4.jpeg"/><Relationship Id="rId27" Type="http://schemas.openxmlformats.org/officeDocument/2006/relationships/image" Target="../media/image3.png"/><Relationship Id="rId26" Type="http://schemas.openxmlformats.org/officeDocument/2006/relationships/image" Target="../media/image84.wmf"/><Relationship Id="rId25" Type="http://schemas.openxmlformats.org/officeDocument/2006/relationships/oleObject" Target="../embeddings/oleObject81.bin"/><Relationship Id="rId24" Type="http://schemas.openxmlformats.org/officeDocument/2006/relationships/image" Target="../media/image83.wmf"/><Relationship Id="rId23" Type="http://schemas.openxmlformats.org/officeDocument/2006/relationships/oleObject" Target="../embeddings/oleObject80.bin"/><Relationship Id="rId22" Type="http://schemas.openxmlformats.org/officeDocument/2006/relationships/image" Target="../media/image82.wmf"/><Relationship Id="rId21" Type="http://schemas.openxmlformats.org/officeDocument/2006/relationships/oleObject" Target="../embeddings/oleObject79.bin"/><Relationship Id="rId20" Type="http://schemas.openxmlformats.org/officeDocument/2006/relationships/image" Target="../media/image81.wmf"/><Relationship Id="rId2" Type="http://schemas.openxmlformats.org/officeDocument/2006/relationships/image" Target="../media/image73.wmf"/><Relationship Id="rId19" Type="http://schemas.openxmlformats.org/officeDocument/2006/relationships/oleObject" Target="../embeddings/oleObject78.bin"/><Relationship Id="rId18" Type="http://schemas.openxmlformats.org/officeDocument/2006/relationships/image" Target="../media/image80.wmf"/><Relationship Id="rId17" Type="http://schemas.openxmlformats.org/officeDocument/2006/relationships/oleObject" Target="../embeddings/oleObject77.bin"/><Relationship Id="rId16" Type="http://schemas.openxmlformats.org/officeDocument/2006/relationships/image" Target="../media/image79.wmf"/><Relationship Id="rId15" Type="http://schemas.openxmlformats.org/officeDocument/2006/relationships/oleObject" Target="../embeddings/oleObject76.bin"/><Relationship Id="rId14" Type="http://schemas.openxmlformats.org/officeDocument/2006/relationships/image" Target="../media/image78.wmf"/><Relationship Id="rId13" Type="http://schemas.openxmlformats.org/officeDocument/2006/relationships/oleObject" Target="../embeddings/oleObject75.bin"/><Relationship Id="rId12" Type="http://schemas.openxmlformats.org/officeDocument/2006/relationships/image" Target="../media/image77.wmf"/><Relationship Id="rId11" Type="http://schemas.openxmlformats.org/officeDocument/2006/relationships/oleObject" Target="../embeddings/oleObject74.bin"/><Relationship Id="rId10" Type="http://schemas.openxmlformats.org/officeDocument/2006/relationships/image" Target="../media/image76.wmf"/><Relationship Id="rId1" Type="http://schemas.openxmlformats.org/officeDocument/2006/relationships/oleObject" Target="../embeddings/oleObject70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5.bin"/><Relationship Id="rId8" Type="http://schemas.openxmlformats.org/officeDocument/2006/relationships/slide" Target="slide3.xml"/><Relationship Id="rId7" Type="http://schemas.openxmlformats.org/officeDocument/2006/relationships/image" Target="../media/image87.wmf"/><Relationship Id="rId6" Type="http://schemas.openxmlformats.org/officeDocument/2006/relationships/oleObject" Target="../embeddings/oleObject84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83.bin"/><Relationship Id="rId30" Type="http://schemas.openxmlformats.org/officeDocument/2006/relationships/vmlDrawing" Target="../drawings/vmlDrawing9.vml"/><Relationship Id="rId3" Type="http://schemas.openxmlformats.org/officeDocument/2006/relationships/slide" Target="slide2.xml"/><Relationship Id="rId29" Type="http://schemas.openxmlformats.org/officeDocument/2006/relationships/slideLayout" Target="../slideLayouts/slideLayout3.xml"/><Relationship Id="rId28" Type="http://schemas.openxmlformats.org/officeDocument/2006/relationships/image" Target="../media/image4.jpeg"/><Relationship Id="rId27" Type="http://schemas.openxmlformats.org/officeDocument/2006/relationships/image" Target="../media/image3.png"/><Relationship Id="rId26" Type="http://schemas.openxmlformats.org/officeDocument/2006/relationships/image" Target="../media/image95.wmf"/><Relationship Id="rId25" Type="http://schemas.openxmlformats.org/officeDocument/2006/relationships/oleObject" Target="../embeddings/oleObject93.bin"/><Relationship Id="rId24" Type="http://schemas.openxmlformats.org/officeDocument/2006/relationships/image" Target="../media/image94.wmf"/><Relationship Id="rId23" Type="http://schemas.openxmlformats.org/officeDocument/2006/relationships/oleObject" Target="../embeddings/oleObject92.bin"/><Relationship Id="rId22" Type="http://schemas.openxmlformats.org/officeDocument/2006/relationships/image" Target="../media/image93.wmf"/><Relationship Id="rId21" Type="http://schemas.openxmlformats.org/officeDocument/2006/relationships/oleObject" Target="../embeddings/oleObject91.bin"/><Relationship Id="rId20" Type="http://schemas.openxmlformats.org/officeDocument/2006/relationships/image" Target="../media/image92.wmf"/><Relationship Id="rId2" Type="http://schemas.openxmlformats.org/officeDocument/2006/relationships/image" Target="../media/image85.wmf"/><Relationship Id="rId19" Type="http://schemas.openxmlformats.org/officeDocument/2006/relationships/oleObject" Target="../embeddings/oleObject90.bin"/><Relationship Id="rId18" Type="http://schemas.openxmlformats.org/officeDocument/2006/relationships/image" Target="../media/image91.wmf"/><Relationship Id="rId17" Type="http://schemas.openxmlformats.org/officeDocument/2006/relationships/oleObject" Target="../embeddings/oleObject89.bin"/><Relationship Id="rId16" Type="http://schemas.openxmlformats.org/officeDocument/2006/relationships/image" Target="../media/image90.wmf"/><Relationship Id="rId15" Type="http://schemas.openxmlformats.org/officeDocument/2006/relationships/oleObject" Target="../embeddings/oleObject88.bin"/><Relationship Id="rId14" Type="http://schemas.openxmlformats.org/officeDocument/2006/relationships/image" Target="../media/image89.wmf"/><Relationship Id="rId13" Type="http://schemas.openxmlformats.org/officeDocument/2006/relationships/oleObject" Target="../embeddings/oleObject87.bin"/><Relationship Id="rId12" Type="http://schemas.openxmlformats.org/officeDocument/2006/relationships/image" Target="../media/image88.wmf"/><Relationship Id="rId11" Type="http://schemas.openxmlformats.org/officeDocument/2006/relationships/oleObject" Target="../embeddings/oleObject86.bin"/><Relationship Id="rId10" Type="http://schemas.openxmlformats.org/officeDocument/2006/relationships/image" Target="../media/image76.wmf"/><Relationship Id="rId1" Type="http://schemas.openxmlformats.org/officeDocument/2006/relationships/oleObject" Target="../embeddings/oleObject82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7.bin"/><Relationship Id="rId8" Type="http://schemas.openxmlformats.org/officeDocument/2006/relationships/slide" Target="slide3.xml"/><Relationship Id="rId7" Type="http://schemas.openxmlformats.org/officeDocument/2006/relationships/image" Target="../media/image98.wmf"/><Relationship Id="rId6" Type="http://schemas.openxmlformats.org/officeDocument/2006/relationships/oleObject" Target="../embeddings/oleObject96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95.bin"/><Relationship Id="rId30" Type="http://schemas.openxmlformats.org/officeDocument/2006/relationships/vmlDrawing" Target="../drawings/vmlDrawing10.vml"/><Relationship Id="rId3" Type="http://schemas.openxmlformats.org/officeDocument/2006/relationships/slide" Target="slide2.xml"/><Relationship Id="rId29" Type="http://schemas.openxmlformats.org/officeDocument/2006/relationships/slideLayout" Target="../slideLayouts/slideLayout3.xml"/><Relationship Id="rId28" Type="http://schemas.openxmlformats.org/officeDocument/2006/relationships/image" Target="../media/image4.jpeg"/><Relationship Id="rId27" Type="http://schemas.openxmlformats.org/officeDocument/2006/relationships/image" Target="../media/image3.png"/><Relationship Id="rId26" Type="http://schemas.openxmlformats.org/officeDocument/2006/relationships/image" Target="../media/image107.wmf"/><Relationship Id="rId25" Type="http://schemas.openxmlformats.org/officeDocument/2006/relationships/oleObject" Target="../embeddings/oleObject105.bin"/><Relationship Id="rId24" Type="http://schemas.openxmlformats.org/officeDocument/2006/relationships/image" Target="../media/image106.wmf"/><Relationship Id="rId23" Type="http://schemas.openxmlformats.org/officeDocument/2006/relationships/oleObject" Target="../embeddings/oleObject104.bin"/><Relationship Id="rId22" Type="http://schemas.openxmlformats.org/officeDocument/2006/relationships/image" Target="../media/image105.wmf"/><Relationship Id="rId21" Type="http://schemas.openxmlformats.org/officeDocument/2006/relationships/oleObject" Target="../embeddings/oleObject103.bin"/><Relationship Id="rId20" Type="http://schemas.openxmlformats.org/officeDocument/2006/relationships/image" Target="../media/image104.wmf"/><Relationship Id="rId2" Type="http://schemas.openxmlformats.org/officeDocument/2006/relationships/image" Target="../media/image96.wmf"/><Relationship Id="rId19" Type="http://schemas.openxmlformats.org/officeDocument/2006/relationships/oleObject" Target="../embeddings/oleObject102.bin"/><Relationship Id="rId18" Type="http://schemas.openxmlformats.org/officeDocument/2006/relationships/image" Target="../media/image103.wmf"/><Relationship Id="rId17" Type="http://schemas.openxmlformats.org/officeDocument/2006/relationships/oleObject" Target="../embeddings/oleObject101.bin"/><Relationship Id="rId16" Type="http://schemas.openxmlformats.org/officeDocument/2006/relationships/image" Target="../media/image102.wmf"/><Relationship Id="rId15" Type="http://schemas.openxmlformats.org/officeDocument/2006/relationships/oleObject" Target="../embeddings/oleObject100.bin"/><Relationship Id="rId14" Type="http://schemas.openxmlformats.org/officeDocument/2006/relationships/image" Target="../media/image101.wmf"/><Relationship Id="rId13" Type="http://schemas.openxmlformats.org/officeDocument/2006/relationships/oleObject" Target="../embeddings/oleObject99.bin"/><Relationship Id="rId12" Type="http://schemas.openxmlformats.org/officeDocument/2006/relationships/image" Target="../media/image100.wmf"/><Relationship Id="rId11" Type="http://schemas.openxmlformats.org/officeDocument/2006/relationships/oleObject" Target="../embeddings/oleObject98.bin"/><Relationship Id="rId10" Type="http://schemas.openxmlformats.org/officeDocument/2006/relationships/image" Target="../media/image99.wmf"/><Relationship Id="rId1" Type="http://schemas.openxmlformats.org/officeDocument/2006/relationships/oleObject" Target="../embeddings/oleObject94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9.bin"/><Relationship Id="rId8" Type="http://schemas.openxmlformats.org/officeDocument/2006/relationships/slide" Target="slide3.xml"/><Relationship Id="rId7" Type="http://schemas.openxmlformats.org/officeDocument/2006/relationships/image" Target="../media/image110.wmf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07.bin"/><Relationship Id="rId32" Type="http://schemas.openxmlformats.org/officeDocument/2006/relationships/vmlDrawing" Target="../drawings/vmlDrawing11.vml"/><Relationship Id="rId31" Type="http://schemas.openxmlformats.org/officeDocument/2006/relationships/slideLayout" Target="../slideLayouts/slideLayout3.xml"/><Relationship Id="rId30" Type="http://schemas.openxmlformats.org/officeDocument/2006/relationships/image" Target="../media/image4.jpeg"/><Relationship Id="rId3" Type="http://schemas.openxmlformats.org/officeDocument/2006/relationships/slide" Target="slide2.xml"/><Relationship Id="rId29" Type="http://schemas.openxmlformats.org/officeDocument/2006/relationships/image" Target="../media/image3.png"/><Relationship Id="rId28" Type="http://schemas.openxmlformats.org/officeDocument/2006/relationships/image" Target="../media/image120.wmf"/><Relationship Id="rId27" Type="http://schemas.openxmlformats.org/officeDocument/2006/relationships/oleObject" Target="../embeddings/oleObject118.bin"/><Relationship Id="rId26" Type="http://schemas.openxmlformats.org/officeDocument/2006/relationships/image" Target="../media/image119.wmf"/><Relationship Id="rId25" Type="http://schemas.openxmlformats.org/officeDocument/2006/relationships/oleObject" Target="../embeddings/oleObject117.bin"/><Relationship Id="rId24" Type="http://schemas.openxmlformats.org/officeDocument/2006/relationships/image" Target="../media/image118.wmf"/><Relationship Id="rId23" Type="http://schemas.openxmlformats.org/officeDocument/2006/relationships/oleObject" Target="../embeddings/oleObject116.bin"/><Relationship Id="rId22" Type="http://schemas.openxmlformats.org/officeDocument/2006/relationships/image" Target="../media/image117.wmf"/><Relationship Id="rId21" Type="http://schemas.openxmlformats.org/officeDocument/2006/relationships/oleObject" Target="../embeddings/oleObject115.bin"/><Relationship Id="rId20" Type="http://schemas.openxmlformats.org/officeDocument/2006/relationships/image" Target="../media/image116.wmf"/><Relationship Id="rId2" Type="http://schemas.openxmlformats.org/officeDocument/2006/relationships/image" Target="../media/image108.wmf"/><Relationship Id="rId19" Type="http://schemas.openxmlformats.org/officeDocument/2006/relationships/oleObject" Target="../embeddings/oleObject114.bin"/><Relationship Id="rId18" Type="http://schemas.openxmlformats.org/officeDocument/2006/relationships/image" Target="../media/image115.wmf"/><Relationship Id="rId17" Type="http://schemas.openxmlformats.org/officeDocument/2006/relationships/oleObject" Target="../embeddings/oleObject113.bin"/><Relationship Id="rId16" Type="http://schemas.openxmlformats.org/officeDocument/2006/relationships/image" Target="../media/image114.wmf"/><Relationship Id="rId15" Type="http://schemas.openxmlformats.org/officeDocument/2006/relationships/oleObject" Target="../embeddings/oleObject112.bin"/><Relationship Id="rId14" Type="http://schemas.openxmlformats.org/officeDocument/2006/relationships/image" Target="../media/image113.wmf"/><Relationship Id="rId13" Type="http://schemas.openxmlformats.org/officeDocument/2006/relationships/oleObject" Target="../embeddings/oleObject111.bin"/><Relationship Id="rId12" Type="http://schemas.openxmlformats.org/officeDocument/2006/relationships/image" Target="../media/image112.wmf"/><Relationship Id="rId11" Type="http://schemas.openxmlformats.org/officeDocument/2006/relationships/oleObject" Target="../embeddings/oleObject110.bin"/><Relationship Id="rId10" Type="http://schemas.openxmlformats.org/officeDocument/2006/relationships/image" Target="../media/image111.wmf"/><Relationship Id="rId1" Type="http://schemas.openxmlformats.org/officeDocument/2006/relationships/oleObject" Target="../embeddings/oleObject106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2.bin"/><Relationship Id="rId8" Type="http://schemas.openxmlformats.org/officeDocument/2006/relationships/image" Target="../media/image123.wmf"/><Relationship Id="rId7" Type="http://schemas.openxmlformats.org/officeDocument/2006/relationships/oleObject" Target="../embeddings/oleObject121.bin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21.wmf"/><Relationship Id="rId3" Type="http://schemas.openxmlformats.org/officeDocument/2006/relationships/oleObject" Target="../embeddings/oleObject119.bin"/><Relationship Id="rId21" Type="http://schemas.openxmlformats.org/officeDocument/2006/relationships/vmlDrawing" Target="../drawings/vmlDrawing12.vml"/><Relationship Id="rId20" Type="http://schemas.openxmlformats.org/officeDocument/2006/relationships/slideLayout" Target="../slideLayouts/slideLayout3.xml"/><Relationship Id="rId2" Type="http://schemas.openxmlformats.org/officeDocument/2006/relationships/slide" Target="slide4.xml"/><Relationship Id="rId19" Type="http://schemas.openxmlformats.org/officeDocument/2006/relationships/image" Target="../media/image129.jpeg"/><Relationship Id="rId18" Type="http://schemas.openxmlformats.org/officeDocument/2006/relationships/image" Target="../media/image128.wmf"/><Relationship Id="rId17" Type="http://schemas.openxmlformats.org/officeDocument/2006/relationships/oleObject" Target="../embeddings/oleObject126.bin"/><Relationship Id="rId16" Type="http://schemas.openxmlformats.org/officeDocument/2006/relationships/image" Target="../media/image127.wmf"/><Relationship Id="rId15" Type="http://schemas.openxmlformats.org/officeDocument/2006/relationships/oleObject" Target="../embeddings/oleObject125.bin"/><Relationship Id="rId14" Type="http://schemas.openxmlformats.org/officeDocument/2006/relationships/image" Target="../media/image126.wmf"/><Relationship Id="rId13" Type="http://schemas.openxmlformats.org/officeDocument/2006/relationships/oleObject" Target="../embeddings/oleObject124.bin"/><Relationship Id="rId12" Type="http://schemas.openxmlformats.org/officeDocument/2006/relationships/image" Target="../media/image125.wmf"/><Relationship Id="rId11" Type="http://schemas.openxmlformats.org/officeDocument/2006/relationships/oleObject" Target="../embeddings/oleObject123.bin"/><Relationship Id="rId10" Type="http://schemas.openxmlformats.org/officeDocument/2006/relationships/image" Target="../media/image124.wmf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0.bin"/><Relationship Id="rId8" Type="http://schemas.openxmlformats.org/officeDocument/2006/relationships/image" Target="../media/image132.wmf"/><Relationship Id="rId7" Type="http://schemas.openxmlformats.org/officeDocument/2006/relationships/oleObject" Target="../embeddings/oleObject129.bin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130.wmf"/><Relationship Id="rId3" Type="http://schemas.openxmlformats.org/officeDocument/2006/relationships/oleObject" Target="../embeddings/oleObject127.bin"/><Relationship Id="rId2" Type="http://schemas.openxmlformats.org/officeDocument/2006/relationships/slide" Target="slide4.xml"/><Relationship Id="rId17" Type="http://schemas.openxmlformats.org/officeDocument/2006/relationships/vmlDrawing" Target="../drawings/vmlDrawing13.vml"/><Relationship Id="rId16" Type="http://schemas.openxmlformats.org/officeDocument/2006/relationships/slideLayout" Target="../slideLayouts/slideLayout3.xml"/><Relationship Id="rId15" Type="http://schemas.openxmlformats.org/officeDocument/2006/relationships/image" Target="../media/image129.jpeg"/><Relationship Id="rId14" Type="http://schemas.openxmlformats.org/officeDocument/2006/relationships/image" Target="../media/image135.wmf"/><Relationship Id="rId13" Type="http://schemas.openxmlformats.org/officeDocument/2006/relationships/oleObject" Target="../embeddings/oleObject132.bin"/><Relationship Id="rId12" Type="http://schemas.openxmlformats.org/officeDocument/2006/relationships/image" Target="../media/image134.wmf"/><Relationship Id="rId11" Type="http://schemas.openxmlformats.org/officeDocument/2006/relationships/oleObject" Target="../embeddings/oleObject131.bin"/><Relationship Id="rId10" Type="http://schemas.openxmlformats.org/officeDocument/2006/relationships/image" Target="../media/image133.wmf"/><Relationship Id="rId1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6.bin"/><Relationship Id="rId8" Type="http://schemas.openxmlformats.org/officeDocument/2006/relationships/image" Target="../media/image138.wmf"/><Relationship Id="rId7" Type="http://schemas.openxmlformats.org/officeDocument/2006/relationships/oleObject" Target="../embeddings/oleObject135.bin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34.bin"/><Relationship Id="rId4" Type="http://schemas.openxmlformats.org/officeDocument/2006/relationships/slide" Target="slide4.xml"/><Relationship Id="rId34" Type="http://schemas.openxmlformats.org/officeDocument/2006/relationships/vmlDrawing" Target="../drawings/vmlDrawing14.vml"/><Relationship Id="rId33" Type="http://schemas.openxmlformats.org/officeDocument/2006/relationships/slideLayout" Target="../slideLayouts/slideLayout3.xml"/><Relationship Id="rId32" Type="http://schemas.openxmlformats.org/officeDocument/2006/relationships/image" Target="../media/image4.jpeg"/><Relationship Id="rId31" Type="http://schemas.openxmlformats.org/officeDocument/2006/relationships/image" Target="../media/image3.png"/><Relationship Id="rId30" Type="http://schemas.openxmlformats.org/officeDocument/2006/relationships/image" Target="../media/image149.wmf"/><Relationship Id="rId3" Type="http://schemas.openxmlformats.org/officeDocument/2006/relationships/slide" Target="slide2.xml"/><Relationship Id="rId29" Type="http://schemas.openxmlformats.org/officeDocument/2006/relationships/oleObject" Target="../embeddings/oleObject146.bin"/><Relationship Id="rId28" Type="http://schemas.openxmlformats.org/officeDocument/2006/relationships/image" Target="../media/image148.wmf"/><Relationship Id="rId27" Type="http://schemas.openxmlformats.org/officeDocument/2006/relationships/oleObject" Target="../embeddings/oleObject145.bin"/><Relationship Id="rId26" Type="http://schemas.openxmlformats.org/officeDocument/2006/relationships/image" Target="../media/image147.wmf"/><Relationship Id="rId25" Type="http://schemas.openxmlformats.org/officeDocument/2006/relationships/oleObject" Target="../embeddings/oleObject144.bin"/><Relationship Id="rId24" Type="http://schemas.openxmlformats.org/officeDocument/2006/relationships/image" Target="../media/image146.wmf"/><Relationship Id="rId23" Type="http://schemas.openxmlformats.org/officeDocument/2006/relationships/oleObject" Target="../embeddings/oleObject143.bin"/><Relationship Id="rId22" Type="http://schemas.openxmlformats.org/officeDocument/2006/relationships/image" Target="../media/image145.wmf"/><Relationship Id="rId21" Type="http://schemas.openxmlformats.org/officeDocument/2006/relationships/oleObject" Target="../embeddings/oleObject142.bin"/><Relationship Id="rId20" Type="http://schemas.openxmlformats.org/officeDocument/2006/relationships/image" Target="../media/image144.wmf"/><Relationship Id="rId2" Type="http://schemas.openxmlformats.org/officeDocument/2006/relationships/image" Target="../media/image136.wmf"/><Relationship Id="rId19" Type="http://schemas.openxmlformats.org/officeDocument/2006/relationships/oleObject" Target="../embeddings/oleObject141.bin"/><Relationship Id="rId18" Type="http://schemas.openxmlformats.org/officeDocument/2006/relationships/image" Target="../media/image143.wmf"/><Relationship Id="rId17" Type="http://schemas.openxmlformats.org/officeDocument/2006/relationships/oleObject" Target="../embeddings/oleObject140.bin"/><Relationship Id="rId16" Type="http://schemas.openxmlformats.org/officeDocument/2006/relationships/image" Target="../media/image142.wmf"/><Relationship Id="rId15" Type="http://schemas.openxmlformats.org/officeDocument/2006/relationships/oleObject" Target="../embeddings/oleObject139.bin"/><Relationship Id="rId14" Type="http://schemas.openxmlformats.org/officeDocument/2006/relationships/image" Target="../media/image141.wmf"/><Relationship Id="rId13" Type="http://schemas.openxmlformats.org/officeDocument/2006/relationships/oleObject" Target="../embeddings/oleObject138.bin"/><Relationship Id="rId12" Type="http://schemas.openxmlformats.org/officeDocument/2006/relationships/image" Target="../media/image140.wmf"/><Relationship Id="rId11" Type="http://schemas.openxmlformats.org/officeDocument/2006/relationships/oleObject" Target="../embeddings/oleObject137.bin"/><Relationship Id="rId10" Type="http://schemas.openxmlformats.org/officeDocument/2006/relationships/image" Target="../media/image139.wmf"/><Relationship Id="rId1" Type="http://schemas.openxmlformats.org/officeDocument/2006/relationships/oleObject" Target="../embeddings/oleObject133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0.bin"/><Relationship Id="rId8" Type="http://schemas.openxmlformats.org/officeDocument/2006/relationships/image" Target="../media/image151.wmf"/><Relationship Id="rId7" Type="http://schemas.openxmlformats.org/officeDocument/2006/relationships/oleObject" Target="../embeddings/oleObject149.bin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148.bin"/><Relationship Id="rId4" Type="http://schemas.openxmlformats.org/officeDocument/2006/relationships/slide" Target="slide4.xml"/><Relationship Id="rId32" Type="http://schemas.openxmlformats.org/officeDocument/2006/relationships/vmlDrawing" Target="../drawings/vmlDrawing15.vml"/><Relationship Id="rId31" Type="http://schemas.openxmlformats.org/officeDocument/2006/relationships/slideLayout" Target="../slideLayouts/slideLayout3.xml"/><Relationship Id="rId30" Type="http://schemas.openxmlformats.org/officeDocument/2006/relationships/image" Target="../media/image4.jpeg"/><Relationship Id="rId3" Type="http://schemas.openxmlformats.org/officeDocument/2006/relationships/slide" Target="slide2.xml"/><Relationship Id="rId29" Type="http://schemas.openxmlformats.org/officeDocument/2006/relationships/image" Target="../media/image3.png"/><Relationship Id="rId28" Type="http://schemas.openxmlformats.org/officeDocument/2006/relationships/image" Target="../media/image161.wmf"/><Relationship Id="rId27" Type="http://schemas.openxmlformats.org/officeDocument/2006/relationships/oleObject" Target="../embeddings/oleObject159.bin"/><Relationship Id="rId26" Type="http://schemas.openxmlformats.org/officeDocument/2006/relationships/image" Target="../media/image160.wmf"/><Relationship Id="rId25" Type="http://schemas.openxmlformats.org/officeDocument/2006/relationships/oleObject" Target="../embeddings/oleObject158.bin"/><Relationship Id="rId24" Type="http://schemas.openxmlformats.org/officeDocument/2006/relationships/image" Target="../media/image159.wmf"/><Relationship Id="rId23" Type="http://schemas.openxmlformats.org/officeDocument/2006/relationships/oleObject" Target="../embeddings/oleObject157.bin"/><Relationship Id="rId22" Type="http://schemas.openxmlformats.org/officeDocument/2006/relationships/image" Target="../media/image158.wmf"/><Relationship Id="rId21" Type="http://schemas.openxmlformats.org/officeDocument/2006/relationships/oleObject" Target="../embeddings/oleObject156.bin"/><Relationship Id="rId20" Type="http://schemas.openxmlformats.org/officeDocument/2006/relationships/image" Target="../media/image157.wmf"/><Relationship Id="rId2" Type="http://schemas.openxmlformats.org/officeDocument/2006/relationships/image" Target="../media/image136.wmf"/><Relationship Id="rId19" Type="http://schemas.openxmlformats.org/officeDocument/2006/relationships/oleObject" Target="../embeddings/oleObject155.bin"/><Relationship Id="rId18" Type="http://schemas.openxmlformats.org/officeDocument/2006/relationships/image" Target="../media/image156.wmf"/><Relationship Id="rId17" Type="http://schemas.openxmlformats.org/officeDocument/2006/relationships/oleObject" Target="../embeddings/oleObject154.bin"/><Relationship Id="rId16" Type="http://schemas.openxmlformats.org/officeDocument/2006/relationships/image" Target="../media/image155.wmf"/><Relationship Id="rId15" Type="http://schemas.openxmlformats.org/officeDocument/2006/relationships/oleObject" Target="../embeddings/oleObject153.bin"/><Relationship Id="rId14" Type="http://schemas.openxmlformats.org/officeDocument/2006/relationships/image" Target="../media/image154.wmf"/><Relationship Id="rId13" Type="http://schemas.openxmlformats.org/officeDocument/2006/relationships/oleObject" Target="../embeddings/oleObject152.bin"/><Relationship Id="rId12" Type="http://schemas.openxmlformats.org/officeDocument/2006/relationships/image" Target="../media/image153.wmf"/><Relationship Id="rId11" Type="http://schemas.openxmlformats.org/officeDocument/2006/relationships/oleObject" Target="../embeddings/oleObject151.bin"/><Relationship Id="rId10" Type="http://schemas.openxmlformats.org/officeDocument/2006/relationships/image" Target="../media/image152.wmf"/><Relationship Id="rId1" Type="http://schemas.openxmlformats.org/officeDocument/2006/relationships/oleObject" Target="../embeddings/oleObject147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3.bin"/><Relationship Id="rId8" Type="http://schemas.openxmlformats.org/officeDocument/2006/relationships/image" Target="../media/image164.wmf"/><Relationship Id="rId7" Type="http://schemas.openxmlformats.org/officeDocument/2006/relationships/oleObject" Target="../embeddings/oleObject162.bin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161.bin"/><Relationship Id="rId4" Type="http://schemas.openxmlformats.org/officeDocument/2006/relationships/slide" Target="slide4.xml"/><Relationship Id="rId32" Type="http://schemas.openxmlformats.org/officeDocument/2006/relationships/vmlDrawing" Target="../drawings/vmlDrawing16.vml"/><Relationship Id="rId31" Type="http://schemas.openxmlformats.org/officeDocument/2006/relationships/slideLayout" Target="../slideLayouts/slideLayout3.xml"/><Relationship Id="rId30" Type="http://schemas.openxmlformats.org/officeDocument/2006/relationships/image" Target="../media/image172.wmf"/><Relationship Id="rId3" Type="http://schemas.openxmlformats.org/officeDocument/2006/relationships/slide" Target="slide2.xml"/><Relationship Id="rId29" Type="http://schemas.openxmlformats.org/officeDocument/2006/relationships/oleObject" Target="../embeddings/oleObject172.bin"/><Relationship Id="rId28" Type="http://schemas.openxmlformats.org/officeDocument/2006/relationships/image" Target="../media/image171.wmf"/><Relationship Id="rId27" Type="http://schemas.openxmlformats.org/officeDocument/2006/relationships/oleObject" Target="../embeddings/oleObject171.bin"/><Relationship Id="rId26" Type="http://schemas.openxmlformats.org/officeDocument/2006/relationships/image" Target="../media/image4.jpeg"/><Relationship Id="rId25" Type="http://schemas.openxmlformats.org/officeDocument/2006/relationships/image" Target="../media/image3.png"/><Relationship Id="rId24" Type="http://schemas.openxmlformats.org/officeDocument/2006/relationships/image" Target="../media/image170.wmf"/><Relationship Id="rId23" Type="http://schemas.openxmlformats.org/officeDocument/2006/relationships/oleObject" Target="../embeddings/oleObject170.bin"/><Relationship Id="rId22" Type="http://schemas.openxmlformats.org/officeDocument/2006/relationships/image" Target="../media/image169.wmf"/><Relationship Id="rId21" Type="http://schemas.openxmlformats.org/officeDocument/2006/relationships/oleObject" Target="../embeddings/oleObject169.bin"/><Relationship Id="rId20" Type="http://schemas.openxmlformats.org/officeDocument/2006/relationships/image" Target="../media/image168.wmf"/><Relationship Id="rId2" Type="http://schemas.openxmlformats.org/officeDocument/2006/relationships/image" Target="../media/image162.wmf"/><Relationship Id="rId19" Type="http://schemas.openxmlformats.org/officeDocument/2006/relationships/oleObject" Target="../embeddings/oleObject168.bin"/><Relationship Id="rId18" Type="http://schemas.openxmlformats.org/officeDocument/2006/relationships/image" Target="../media/image167.wmf"/><Relationship Id="rId17" Type="http://schemas.openxmlformats.org/officeDocument/2006/relationships/oleObject" Target="../embeddings/oleObject167.bin"/><Relationship Id="rId16" Type="http://schemas.openxmlformats.org/officeDocument/2006/relationships/image" Target="../media/image166.wmf"/><Relationship Id="rId15" Type="http://schemas.openxmlformats.org/officeDocument/2006/relationships/oleObject" Target="../embeddings/oleObject166.bin"/><Relationship Id="rId14" Type="http://schemas.openxmlformats.org/officeDocument/2006/relationships/image" Target="../media/image155.wmf"/><Relationship Id="rId13" Type="http://schemas.openxmlformats.org/officeDocument/2006/relationships/oleObject" Target="../embeddings/oleObject165.bin"/><Relationship Id="rId12" Type="http://schemas.openxmlformats.org/officeDocument/2006/relationships/image" Target="../media/image165.wmf"/><Relationship Id="rId11" Type="http://schemas.openxmlformats.org/officeDocument/2006/relationships/oleObject" Target="../embeddings/oleObject164.bin"/><Relationship Id="rId10" Type="http://schemas.openxmlformats.org/officeDocument/2006/relationships/image" Target="../media/image152.wmf"/><Relationship Id="rId1" Type="http://schemas.openxmlformats.org/officeDocument/2006/relationships/oleObject" Target="../embeddings/oleObject160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73.jpeg"/><Relationship Id="rId7" Type="http://schemas.openxmlformats.org/officeDocument/2006/relationships/hyperlink" Target="https://i.pinimg.com/originals/87/54/45/875445f83670e0750c6f2049b85efae1.png" TargetMode="External"/><Relationship Id="rId6" Type="http://schemas.openxmlformats.org/officeDocument/2006/relationships/hyperlink" Target="https://png.pngtree.com/png_detail/18/09/10/pngtree-character-png-clipart_897941.jpg" TargetMode="External"/><Relationship Id="rId5" Type="http://schemas.openxmlformats.org/officeDocument/2006/relationships/hyperlink" Target="https://image.jimcdn.com/app/cms/image/transf/none/path/s60d79d4dc310b582/image/i35fa31b1e0f59a6e/version/1400601805/image.png" TargetMode="External"/><Relationship Id="rId4" Type="http://schemas.openxmlformats.org/officeDocument/2006/relationships/image" Target="../media/image3.png"/><Relationship Id="rId3" Type="http://schemas.openxmlformats.org/officeDocument/2006/relationships/hyperlink" Target="https://png.pngtree.com/png_detail/18/09/10/pngtree-character-png-clipart_1866173.jpg" TargetMode="External"/><Relationship Id="rId2" Type="http://schemas.openxmlformats.org/officeDocument/2006/relationships/hyperlink" Target="https://stuklopechat.com/images/obrazovanie/binarnie-otnosheniya-i-ih-svojstva_3.jpg" TargetMode="External"/><Relationship Id="rId1" Type="http://schemas.openxmlformats.org/officeDocument/2006/relationships/hyperlink" Target="https://www.attorneygeneral.jus.gov.on.ca/english/about/pubs/police_oversight_review/image/triangle-bg.pn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5.xml"/><Relationship Id="rId5" Type="http://schemas.openxmlformats.org/officeDocument/2006/relationships/slide" Target="slide18.xml"/><Relationship Id="rId4" Type="http://schemas.openxmlformats.org/officeDocument/2006/relationships/slide" Target="slide17.xml"/><Relationship Id="rId3" Type="http://schemas.openxmlformats.org/officeDocument/2006/relationships/slide" Target="slide16.xml"/><Relationship Id="rId2" Type="http://schemas.openxmlformats.org/officeDocument/2006/relationships/slide" Target="slide15.xml"/><Relationship Id="rId14" Type="http://schemas.openxmlformats.org/officeDocument/2006/relationships/slideLayout" Target="../slideLayouts/slideLayout2.xml"/><Relationship Id="rId13" Type="http://schemas.openxmlformats.org/officeDocument/2006/relationships/slide" Target="slide13.xml"/><Relationship Id="rId12" Type="http://schemas.openxmlformats.org/officeDocument/2006/relationships/slide" Target="slide12.xml"/><Relationship Id="rId11" Type="http://schemas.openxmlformats.org/officeDocument/2006/relationships/slide" Target="slide11.xml"/><Relationship Id="rId10" Type="http://schemas.openxmlformats.org/officeDocument/2006/relationships/slide" Target="slide10.xml"/><Relationship Id="rId1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7.wmf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3.xml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2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7.wmf"/><Relationship Id="rId17" Type="http://schemas.openxmlformats.org/officeDocument/2006/relationships/vmlDrawing" Target="../drawings/vmlDrawing2.vml"/><Relationship Id="rId16" Type="http://schemas.openxmlformats.org/officeDocument/2006/relationships/slideLayout" Target="../slideLayouts/slideLayout3.xml"/><Relationship Id="rId15" Type="http://schemas.openxmlformats.org/officeDocument/2006/relationships/image" Target="../media/image15.wmf"/><Relationship Id="rId14" Type="http://schemas.openxmlformats.org/officeDocument/2006/relationships/oleObject" Target="../embeddings/oleObject11.bin"/><Relationship Id="rId13" Type="http://schemas.openxmlformats.org/officeDocument/2006/relationships/image" Target="../media/image14.wmf"/><Relationship Id="rId12" Type="http://schemas.openxmlformats.org/officeDocument/2006/relationships/oleObject" Target="../embeddings/oleObject10.bin"/><Relationship Id="rId11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oleObject" Target="../embeddings/oleObject15.bin"/><Relationship Id="rId7" Type="http://schemas.openxmlformats.org/officeDocument/2006/relationships/image" Target="../media/image18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16.wmf"/><Relationship Id="rId27" Type="http://schemas.openxmlformats.org/officeDocument/2006/relationships/vmlDrawing" Target="../drawings/vmlDrawing3.vml"/><Relationship Id="rId26" Type="http://schemas.openxmlformats.org/officeDocument/2006/relationships/slideLayout" Target="../slideLayouts/slideLayout3.xml"/><Relationship Id="rId25" Type="http://schemas.openxmlformats.org/officeDocument/2006/relationships/oleObject" Target="../embeddings/oleObject23.bin"/><Relationship Id="rId24" Type="http://schemas.openxmlformats.org/officeDocument/2006/relationships/image" Target="../media/image26.wmf"/><Relationship Id="rId23" Type="http://schemas.openxmlformats.org/officeDocument/2006/relationships/oleObject" Target="../embeddings/oleObject22.bin"/><Relationship Id="rId22" Type="http://schemas.openxmlformats.org/officeDocument/2006/relationships/image" Target="../media/image25.wmf"/><Relationship Id="rId21" Type="http://schemas.openxmlformats.org/officeDocument/2006/relationships/oleObject" Target="../embeddings/oleObject21.bin"/><Relationship Id="rId20" Type="http://schemas.openxmlformats.org/officeDocument/2006/relationships/slide" Target="slide3.xml"/><Relationship Id="rId2" Type="http://schemas.openxmlformats.org/officeDocument/2006/relationships/oleObject" Target="../embeddings/oleObject12.bin"/><Relationship Id="rId19" Type="http://schemas.openxmlformats.org/officeDocument/2006/relationships/image" Target="../media/image24.wmf"/><Relationship Id="rId18" Type="http://schemas.openxmlformats.org/officeDocument/2006/relationships/oleObject" Target="../embeddings/oleObject20.bin"/><Relationship Id="rId17" Type="http://schemas.openxmlformats.org/officeDocument/2006/relationships/image" Target="../media/image23.wmf"/><Relationship Id="rId16" Type="http://schemas.openxmlformats.org/officeDocument/2006/relationships/oleObject" Target="../embeddings/oleObject19.bin"/><Relationship Id="rId15" Type="http://schemas.openxmlformats.org/officeDocument/2006/relationships/image" Target="../media/image22.wmf"/><Relationship Id="rId14" Type="http://schemas.openxmlformats.org/officeDocument/2006/relationships/oleObject" Target="../embeddings/oleObject18.bin"/><Relationship Id="rId13" Type="http://schemas.openxmlformats.org/officeDocument/2006/relationships/image" Target="../media/image21.wmf"/><Relationship Id="rId12" Type="http://schemas.openxmlformats.org/officeDocument/2006/relationships/oleObject" Target="../embeddings/oleObject17.bin"/><Relationship Id="rId11" Type="http://schemas.openxmlformats.org/officeDocument/2006/relationships/image" Target="../media/image20.wmf"/><Relationship Id="rId10" Type="http://schemas.openxmlformats.org/officeDocument/2006/relationships/oleObject" Target="../embeddings/oleObject16.bin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oleObject" Target="../embeddings/oleObject27.bin"/><Relationship Id="rId7" Type="http://schemas.openxmlformats.org/officeDocument/2006/relationships/image" Target="../media/image29.wmf"/><Relationship Id="rId6" Type="http://schemas.openxmlformats.org/officeDocument/2006/relationships/oleObject" Target="../embeddings/oleObject26.bin"/><Relationship Id="rId5" Type="http://schemas.openxmlformats.org/officeDocument/2006/relationships/slide" Target="slide2.xml"/><Relationship Id="rId4" Type="http://schemas.openxmlformats.org/officeDocument/2006/relationships/image" Target="../media/image28.wmf"/><Relationship Id="rId3" Type="http://schemas.openxmlformats.org/officeDocument/2006/relationships/oleObject" Target="../embeddings/oleObject25.bin"/><Relationship Id="rId27" Type="http://schemas.openxmlformats.org/officeDocument/2006/relationships/vmlDrawing" Target="../drawings/vmlDrawing4.vml"/><Relationship Id="rId26" Type="http://schemas.openxmlformats.org/officeDocument/2006/relationships/slideLayout" Target="../slideLayouts/slideLayout3.xml"/><Relationship Id="rId25" Type="http://schemas.openxmlformats.org/officeDocument/2006/relationships/oleObject" Target="../embeddings/oleObject35.bin"/><Relationship Id="rId24" Type="http://schemas.openxmlformats.org/officeDocument/2006/relationships/image" Target="../media/image36.wmf"/><Relationship Id="rId23" Type="http://schemas.openxmlformats.org/officeDocument/2006/relationships/oleObject" Target="../embeddings/oleObject34.bin"/><Relationship Id="rId22" Type="http://schemas.openxmlformats.org/officeDocument/2006/relationships/image" Target="../media/image35.wmf"/><Relationship Id="rId21" Type="http://schemas.openxmlformats.org/officeDocument/2006/relationships/oleObject" Target="../embeddings/oleObject33.bin"/><Relationship Id="rId20" Type="http://schemas.openxmlformats.org/officeDocument/2006/relationships/slide" Target="slide3.xml"/><Relationship Id="rId2" Type="http://schemas.openxmlformats.org/officeDocument/2006/relationships/image" Target="../media/image27.wmf"/><Relationship Id="rId19" Type="http://schemas.openxmlformats.org/officeDocument/2006/relationships/image" Target="../media/image24.wmf"/><Relationship Id="rId18" Type="http://schemas.openxmlformats.org/officeDocument/2006/relationships/oleObject" Target="../embeddings/oleObject32.bin"/><Relationship Id="rId17" Type="http://schemas.openxmlformats.org/officeDocument/2006/relationships/image" Target="../media/image34.wmf"/><Relationship Id="rId16" Type="http://schemas.openxmlformats.org/officeDocument/2006/relationships/oleObject" Target="../embeddings/oleObject31.bin"/><Relationship Id="rId15" Type="http://schemas.openxmlformats.org/officeDocument/2006/relationships/image" Target="../media/image33.wmf"/><Relationship Id="rId14" Type="http://schemas.openxmlformats.org/officeDocument/2006/relationships/oleObject" Target="../embeddings/oleObject30.bin"/><Relationship Id="rId13" Type="http://schemas.openxmlformats.org/officeDocument/2006/relationships/image" Target="../media/image32.wmf"/><Relationship Id="rId12" Type="http://schemas.openxmlformats.org/officeDocument/2006/relationships/oleObject" Target="../embeddings/oleObject29.bin"/><Relationship Id="rId11" Type="http://schemas.openxmlformats.org/officeDocument/2006/relationships/image" Target="../media/image31.wmf"/><Relationship Id="rId10" Type="http://schemas.openxmlformats.org/officeDocument/2006/relationships/oleObject" Target="../embeddings/oleObject28.bin"/><Relationship Id="rId1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9.bin"/><Relationship Id="rId8" Type="http://schemas.openxmlformats.org/officeDocument/2006/relationships/slide" Target="slide3.xml"/><Relationship Id="rId7" Type="http://schemas.openxmlformats.org/officeDocument/2006/relationships/image" Target="../media/image39.wmf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7.bin"/><Relationship Id="rId3" Type="http://schemas.openxmlformats.org/officeDocument/2006/relationships/slide" Target="slide2.xml"/><Relationship Id="rId24" Type="http://schemas.openxmlformats.org/officeDocument/2006/relationships/vmlDrawing" Target="../drawings/vmlDrawing5.vml"/><Relationship Id="rId23" Type="http://schemas.openxmlformats.org/officeDocument/2006/relationships/slideLayout" Target="../slideLayouts/slideLayout3.xml"/><Relationship Id="rId22" Type="http://schemas.openxmlformats.org/officeDocument/2006/relationships/image" Target="../media/image4.jpeg"/><Relationship Id="rId21" Type="http://schemas.openxmlformats.org/officeDocument/2006/relationships/image" Target="../media/image3.png"/><Relationship Id="rId20" Type="http://schemas.openxmlformats.org/officeDocument/2006/relationships/image" Target="../media/image45.wmf"/><Relationship Id="rId2" Type="http://schemas.openxmlformats.org/officeDocument/2006/relationships/image" Target="../media/image37.wmf"/><Relationship Id="rId19" Type="http://schemas.openxmlformats.org/officeDocument/2006/relationships/oleObject" Target="../embeddings/oleObject44.bin"/><Relationship Id="rId18" Type="http://schemas.openxmlformats.org/officeDocument/2006/relationships/image" Target="../media/image44.wmf"/><Relationship Id="rId17" Type="http://schemas.openxmlformats.org/officeDocument/2006/relationships/oleObject" Target="../embeddings/oleObject43.bin"/><Relationship Id="rId16" Type="http://schemas.openxmlformats.org/officeDocument/2006/relationships/image" Target="../media/image43.wmf"/><Relationship Id="rId15" Type="http://schemas.openxmlformats.org/officeDocument/2006/relationships/oleObject" Target="../embeddings/oleObject42.bin"/><Relationship Id="rId14" Type="http://schemas.openxmlformats.org/officeDocument/2006/relationships/image" Target="../media/image42.wmf"/><Relationship Id="rId13" Type="http://schemas.openxmlformats.org/officeDocument/2006/relationships/oleObject" Target="../embeddings/oleObject41.bin"/><Relationship Id="rId12" Type="http://schemas.openxmlformats.org/officeDocument/2006/relationships/image" Target="../media/image41.wmf"/><Relationship Id="rId11" Type="http://schemas.openxmlformats.org/officeDocument/2006/relationships/oleObject" Target="../embeddings/oleObject40.bin"/><Relationship Id="rId10" Type="http://schemas.openxmlformats.org/officeDocument/2006/relationships/image" Target="../media/image40.wmf"/><Relationship Id="rId1" Type="http://schemas.openxmlformats.org/officeDocument/2006/relationships/oleObject" Target="../embeddings/oleObject36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8" Type="http://schemas.openxmlformats.org/officeDocument/2006/relationships/slide" Target="slide3.xml"/><Relationship Id="rId7" Type="http://schemas.openxmlformats.org/officeDocument/2006/relationships/image" Target="../media/image48.wmf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6.bin"/><Relationship Id="rId3" Type="http://schemas.openxmlformats.org/officeDocument/2006/relationships/slide" Target="slide2.xml"/><Relationship Id="rId24" Type="http://schemas.openxmlformats.org/officeDocument/2006/relationships/vmlDrawing" Target="../drawings/vmlDrawing6.vml"/><Relationship Id="rId23" Type="http://schemas.openxmlformats.org/officeDocument/2006/relationships/slideLayout" Target="../slideLayouts/slideLayout3.xml"/><Relationship Id="rId22" Type="http://schemas.openxmlformats.org/officeDocument/2006/relationships/image" Target="../media/image4.jpeg"/><Relationship Id="rId21" Type="http://schemas.openxmlformats.org/officeDocument/2006/relationships/image" Target="../media/image3.png"/><Relationship Id="rId20" Type="http://schemas.openxmlformats.org/officeDocument/2006/relationships/image" Target="../media/image54.wmf"/><Relationship Id="rId2" Type="http://schemas.openxmlformats.org/officeDocument/2006/relationships/image" Target="../media/image46.wmf"/><Relationship Id="rId19" Type="http://schemas.openxmlformats.org/officeDocument/2006/relationships/oleObject" Target="../embeddings/oleObject53.bin"/><Relationship Id="rId18" Type="http://schemas.openxmlformats.org/officeDocument/2006/relationships/image" Target="../media/image53.wmf"/><Relationship Id="rId17" Type="http://schemas.openxmlformats.org/officeDocument/2006/relationships/oleObject" Target="../embeddings/oleObject52.bin"/><Relationship Id="rId16" Type="http://schemas.openxmlformats.org/officeDocument/2006/relationships/image" Target="../media/image52.wmf"/><Relationship Id="rId15" Type="http://schemas.openxmlformats.org/officeDocument/2006/relationships/oleObject" Target="../embeddings/oleObject51.bin"/><Relationship Id="rId14" Type="http://schemas.openxmlformats.org/officeDocument/2006/relationships/image" Target="../media/image51.wmf"/><Relationship Id="rId13" Type="http://schemas.openxmlformats.org/officeDocument/2006/relationships/oleObject" Target="../embeddings/oleObject50.bin"/><Relationship Id="rId12" Type="http://schemas.openxmlformats.org/officeDocument/2006/relationships/image" Target="../media/image50.wmf"/><Relationship Id="rId11" Type="http://schemas.openxmlformats.org/officeDocument/2006/relationships/oleObject" Target="../embeddings/oleObject49.bin"/><Relationship Id="rId10" Type="http://schemas.openxmlformats.org/officeDocument/2006/relationships/image" Target="../media/image49.wmf"/><Relationship Id="rId1" Type="http://schemas.openxmlformats.org/officeDocument/2006/relationships/oleObject" Target="../embeddings/oleObject45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7.bin"/><Relationship Id="rId8" Type="http://schemas.openxmlformats.org/officeDocument/2006/relationships/image" Target="../media/image57.wmf"/><Relationship Id="rId7" Type="http://schemas.openxmlformats.org/officeDocument/2006/relationships/oleObject" Target="../embeddings/oleObject56.bin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5.wmf"/><Relationship Id="rId38" Type="http://schemas.openxmlformats.org/officeDocument/2006/relationships/vmlDrawing" Target="../drawings/vmlDrawing7.vml"/><Relationship Id="rId37" Type="http://schemas.openxmlformats.org/officeDocument/2006/relationships/slideLayout" Target="../slideLayouts/slideLayout3.xml"/><Relationship Id="rId36" Type="http://schemas.openxmlformats.org/officeDocument/2006/relationships/image" Target="../media/image72.png"/><Relationship Id="rId35" Type="http://schemas.openxmlformats.org/officeDocument/2006/relationships/image" Target="../media/image71.png"/><Relationship Id="rId34" Type="http://schemas.openxmlformats.org/officeDocument/2006/relationships/image" Target="../media/image70.wmf"/><Relationship Id="rId33" Type="http://schemas.openxmlformats.org/officeDocument/2006/relationships/oleObject" Target="../embeddings/oleObject69.bin"/><Relationship Id="rId32" Type="http://schemas.openxmlformats.org/officeDocument/2006/relationships/image" Target="../media/image69.wmf"/><Relationship Id="rId31" Type="http://schemas.openxmlformats.org/officeDocument/2006/relationships/oleObject" Target="../embeddings/oleObject68.bin"/><Relationship Id="rId30" Type="http://schemas.openxmlformats.org/officeDocument/2006/relationships/image" Target="../media/image68.wmf"/><Relationship Id="rId3" Type="http://schemas.openxmlformats.org/officeDocument/2006/relationships/oleObject" Target="../embeddings/oleObject54.bin"/><Relationship Id="rId29" Type="http://schemas.openxmlformats.org/officeDocument/2006/relationships/oleObject" Target="../embeddings/oleObject67.bin"/><Relationship Id="rId28" Type="http://schemas.openxmlformats.org/officeDocument/2006/relationships/image" Target="../media/image67.wmf"/><Relationship Id="rId27" Type="http://schemas.openxmlformats.org/officeDocument/2006/relationships/oleObject" Target="../embeddings/oleObject66.bin"/><Relationship Id="rId26" Type="http://schemas.openxmlformats.org/officeDocument/2006/relationships/image" Target="../media/image66.wmf"/><Relationship Id="rId25" Type="http://schemas.openxmlformats.org/officeDocument/2006/relationships/oleObject" Target="../embeddings/oleObject65.bin"/><Relationship Id="rId24" Type="http://schemas.openxmlformats.org/officeDocument/2006/relationships/image" Target="../media/image65.wmf"/><Relationship Id="rId23" Type="http://schemas.openxmlformats.org/officeDocument/2006/relationships/oleObject" Target="../embeddings/oleObject64.bin"/><Relationship Id="rId22" Type="http://schemas.openxmlformats.org/officeDocument/2006/relationships/image" Target="../media/image64.wmf"/><Relationship Id="rId21" Type="http://schemas.openxmlformats.org/officeDocument/2006/relationships/oleObject" Target="../embeddings/oleObject63.bin"/><Relationship Id="rId20" Type="http://schemas.openxmlformats.org/officeDocument/2006/relationships/image" Target="../media/image63.wmf"/><Relationship Id="rId2" Type="http://schemas.openxmlformats.org/officeDocument/2006/relationships/slide" Target="slide3.xml"/><Relationship Id="rId19" Type="http://schemas.openxmlformats.org/officeDocument/2006/relationships/oleObject" Target="../embeddings/oleObject62.bin"/><Relationship Id="rId18" Type="http://schemas.openxmlformats.org/officeDocument/2006/relationships/image" Target="../media/image62.wmf"/><Relationship Id="rId17" Type="http://schemas.openxmlformats.org/officeDocument/2006/relationships/oleObject" Target="../embeddings/oleObject61.bin"/><Relationship Id="rId16" Type="http://schemas.openxmlformats.org/officeDocument/2006/relationships/image" Target="../media/image61.wmf"/><Relationship Id="rId15" Type="http://schemas.openxmlformats.org/officeDocument/2006/relationships/oleObject" Target="../embeddings/oleObject60.bin"/><Relationship Id="rId14" Type="http://schemas.openxmlformats.org/officeDocument/2006/relationships/image" Target="../media/image60.wmf"/><Relationship Id="rId13" Type="http://schemas.openxmlformats.org/officeDocument/2006/relationships/oleObject" Target="../embeddings/oleObject59.bin"/><Relationship Id="rId12" Type="http://schemas.openxmlformats.org/officeDocument/2006/relationships/image" Target="../media/image59.wmf"/><Relationship Id="rId11" Type="http://schemas.openxmlformats.org/officeDocument/2006/relationships/oleObject" Target="../embeddings/oleObject58.bin"/><Relationship Id="rId10" Type="http://schemas.openxmlformats.org/officeDocument/2006/relationships/image" Target="../media/image58.wmf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6238240"/>
            <a:ext cx="63722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86" name="Object 14"/>
          <p:cNvGraphicFramePr>
            <a:graphicFrameLocks noChangeAspect="1"/>
          </p:cNvGraphicFramePr>
          <p:nvPr/>
        </p:nvGraphicFramePr>
        <p:xfrm>
          <a:off x="5076056" y="2132856"/>
          <a:ext cx="3600400" cy="38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76056" y="2132856"/>
                        <a:ext cx="3600400" cy="3824425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7B7F4D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323528" y="2204864"/>
            <a:ext cx="4248472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95536" y="1052736"/>
            <a:ext cx="83529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оси абсцисс найдите точку,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равноудалённую от точек А и В.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7092280" y="4293096"/>
            <a:ext cx="576064" cy="1152128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7308304" y="5517232"/>
          <a:ext cx="12366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Формула" r:id="rId4" imgW="13411200" imgH="5181600" progId="Equation.3">
                  <p:embed/>
                </p:oleObj>
              </mc:Choice>
              <mc:Fallback>
                <p:oleObj name="Формула" r:id="rId4" imgW="13411200" imgH="5181600" progId="Equation.3">
                  <p:embed/>
                  <p:pic>
                    <p:nvPicPr>
                      <p:cNvPr id="0" name="Изображение 819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8304" y="5517232"/>
                        <a:ext cx="1236662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6660232" y="2852936"/>
          <a:ext cx="103981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Формула" r:id="rId6" imgW="11277600" imgH="5181600" progId="Equation.3">
                  <p:embed/>
                </p:oleObj>
              </mc:Choice>
              <mc:Fallback>
                <p:oleObj name="Формула" r:id="rId6" imgW="11277600" imgH="5181600" progId="Equation.3">
                  <p:embed/>
                  <p:pic>
                    <p:nvPicPr>
                      <p:cNvPr id="0" name="Изображение 819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60232" y="2852936"/>
                        <a:ext cx="1039812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Управляющая кнопка: сведения 29">
            <a:hlinkClick r:id="rId8" action="ppaction://hlinksldjump" highlightClick="1"/>
          </p:cNvPr>
          <p:cNvSpPr/>
          <p:nvPr/>
        </p:nvSpPr>
        <p:spPr>
          <a:xfrm>
            <a:off x="1403648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115616" y="1916832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1763688" y="2348880"/>
          <a:ext cx="15287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Формула" r:id="rId9" imgW="13411200" imgH="5181600" progId="Equation.3">
                  <p:embed/>
                </p:oleObj>
              </mc:Choice>
              <mc:Fallback>
                <p:oleObj name="Формула" r:id="rId9" imgW="13411200" imgH="5181600" progId="Equation.3">
                  <p:embed/>
                  <p:pic>
                    <p:nvPicPr>
                      <p:cNvPr id="0" name="Изображение 819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63688" y="2348880"/>
                        <a:ext cx="1528762" cy="5413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3" name="Object 15"/>
          <p:cNvGraphicFramePr>
            <a:graphicFrameLocks noChangeAspect="1"/>
          </p:cNvGraphicFramePr>
          <p:nvPr/>
        </p:nvGraphicFramePr>
        <p:xfrm>
          <a:off x="395536" y="2996952"/>
          <a:ext cx="4104456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Формула" r:id="rId11" imgW="39014400" imgH="7315200" progId="Equation.3">
                  <p:embed/>
                </p:oleObj>
              </mc:Choice>
              <mc:Fallback>
                <p:oleObj name="Формула" r:id="rId11" imgW="39014400" imgH="7315200" progId="Equation.3">
                  <p:embed/>
                  <p:pic>
                    <p:nvPicPr>
                      <p:cNvPr id="0" name="Изображение 819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5536" y="2996952"/>
                        <a:ext cx="4104456" cy="765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4" name="Object 16"/>
          <p:cNvGraphicFramePr>
            <a:graphicFrameLocks noChangeAspect="1"/>
          </p:cNvGraphicFramePr>
          <p:nvPr/>
        </p:nvGraphicFramePr>
        <p:xfrm>
          <a:off x="395536" y="3645024"/>
          <a:ext cx="4104456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Формула" r:id="rId13" imgW="38404800" imgH="7315200" progId="Equation.3">
                  <p:embed/>
                </p:oleObj>
              </mc:Choice>
              <mc:Fallback>
                <p:oleObj name="Формула" r:id="rId13" imgW="38404800" imgH="7315200" progId="Equation.3">
                  <p:embed/>
                  <p:pic>
                    <p:nvPicPr>
                      <p:cNvPr id="0" name="Изображение 819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5536" y="3645024"/>
                        <a:ext cx="4104456" cy="765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5" name="Object 17"/>
          <p:cNvGraphicFramePr>
            <a:graphicFrameLocks noChangeAspect="1"/>
          </p:cNvGraphicFramePr>
          <p:nvPr/>
        </p:nvGraphicFramePr>
        <p:xfrm>
          <a:off x="1835696" y="4293096"/>
          <a:ext cx="12509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Формула" r:id="rId15" imgW="10972800" imgH="5181600" progId="Equation.3">
                  <p:embed/>
                </p:oleObj>
              </mc:Choice>
              <mc:Fallback>
                <p:oleObj name="Формула" r:id="rId15" imgW="10972800" imgH="5181600" progId="Equation.3">
                  <p:embed/>
                  <p:pic>
                    <p:nvPicPr>
                      <p:cNvPr id="0" name="Изображение 8198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35696" y="4293096"/>
                        <a:ext cx="1250950" cy="5413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6" name="Object 18"/>
          <p:cNvGraphicFramePr>
            <a:graphicFrameLocks noChangeAspect="1"/>
          </p:cNvGraphicFramePr>
          <p:nvPr/>
        </p:nvGraphicFramePr>
        <p:xfrm>
          <a:off x="2771800" y="1196752"/>
          <a:ext cx="33480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Формула" r:id="rId17" imgW="25908000" imgH="5181600" progId="Equation.3">
                  <p:embed/>
                </p:oleObj>
              </mc:Choice>
              <mc:Fallback>
                <p:oleObj name="Формула" r:id="rId17" imgW="25908000" imgH="5181600" progId="Equation.3">
                  <p:embed/>
                  <p:pic>
                    <p:nvPicPr>
                      <p:cNvPr id="0" name="Изображение 819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71800" y="1196752"/>
                        <a:ext cx="3348037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42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588224" y="3212976"/>
            <a:ext cx="504056" cy="1080120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7236296" y="4293096"/>
          <a:ext cx="12080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Формула" r:id="rId19" imgW="13106400" imgH="5181600" progId="Equation.3">
                  <p:embed/>
                </p:oleObj>
              </mc:Choice>
              <mc:Fallback>
                <p:oleObj name="Формула" r:id="rId19" imgW="13106400" imgH="5181600" progId="Equation.3">
                  <p:embed/>
                  <p:pic>
                    <p:nvPicPr>
                      <p:cNvPr id="0" name="Изображение 8200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236296" y="4293096"/>
                        <a:ext cx="1208088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Прямая соединительная линия 45"/>
          <p:cNvCxnSpPr/>
          <p:nvPr/>
        </p:nvCxnSpPr>
        <p:spPr>
          <a:xfrm flipH="1">
            <a:off x="6804248" y="3717032"/>
            <a:ext cx="144016" cy="36004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308304" y="4725144"/>
            <a:ext cx="144016" cy="36004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3483" name="Object 11"/>
          <p:cNvGraphicFramePr>
            <a:graphicFrameLocks noChangeAspect="1"/>
          </p:cNvGraphicFramePr>
          <p:nvPr/>
        </p:nvGraphicFramePr>
        <p:xfrm>
          <a:off x="395536" y="4797152"/>
          <a:ext cx="394176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Формула" r:id="rId21" imgW="36880800" imgH="4876800" progId="Equation.3">
                  <p:embed/>
                </p:oleObj>
              </mc:Choice>
              <mc:Fallback>
                <p:oleObj name="Формула" r:id="rId21" imgW="36880800" imgH="4876800" progId="Equation.3">
                  <p:embed/>
                  <p:pic>
                    <p:nvPicPr>
                      <p:cNvPr id="0" name="Изображение 8201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5536" y="4797152"/>
                        <a:ext cx="3941762" cy="5095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4" name="Object 12"/>
          <p:cNvGraphicFramePr>
            <a:graphicFrameLocks noChangeAspect="1"/>
          </p:cNvGraphicFramePr>
          <p:nvPr/>
        </p:nvGraphicFramePr>
        <p:xfrm>
          <a:off x="1907704" y="5301208"/>
          <a:ext cx="9112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Формула" r:id="rId23" imgW="8534400" imgH="4267200" progId="Equation.3">
                  <p:embed/>
                </p:oleObj>
              </mc:Choice>
              <mc:Fallback>
                <p:oleObj name="Формула" r:id="rId23" imgW="8534400" imgH="4267200" progId="Equation.3">
                  <p:embed/>
                  <p:pic>
                    <p:nvPicPr>
                      <p:cNvPr id="0" name="Изображение 8202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907704" y="5301208"/>
                        <a:ext cx="911225" cy="4460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5" name="Object 13"/>
          <p:cNvGraphicFramePr>
            <a:graphicFrameLocks noChangeAspect="1"/>
          </p:cNvGraphicFramePr>
          <p:nvPr/>
        </p:nvGraphicFramePr>
        <p:xfrm>
          <a:off x="1619672" y="5805264"/>
          <a:ext cx="149383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Формула" r:id="rId25" imgW="13106400" imgH="5181600" progId="Equation.3">
                  <p:embed/>
                </p:oleObj>
              </mc:Choice>
              <mc:Fallback>
                <p:oleObj name="Формула" r:id="rId25" imgW="13106400" imgH="5181600" progId="Equation.3">
                  <p:embed/>
                  <p:pic>
                    <p:nvPicPr>
                      <p:cNvPr id="0" name="Изображение 8203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619672" y="5805264"/>
                        <a:ext cx="1493837" cy="541337"/>
                      </a:xfrm>
                      <a:prstGeom prst="rect">
                        <a:avLst/>
                      </a:prstGeom>
                      <a:solidFill>
                        <a:srgbClr val="E2E1C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52" name="Группа 48"/>
          <p:cNvGrpSpPr/>
          <p:nvPr/>
        </p:nvGrpSpPr>
        <p:grpSpPr>
          <a:xfrm>
            <a:off x="5004048" y="2060848"/>
            <a:ext cx="3672408" cy="4248472"/>
            <a:chOff x="4716016" y="1556792"/>
            <a:chExt cx="3456384" cy="4176464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716016" y="1556792"/>
              <a:ext cx="3456384" cy="417646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6" name="Группа 55"/>
            <p:cNvGrpSpPr/>
            <p:nvPr/>
          </p:nvGrpSpPr>
          <p:grpSpPr>
            <a:xfrm flipH="1">
              <a:off x="5004048" y="1700808"/>
              <a:ext cx="2844824" cy="3346156"/>
              <a:chOff x="3168352" y="1916832"/>
              <a:chExt cx="2843808" cy="3346156"/>
            </a:xfrm>
          </p:grpSpPr>
          <p:pic>
            <p:nvPicPr>
              <p:cNvPr id="57" name="Picture 4" descr="https://image.jimcdn.com/app/cms/image/transf/none/path/s60d79d4dc310b582/image/i35fa31b1e0f59a6e/version/1400601805/image.pn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 l="11812" t="17718" r="8454" b="15837"/>
              <a:stretch>
                <a:fillRect/>
              </a:stretch>
            </p:blipFill>
            <p:spPr bwMode="auto">
              <a:xfrm>
                <a:off x="3168352" y="3702815"/>
                <a:ext cx="1872208" cy="1560173"/>
              </a:xfrm>
              <a:prstGeom prst="rect">
                <a:avLst/>
              </a:prstGeom>
              <a:noFill/>
            </p:spPr>
          </p:pic>
          <p:pic>
            <p:nvPicPr>
              <p:cNvPr id="58" name="Picture 2" descr="https://png.pngtree.com/png_detail/18/09/10/pngtree-character-png-clipart_1866173.jpg"/>
              <p:cNvPicPr>
                <a:picLocks noChangeAspect="1" noChangeArrowheads="1"/>
              </p:cNvPicPr>
              <p:nvPr/>
            </p:nvPicPr>
            <p:blipFill>
              <a:blip r:embed="rId2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63888" y="1916832"/>
                <a:ext cx="2448272" cy="334615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582" name="Object 14"/>
          <p:cNvGraphicFramePr>
            <a:graphicFrameLocks noChangeAspect="1"/>
          </p:cNvGraphicFramePr>
          <p:nvPr/>
        </p:nvGraphicFramePr>
        <p:xfrm>
          <a:off x="5076056" y="2348880"/>
          <a:ext cx="3600400" cy="3824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76056" y="2348880"/>
                        <a:ext cx="3600400" cy="3824424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7B7F4D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323528" y="2204864"/>
            <a:ext cx="4248472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95536" y="1268760"/>
            <a:ext cx="83529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224136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прямой, содержащей биссектрисы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первого и третьего углов, найдите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точку, равноудалённую от точек А и 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7493000" y="4724400"/>
          <a:ext cx="10112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Формула" r:id="rId4" imgW="10972800" imgH="5181600" progId="Equation.3">
                  <p:embed/>
                </p:oleObj>
              </mc:Choice>
              <mc:Fallback>
                <p:oleObj name="Формула" r:id="rId4" imgW="10972800" imgH="5181600" progId="Equation.3">
                  <p:embed/>
                  <p:pic>
                    <p:nvPicPr>
                      <p:cNvPr id="0" name="Изображение 921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3000" y="4724400"/>
                        <a:ext cx="1011238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6156176" y="2636912"/>
          <a:ext cx="10683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Формула" r:id="rId6" imgW="11582400" imgH="5181600" progId="Equation.3">
                  <p:embed/>
                </p:oleObj>
              </mc:Choice>
              <mc:Fallback>
                <p:oleObj name="Формула" r:id="rId6" imgW="11582400" imgH="5181600" progId="Equation.3">
                  <p:embed/>
                  <p:pic>
                    <p:nvPicPr>
                      <p:cNvPr id="0" name="Изображение 921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56176" y="2636912"/>
                        <a:ext cx="1068388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Управляющая кнопка: сведения 29">
            <a:hlinkClick r:id="rId8" action="ppaction://hlinksldjump" highlightClick="1"/>
          </p:cNvPr>
          <p:cNvSpPr/>
          <p:nvPr/>
        </p:nvSpPr>
        <p:spPr>
          <a:xfrm>
            <a:off x="539552" y="105273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115616" y="2060848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1763688" y="2492896"/>
          <a:ext cx="15287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9" imgW="13411200" imgH="5181600" progId="Equation.3">
                  <p:embed/>
                </p:oleObj>
              </mc:Choice>
              <mc:Fallback>
                <p:oleObj name="Формула" r:id="rId9" imgW="13411200" imgH="5181600" progId="Equation.3">
                  <p:embed/>
                  <p:pic>
                    <p:nvPicPr>
                      <p:cNvPr id="0" name="Изображение 921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63688" y="2492896"/>
                        <a:ext cx="1528762" cy="5413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3" name="Object 15"/>
          <p:cNvGraphicFramePr>
            <a:graphicFrameLocks noChangeAspect="1"/>
          </p:cNvGraphicFramePr>
          <p:nvPr/>
        </p:nvGraphicFramePr>
        <p:xfrm>
          <a:off x="427038" y="3141663"/>
          <a:ext cx="40417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Формула" r:id="rId11" imgW="38404800" imgH="7315200" progId="Equation.3">
                  <p:embed/>
                </p:oleObj>
              </mc:Choice>
              <mc:Fallback>
                <p:oleObj name="Формула" r:id="rId11" imgW="38404800" imgH="7315200" progId="Equation.3">
                  <p:embed/>
                  <p:pic>
                    <p:nvPicPr>
                      <p:cNvPr id="0" name="Изображение 922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7038" y="3141663"/>
                        <a:ext cx="4041775" cy="765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4" name="Object 16"/>
          <p:cNvGraphicFramePr>
            <a:graphicFrameLocks noChangeAspect="1"/>
          </p:cNvGraphicFramePr>
          <p:nvPr/>
        </p:nvGraphicFramePr>
        <p:xfrm>
          <a:off x="379413" y="3789363"/>
          <a:ext cx="41386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Формула" r:id="rId13" imgW="38709600" imgH="7315200" progId="Equation.3">
                  <p:embed/>
                </p:oleObj>
              </mc:Choice>
              <mc:Fallback>
                <p:oleObj name="Формула" r:id="rId13" imgW="38709600" imgH="7315200" progId="Equation.3">
                  <p:embed/>
                  <p:pic>
                    <p:nvPicPr>
                      <p:cNvPr id="0" name="Изображение 922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9413" y="3789363"/>
                        <a:ext cx="4138612" cy="765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5" name="Object 17"/>
          <p:cNvGraphicFramePr>
            <a:graphicFrameLocks noChangeAspect="1"/>
          </p:cNvGraphicFramePr>
          <p:nvPr/>
        </p:nvGraphicFramePr>
        <p:xfrm>
          <a:off x="1697038" y="4437063"/>
          <a:ext cx="15287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Формула" r:id="rId15" imgW="13411200" imgH="5181600" progId="Equation.3">
                  <p:embed/>
                </p:oleObj>
              </mc:Choice>
              <mc:Fallback>
                <p:oleObj name="Формула" r:id="rId15" imgW="13411200" imgH="5181600" progId="Equation.3">
                  <p:embed/>
                  <p:pic>
                    <p:nvPicPr>
                      <p:cNvPr id="0" name="Изображение 922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97038" y="4437063"/>
                        <a:ext cx="1528762" cy="5413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6" name="Object 18"/>
          <p:cNvGraphicFramePr>
            <a:graphicFrameLocks noChangeAspect="1"/>
          </p:cNvGraphicFramePr>
          <p:nvPr/>
        </p:nvGraphicFramePr>
        <p:xfrm>
          <a:off x="3054350" y="1484313"/>
          <a:ext cx="30718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Формула" r:id="rId17" imgW="23774400" imgH="5181600" progId="Equation.3">
                  <p:embed/>
                </p:oleObj>
              </mc:Choice>
              <mc:Fallback>
                <p:oleObj name="Формула" r:id="rId17" imgW="23774400" imgH="5181600" progId="Equation.3">
                  <p:embed/>
                  <p:pic>
                    <p:nvPicPr>
                      <p:cNvPr id="0" name="Изображение 922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54350" y="1484313"/>
                        <a:ext cx="3071813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42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7308304" y="2780928"/>
            <a:ext cx="0" cy="1080120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7394575" y="3644900"/>
          <a:ext cx="11795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Формула" r:id="rId19" imgW="12801600" imgH="5181600" progId="Equation.3">
                  <p:embed/>
                </p:oleObj>
              </mc:Choice>
              <mc:Fallback>
                <p:oleObj name="Формула" r:id="rId19" imgW="12801600" imgH="5181600" progId="Equation.3">
                  <p:embed/>
                  <p:pic>
                    <p:nvPicPr>
                      <p:cNvPr id="0" name="Изображение 9224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394575" y="3644900"/>
                        <a:ext cx="1179513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Прямая соединительная линия 45"/>
          <p:cNvCxnSpPr/>
          <p:nvPr/>
        </p:nvCxnSpPr>
        <p:spPr>
          <a:xfrm flipH="1">
            <a:off x="7164288" y="3356992"/>
            <a:ext cx="288032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164288" y="4437112"/>
            <a:ext cx="288032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3483" name="Object 11"/>
          <p:cNvGraphicFramePr>
            <a:graphicFrameLocks noChangeAspect="1"/>
          </p:cNvGraphicFramePr>
          <p:nvPr/>
        </p:nvGraphicFramePr>
        <p:xfrm>
          <a:off x="323528" y="4941888"/>
          <a:ext cx="424847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Формула" r:id="rId21" imgW="43891200" imgH="4876800" progId="Equation.3">
                  <p:embed/>
                </p:oleObj>
              </mc:Choice>
              <mc:Fallback>
                <p:oleObj name="Формула" r:id="rId21" imgW="43891200" imgH="4876800" progId="Equation.3">
                  <p:embed/>
                  <p:pic>
                    <p:nvPicPr>
                      <p:cNvPr id="0" name="Изображение 9225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23528" y="4941888"/>
                        <a:ext cx="4248472" cy="5095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4" name="Object 12"/>
          <p:cNvGraphicFramePr>
            <a:graphicFrameLocks noChangeAspect="1"/>
          </p:cNvGraphicFramePr>
          <p:nvPr/>
        </p:nvGraphicFramePr>
        <p:xfrm>
          <a:off x="1924050" y="5445125"/>
          <a:ext cx="8794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Формула" r:id="rId23" imgW="8229600" imgH="4267200" progId="Equation.3">
                  <p:embed/>
                </p:oleObj>
              </mc:Choice>
              <mc:Fallback>
                <p:oleObj name="Формула" r:id="rId23" imgW="8229600" imgH="4267200" progId="Equation.3">
                  <p:embed/>
                  <p:pic>
                    <p:nvPicPr>
                      <p:cNvPr id="0" name="Изображение 9226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924050" y="5445125"/>
                        <a:ext cx="879475" cy="4460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5" name="Object 13"/>
          <p:cNvGraphicFramePr>
            <a:graphicFrameLocks noChangeAspect="1"/>
          </p:cNvGraphicFramePr>
          <p:nvPr/>
        </p:nvGraphicFramePr>
        <p:xfrm>
          <a:off x="1636713" y="5949950"/>
          <a:ext cx="14589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Формула" r:id="rId25" imgW="12801600" imgH="5181600" progId="Equation.3">
                  <p:embed/>
                </p:oleObj>
              </mc:Choice>
              <mc:Fallback>
                <p:oleObj name="Формула" r:id="rId25" imgW="12801600" imgH="5181600" progId="Equation.3">
                  <p:embed/>
                  <p:pic>
                    <p:nvPicPr>
                      <p:cNvPr id="0" name="Изображение 9227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636713" y="5949950"/>
                        <a:ext cx="1458912" cy="541338"/>
                      </a:xfrm>
                      <a:prstGeom prst="rect">
                        <a:avLst/>
                      </a:prstGeom>
                      <a:solidFill>
                        <a:srgbClr val="E2E1C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3758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5220072" y="2564904"/>
            <a:ext cx="3384376" cy="33843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308304" y="3861048"/>
            <a:ext cx="0" cy="108012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48"/>
          <p:cNvGrpSpPr/>
          <p:nvPr/>
        </p:nvGrpSpPr>
        <p:grpSpPr>
          <a:xfrm>
            <a:off x="5004048" y="2204864"/>
            <a:ext cx="3672408" cy="4248472"/>
            <a:chOff x="4716016" y="1556792"/>
            <a:chExt cx="3456384" cy="4176464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4716016" y="1556792"/>
              <a:ext cx="3456384" cy="417646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0" name="Группа 55"/>
            <p:cNvGrpSpPr/>
            <p:nvPr/>
          </p:nvGrpSpPr>
          <p:grpSpPr>
            <a:xfrm flipH="1">
              <a:off x="5004048" y="1700808"/>
              <a:ext cx="2844824" cy="3346156"/>
              <a:chOff x="3168352" y="1916832"/>
              <a:chExt cx="2843808" cy="3346156"/>
            </a:xfrm>
          </p:grpSpPr>
          <p:pic>
            <p:nvPicPr>
              <p:cNvPr id="61" name="Picture 4" descr="https://image.jimcdn.com/app/cms/image/transf/none/path/s60d79d4dc310b582/image/i35fa31b1e0f59a6e/version/1400601805/image.pn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 l="11812" t="17718" r="8454" b="15837"/>
              <a:stretch>
                <a:fillRect/>
              </a:stretch>
            </p:blipFill>
            <p:spPr bwMode="auto">
              <a:xfrm>
                <a:off x="3168352" y="3702815"/>
                <a:ext cx="1872208" cy="1560173"/>
              </a:xfrm>
              <a:prstGeom prst="rect">
                <a:avLst/>
              </a:prstGeom>
              <a:noFill/>
            </p:spPr>
          </p:pic>
          <p:pic>
            <p:nvPicPr>
              <p:cNvPr id="62" name="Picture 2" descr="https://png.pngtree.com/png_detail/18/09/10/pngtree-character-png-clipart_1866173.jpg"/>
              <p:cNvPicPr>
                <a:picLocks noChangeAspect="1" noChangeArrowheads="1"/>
              </p:cNvPicPr>
              <p:nvPr/>
            </p:nvPicPr>
            <p:blipFill>
              <a:blip r:embed="rId2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63888" y="1916832"/>
                <a:ext cx="2448272" cy="334615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605" name="Object 13"/>
          <p:cNvGraphicFramePr>
            <a:graphicFrameLocks noChangeAspect="1"/>
          </p:cNvGraphicFramePr>
          <p:nvPr/>
        </p:nvGraphicFramePr>
        <p:xfrm>
          <a:off x="5076056" y="2204864"/>
          <a:ext cx="3600400" cy="38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76056" y="2204864"/>
                        <a:ext cx="3600400" cy="3824425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7B7F4D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79512" y="2132856"/>
            <a:ext cx="4320480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95536" y="1052736"/>
            <a:ext cx="83529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Докажите, что четырёхугольник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АВС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квадрат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19664" y="4365104"/>
            <a:ext cx="1332656" cy="129614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5220072" y="3933056"/>
          <a:ext cx="10414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Формула" r:id="rId4" imgW="11277600" imgH="5181600" progId="Equation.3">
                  <p:embed/>
                </p:oleObj>
              </mc:Choice>
              <mc:Fallback>
                <p:oleObj name="Формула" r:id="rId4" imgW="11277600" imgH="5181600" progId="Equation.3">
                  <p:embed/>
                  <p:pic>
                    <p:nvPicPr>
                      <p:cNvPr id="0" name="Изображение 1024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0072" y="3933056"/>
                        <a:ext cx="1041400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7452320" y="5589240"/>
          <a:ext cx="12080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Формула" r:id="rId6" imgW="13106400" imgH="5181600" progId="Equation.3">
                  <p:embed/>
                </p:oleObj>
              </mc:Choice>
              <mc:Fallback>
                <p:oleObj name="Формула" r:id="rId6" imgW="13106400" imgH="5181600" progId="Equation.3">
                  <p:embed/>
                  <p:pic>
                    <p:nvPicPr>
                      <p:cNvPr id="0" name="Изображение 1024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52320" y="5589240"/>
                        <a:ext cx="1208088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Управляющая кнопка: сведения 29">
            <a:hlinkClick r:id="rId8" action="ppaction://hlinksldjump" highlightClick="1"/>
          </p:cNvPr>
          <p:cNvSpPr/>
          <p:nvPr/>
        </p:nvSpPr>
        <p:spPr>
          <a:xfrm>
            <a:off x="1403648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115616" y="1844824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179512" y="2564904"/>
          <a:ext cx="43924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Формула" r:id="rId9" imgW="44500800" imgH="7315200" progId="Equation.3">
                  <p:embed/>
                </p:oleObj>
              </mc:Choice>
              <mc:Fallback>
                <p:oleObj name="Формула" r:id="rId9" imgW="44500800" imgH="7315200" progId="Equation.3">
                  <p:embed/>
                  <p:pic>
                    <p:nvPicPr>
                      <p:cNvPr id="0" name="Изображение 1024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512" y="2564904"/>
                        <a:ext cx="4392488" cy="7667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3" name="Object 15"/>
          <p:cNvGraphicFramePr>
            <a:graphicFrameLocks noChangeAspect="1"/>
          </p:cNvGraphicFramePr>
          <p:nvPr/>
        </p:nvGraphicFramePr>
        <p:xfrm>
          <a:off x="179512" y="3259981"/>
          <a:ext cx="43924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Формула" r:id="rId11" imgW="42672000" imgH="7315200" progId="Equation.3">
                  <p:embed/>
                </p:oleObj>
              </mc:Choice>
              <mc:Fallback>
                <p:oleObj name="Формула" r:id="rId11" imgW="42672000" imgH="7315200" progId="Equation.3">
                  <p:embed/>
                  <p:pic>
                    <p:nvPicPr>
                      <p:cNvPr id="0" name="Изображение 1024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9512" y="3259981"/>
                        <a:ext cx="4392488" cy="765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4" name="Object 16"/>
          <p:cNvGraphicFramePr>
            <a:graphicFrameLocks noChangeAspect="1"/>
          </p:cNvGraphicFramePr>
          <p:nvPr/>
        </p:nvGraphicFramePr>
        <p:xfrm>
          <a:off x="179512" y="3980061"/>
          <a:ext cx="4392489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Формула" r:id="rId13" imgW="42976800" imgH="7315200" progId="Equation.3">
                  <p:embed/>
                </p:oleObj>
              </mc:Choice>
              <mc:Fallback>
                <p:oleObj name="Формула" r:id="rId13" imgW="42976800" imgH="7315200" progId="Equation.3">
                  <p:embed/>
                  <p:pic>
                    <p:nvPicPr>
                      <p:cNvPr id="0" name="Изображение 1024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9512" y="3980061"/>
                        <a:ext cx="4392489" cy="7667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5" name="Object 17"/>
          <p:cNvGraphicFramePr>
            <a:graphicFrameLocks noChangeAspect="1"/>
          </p:cNvGraphicFramePr>
          <p:nvPr/>
        </p:nvGraphicFramePr>
        <p:xfrm>
          <a:off x="179512" y="4700141"/>
          <a:ext cx="43924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Формула" r:id="rId15" imgW="42672000" imgH="7315200" progId="Equation.3">
                  <p:embed/>
                </p:oleObj>
              </mc:Choice>
              <mc:Fallback>
                <p:oleObj name="Формула" r:id="rId15" imgW="42672000" imgH="7315200" progId="Equation.3">
                  <p:embed/>
                  <p:pic>
                    <p:nvPicPr>
                      <p:cNvPr id="0" name="Изображение 1024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9512" y="4700141"/>
                        <a:ext cx="4392488" cy="7667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6" name="Object 18"/>
          <p:cNvGraphicFramePr>
            <a:graphicFrameLocks noChangeAspect="1"/>
          </p:cNvGraphicFramePr>
          <p:nvPr/>
        </p:nvGraphicFramePr>
        <p:xfrm>
          <a:off x="1258888" y="1189038"/>
          <a:ext cx="67722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Формула" r:id="rId17" imgW="52425600" imgH="5181600" progId="Equation.3">
                  <p:embed/>
                </p:oleObj>
              </mc:Choice>
              <mc:Fallback>
                <p:oleObj name="Формула" r:id="rId17" imgW="52425600" imgH="5181600" progId="Equation.3">
                  <p:embed/>
                  <p:pic>
                    <p:nvPicPr>
                      <p:cNvPr id="0" name="Изображение 10247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58888" y="1189038"/>
                        <a:ext cx="6772275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22229" name="Object 21"/>
          <p:cNvGraphicFramePr>
            <a:graphicFrameLocks noChangeAspect="1"/>
          </p:cNvGraphicFramePr>
          <p:nvPr/>
        </p:nvGraphicFramePr>
        <p:xfrm>
          <a:off x="7524328" y="4221088"/>
          <a:ext cx="10953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Формула" r:id="rId19" imgW="11887200" imgH="5181600" progId="Equation.3">
                  <p:embed/>
                </p:oleObj>
              </mc:Choice>
              <mc:Fallback>
                <p:oleObj name="Формула" r:id="rId19" imgW="11887200" imgH="5181600" progId="Equation.3">
                  <p:embed/>
                  <p:pic>
                    <p:nvPicPr>
                      <p:cNvPr id="0" name="Изображение 10248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524328" y="4221088"/>
                        <a:ext cx="1095375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3" name="Object 11"/>
          <p:cNvGraphicFramePr>
            <a:graphicFrameLocks noChangeAspect="1"/>
          </p:cNvGraphicFramePr>
          <p:nvPr/>
        </p:nvGraphicFramePr>
        <p:xfrm>
          <a:off x="395536" y="5517232"/>
          <a:ext cx="17891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Формула" r:id="rId21" imgW="17373600" imgH="6400800" progId="Equation.3">
                  <p:embed/>
                </p:oleObj>
              </mc:Choice>
              <mc:Fallback>
                <p:oleObj name="Формула" r:id="rId21" imgW="17373600" imgH="6400800" progId="Equation.3">
                  <p:embed/>
                  <p:pic>
                    <p:nvPicPr>
                      <p:cNvPr id="0" name="Изображение 10249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5536" y="5517232"/>
                        <a:ext cx="1789112" cy="6715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4" name="Object 12"/>
          <p:cNvGraphicFramePr>
            <a:graphicFrameLocks noChangeAspect="1"/>
          </p:cNvGraphicFramePr>
          <p:nvPr/>
        </p:nvGraphicFramePr>
        <p:xfrm>
          <a:off x="2355850" y="5516563"/>
          <a:ext cx="175736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Формула" r:id="rId23" imgW="17068800" imgH="6400800" progId="Equation.3">
                  <p:embed/>
                </p:oleObj>
              </mc:Choice>
              <mc:Fallback>
                <p:oleObj name="Формула" r:id="rId23" imgW="17068800" imgH="6400800" progId="Equation.3">
                  <p:embed/>
                  <p:pic>
                    <p:nvPicPr>
                      <p:cNvPr id="0" name="Изображение 10250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55850" y="5516563"/>
                        <a:ext cx="1757363" cy="6715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Овал 31"/>
          <p:cNvSpPr/>
          <p:nvPr/>
        </p:nvSpPr>
        <p:spPr>
          <a:xfrm>
            <a:off x="4283968" y="2636912"/>
            <a:ext cx="43204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283968" y="3356992"/>
            <a:ext cx="43204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283968" y="4077072"/>
            <a:ext cx="43204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283968" y="4797152"/>
            <a:ext cx="43204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403648" y="5445224"/>
            <a:ext cx="936104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347864" y="5445224"/>
            <a:ext cx="936104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6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7092280" y="3356992"/>
            <a:ext cx="1296144" cy="129614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8607" name="Object 15"/>
          <p:cNvGraphicFramePr>
            <a:graphicFrameLocks noChangeAspect="1"/>
          </p:cNvGraphicFramePr>
          <p:nvPr/>
        </p:nvGraphicFramePr>
        <p:xfrm>
          <a:off x="7020272" y="2852936"/>
          <a:ext cx="112553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Формула" r:id="rId25" imgW="12192000" imgH="5181600" progId="Equation.3">
                  <p:embed/>
                </p:oleObj>
              </mc:Choice>
              <mc:Fallback>
                <p:oleObj name="Формула" r:id="rId25" imgW="12192000" imgH="5181600" progId="Equation.3">
                  <p:embed/>
                  <p:pic>
                    <p:nvPicPr>
                      <p:cNvPr id="0" name="Изображение 10251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020272" y="2852936"/>
                        <a:ext cx="1125537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Прямая соединительная линия 53"/>
          <p:cNvCxnSpPr/>
          <p:nvPr/>
        </p:nvCxnSpPr>
        <p:spPr>
          <a:xfrm>
            <a:off x="6156176" y="4365104"/>
            <a:ext cx="2232248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092280" y="3356992"/>
            <a:ext cx="360040" cy="2304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452320" y="4653136"/>
            <a:ext cx="936104" cy="1008112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156176" y="3356992"/>
            <a:ext cx="936104" cy="1008112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3"/>
          <p:cNvGrpSpPr/>
          <p:nvPr/>
        </p:nvGrpSpPr>
        <p:grpSpPr>
          <a:xfrm>
            <a:off x="5004048" y="1988840"/>
            <a:ext cx="3672408" cy="4248472"/>
            <a:chOff x="4716016" y="1556792"/>
            <a:chExt cx="3456384" cy="4176464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716016" y="1556792"/>
              <a:ext cx="3456384" cy="417646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Группа 55"/>
            <p:cNvGrpSpPr/>
            <p:nvPr/>
          </p:nvGrpSpPr>
          <p:grpSpPr>
            <a:xfrm flipH="1">
              <a:off x="5004048" y="1700808"/>
              <a:ext cx="2844824" cy="3346156"/>
              <a:chOff x="3168352" y="1916832"/>
              <a:chExt cx="2843808" cy="3346156"/>
            </a:xfrm>
          </p:grpSpPr>
          <p:pic>
            <p:nvPicPr>
              <p:cNvPr id="57" name="Picture 4" descr="https://image.jimcdn.com/app/cms/image/transf/none/path/s60d79d4dc310b582/image/i35fa31b1e0f59a6e/version/1400601805/image.pn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 l="11812" t="17718" r="8454" b="15837"/>
              <a:stretch>
                <a:fillRect/>
              </a:stretch>
            </p:blipFill>
            <p:spPr bwMode="auto">
              <a:xfrm>
                <a:off x="3168352" y="3702815"/>
                <a:ext cx="1872208" cy="1560173"/>
              </a:xfrm>
              <a:prstGeom prst="rect">
                <a:avLst/>
              </a:prstGeom>
              <a:noFill/>
            </p:spPr>
          </p:pic>
          <p:pic>
            <p:nvPicPr>
              <p:cNvPr id="58" name="Picture 2" descr="https://png.pngtree.com/png_detail/18/09/10/pngtree-character-png-clipart_1866173.jpg"/>
              <p:cNvPicPr>
                <a:picLocks noChangeAspect="1" noChangeArrowheads="1"/>
              </p:cNvPicPr>
              <p:nvPr/>
            </p:nvPicPr>
            <p:blipFill>
              <a:blip r:embed="rId2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63888" y="1916832"/>
                <a:ext cx="2448272" cy="334615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3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636" name="Object 20"/>
          <p:cNvGraphicFramePr>
            <a:graphicFrameLocks noChangeAspect="1"/>
          </p:cNvGraphicFramePr>
          <p:nvPr/>
        </p:nvGraphicFramePr>
        <p:xfrm>
          <a:off x="5076056" y="2204864"/>
          <a:ext cx="3600400" cy="38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76056" y="2204864"/>
                        <a:ext cx="3600400" cy="3824425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7B7F4D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79512" y="2132856"/>
            <a:ext cx="4464496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95536" y="1052736"/>
            <a:ext cx="83529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Найдите координаты вершины В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равностороннего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АВС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76256" y="3284984"/>
            <a:ext cx="0" cy="1872208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5652120" y="5085184"/>
          <a:ext cx="1266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4" imgW="13716000" imgH="5181600" progId="Equation.3">
                  <p:embed/>
                </p:oleObj>
              </mc:Choice>
              <mc:Fallback>
                <p:oleObj name="Формула" r:id="rId4" imgW="13716000" imgH="5181600" progId="Equation.3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2120" y="5085184"/>
                        <a:ext cx="1266825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6862763" y="2781300"/>
          <a:ext cx="101123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Формула" r:id="rId6" imgW="10972800" imgH="5181600" progId="Equation.3">
                  <p:embed/>
                </p:oleObj>
              </mc:Choice>
              <mc:Fallback>
                <p:oleObj name="Формула" r:id="rId6" imgW="10972800" imgH="5181600" progId="Equation.3">
                  <p:embed/>
                  <p:pic>
                    <p:nvPicPr>
                      <p:cNvPr id="0" name="Изображение 1126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62763" y="2781300"/>
                        <a:ext cx="1011237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Управляющая кнопка: сведения 29">
            <a:hlinkClick r:id="rId8" action="ppaction://hlinksldjump" highlightClick="1"/>
          </p:cNvPr>
          <p:cNvSpPr/>
          <p:nvPr/>
        </p:nvSpPr>
        <p:spPr>
          <a:xfrm>
            <a:off x="1403648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115616" y="1844824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251520" y="2348880"/>
          <a:ext cx="266429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9" imgW="26212800" imgH="6096000" progId="Equation.3">
                  <p:embed/>
                </p:oleObj>
              </mc:Choice>
              <mc:Fallback>
                <p:oleObj name="Формула" r:id="rId9" imgW="26212800" imgH="6096000" progId="Equation.3">
                  <p:embed/>
                  <p:pic>
                    <p:nvPicPr>
                      <p:cNvPr id="0" name="Изображение 1126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520" y="2348880"/>
                        <a:ext cx="2664296" cy="5760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3" name="Object 15"/>
          <p:cNvGraphicFramePr>
            <a:graphicFrameLocks noChangeAspect="1"/>
          </p:cNvGraphicFramePr>
          <p:nvPr/>
        </p:nvGraphicFramePr>
        <p:xfrm>
          <a:off x="3275856" y="2348880"/>
          <a:ext cx="12557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Формула" r:id="rId11" imgW="12192000" imgH="5181600" progId="Equation.3">
                  <p:embed/>
                </p:oleObj>
              </mc:Choice>
              <mc:Fallback>
                <p:oleObj name="Формула" r:id="rId11" imgW="12192000" imgH="5181600" progId="Equation.3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75856" y="2348880"/>
                        <a:ext cx="1255713" cy="5413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4" name="Object 16"/>
          <p:cNvGraphicFramePr>
            <a:graphicFrameLocks noChangeAspect="1"/>
          </p:cNvGraphicFramePr>
          <p:nvPr/>
        </p:nvGraphicFramePr>
        <p:xfrm>
          <a:off x="467544" y="2852936"/>
          <a:ext cx="389413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Формула" r:id="rId13" imgW="38100000" imgH="7315200" progId="Equation.3">
                  <p:embed/>
                </p:oleObj>
              </mc:Choice>
              <mc:Fallback>
                <p:oleObj name="Формула" r:id="rId13" imgW="38100000" imgH="7315200" progId="Equation.3">
                  <p:embed/>
                  <p:pic>
                    <p:nvPicPr>
                      <p:cNvPr id="0" name="Изображение 1126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7544" y="2852936"/>
                        <a:ext cx="3894138" cy="7667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5" name="Object 17"/>
          <p:cNvGraphicFramePr>
            <a:graphicFrameLocks noChangeAspect="1"/>
          </p:cNvGraphicFramePr>
          <p:nvPr/>
        </p:nvGraphicFramePr>
        <p:xfrm>
          <a:off x="467544" y="3500438"/>
          <a:ext cx="3867919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Формула" r:id="rId15" imgW="38100000" imgH="7315200" progId="Equation.3">
                  <p:embed/>
                </p:oleObj>
              </mc:Choice>
              <mc:Fallback>
                <p:oleObj name="Формула" r:id="rId15" imgW="38100000" imgH="7315200" progId="Equation.3">
                  <p:embed/>
                  <p:pic>
                    <p:nvPicPr>
                      <p:cNvPr id="0" name="Изображение 1127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7544" y="3500438"/>
                        <a:ext cx="3867919" cy="7667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6" name="Object 18"/>
          <p:cNvGraphicFramePr>
            <a:graphicFrameLocks noChangeAspect="1"/>
          </p:cNvGraphicFramePr>
          <p:nvPr/>
        </p:nvGraphicFramePr>
        <p:xfrm>
          <a:off x="3131840" y="1189038"/>
          <a:ext cx="295232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Формула" r:id="rId17" imgW="26822400" imgH="5181600" progId="Equation.3">
                  <p:embed/>
                </p:oleObj>
              </mc:Choice>
              <mc:Fallback>
                <p:oleObj name="Формула" r:id="rId17" imgW="26822400" imgH="5181600" progId="Equation.3">
                  <p:embed/>
                  <p:pic>
                    <p:nvPicPr>
                      <p:cNvPr id="0" name="Изображение 1127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31840" y="1189038"/>
                        <a:ext cx="2952328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22229" name="Object 21"/>
          <p:cNvGraphicFramePr>
            <a:graphicFrameLocks noChangeAspect="1"/>
          </p:cNvGraphicFramePr>
          <p:nvPr/>
        </p:nvGraphicFramePr>
        <p:xfrm>
          <a:off x="8316416" y="4437112"/>
          <a:ext cx="3381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Формула" r:id="rId19" imgW="3657600" imgH="3962400" progId="Equation.3">
                  <p:embed/>
                </p:oleObj>
              </mc:Choice>
              <mc:Fallback>
                <p:oleObj name="Формула" r:id="rId19" imgW="3657600" imgH="3962400" progId="Equation.3">
                  <p:embed/>
                  <p:pic>
                    <p:nvPicPr>
                      <p:cNvPr id="0" name="Изображение 11272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316416" y="4437112"/>
                        <a:ext cx="338138" cy="333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3" name="Object 11"/>
          <p:cNvGraphicFramePr>
            <a:graphicFrameLocks noChangeAspect="1"/>
          </p:cNvGraphicFramePr>
          <p:nvPr/>
        </p:nvGraphicFramePr>
        <p:xfrm>
          <a:off x="179512" y="4149080"/>
          <a:ext cx="431209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Формула" r:id="rId21" imgW="43281600" imgH="7315200" progId="Equation.3">
                  <p:embed/>
                </p:oleObj>
              </mc:Choice>
              <mc:Fallback>
                <p:oleObj name="Формула" r:id="rId21" imgW="43281600" imgH="7315200" progId="Equation.3">
                  <p:embed/>
                  <p:pic>
                    <p:nvPicPr>
                      <p:cNvPr id="0" name="Изображение 11273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79512" y="4149080"/>
                        <a:ext cx="4312097" cy="7667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4" name="Object 12"/>
          <p:cNvGraphicFramePr>
            <a:graphicFrameLocks noChangeAspect="1"/>
          </p:cNvGraphicFramePr>
          <p:nvPr/>
        </p:nvGraphicFramePr>
        <p:xfrm>
          <a:off x="1043608" y="4869160"/>
          <a:ext cx="26368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Формула" r:id="rId23" imgW="25603200" imgH="5486400" progId="Equation.3">
                  <p:embed/>
                </p:oleObj>
              </mc:Choice>
              <mc:Fallback>
                <p:oleObj name="Формула" r:id="rId23" imgW="25603200" imgH="5486400" progId="Equation.3">
                  <p:embed/>
                  <p:pic>
                    <p:nvPicPr>
                      <p:cNvPr id="0" name="Изображение 11274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43608" y="4869160"/>
                        <a:ext cx="2636837" cy="574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6876256" y="4293096"/>
            <a:ext cx="1584176" cy="864096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6876256" y="3284984"/>
            <a:ext cx="1584176" cy="1008112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9630" name="Object 14"/>
          <p:cNvGraphicFramePr>
            <a:graphicFrameLocks noChangeAspect="1"/>
          </p:cNvGraphicFramePr>
          <p:nvPr/>
        </p:nvGraphicFramePr>
        <p:xfrm>
          <a:off x="1027113" y="5300663"/>
          <a:ext cx="26685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Формула" r:id="rId25" imgW="25908000" imgH="5486400" progId="Equation.3">
                  <p:embed/>
                </p:oleObj>
              </mc:Choice>
              <mc:Fallback>
                <p:oleObj name="Формула" r:id="rId25" imgW="25908000" imgH="5486400" progId="Equation.3">
                  <p:embed/>
                  <p:pic>
                    <p:nvPicPr>
                      <p:cNvPr id="0" name="Изображение 11275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27113" y="5300663"/>
                        <a:ext cx="2668587" cy="574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Левая фигурная скобка 45"/>
          <p:cNvSpPr/>
          <p:nvPr/>
        </p:nvSpPr>
        <p:spPr>
          <a:xfrm>
            <a:off x="827584" y="4941168"/>
            <a:ext cx="288032" cy="864096"/>
          </a:xfrm>
          <a:prstGeom prst="leftBrace">
            <a:avLst>
              <a:gd name="adj1" fmla="val 31454"/>
              <a:gd name="adj2" fmla="val 4822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9631" name="Object 15"/>
          <p:cNvGraphicFramePr>
            <a:graphicFrameLocks noChangeAspect="1"/>
          </p:cNvGraphicFramePr>
          <p:nvPr/>
        </p:nvGraphicFramePr>
        <p:xfrm>
          <a:off x="899592" y="5877272"/>
          <a:ext cx="28257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Формула" r:id="rId27" imgW="27432000" imgH="5791200" progId="Equation.3">
                  <p:embed/>
                </p:oleObj>
              </mc:Choice>
              <mc:Fallback>
                <p:oleObj name="Формула" r:id="rId27" imgW="27432000" imgH="5791200" progId="Equation.3">
                  <p:embed/>
                  <p:pic>
                    <p:nvPicPr>
                      <p:cNvPr id="0" name="Изображение 11276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99592" y="5877272"/>
                        <a:ext cx="2825750" cy="606425"/>
                      </a:xfrm>
                      <a:prstGeom prst="rect">
                        <a:avLst/>
                      </a:prstGeom>
                      <a:solidFill>
                        <a:srgbClr val="E2E1C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3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3963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3963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H="1">
            <a:off x="5292080" y="3284984"/>
            <a:ext cx="1584176" cy="93610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5292080" y="4221088"/>
            <a:ext cx="1584176" cy="93610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53"/>
          <p:cNvGrpSpPr/>
          <p:nvPr/>
        </p:nvGrpSpPr>
        <p:grpSpPr>
          <a:xfrm>
            <a:off x="5004048" y="1988840"/>
            <a:ext cx="3672408" cy="4248472"/>
            <a:chOff x="4716016" y="1556792"/>
            <a:chExt cx="3456384" cy="4176464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4716016" y="1556792"/>
              <a:ext cx="3456384" cy="417646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5" name="Группа 55"/>
            <p:cNvGrpSpPr/>
            <p:nvPr/>
          </p:nvGrpSpPr>
          <p:grpSpPr>
            <a:xfrm flipH="1">
              <a:off x="5004048" y="1700808"/>
              <a:ext cx="2844824" cy="3346156"/>
              <a:chOff x="3168352" y="1916832"/>
              <a:chExt cx="2843808" cy="3346156"/>
            </a:xfrm>
          </p:grpSpPr>
          <p:pic>
            <p:nvPicPr>
              <p:cNvPr id="76" name="Picture 4" descr="https://image.jimcdn.com/app/cms/image/transf/none/path/s60d79d4dc310b582/image/i35fa31b1e0f59a6e/version/1400601805/image.png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 l="11812" t="17718" r="8454" b="15837"/>
              <a:stretch>
                <a:fillRect/>
              </a:stretch>
            </p:blipFill>
            <p:spPr bwMode="auto">
              <a:xfrm>
                <a:off x="3168352" y="3702815"/>
                <a:ext cx="1872208" cy="1560173"/>
              </a:xfrm>
              <a:prstGeom prst="rect">
                <a:avLst/>
              </a:prstGeom>
              <a:noFill/>
            </p:spPr>
          </p:pic>
          <p:pic>
            <p:nvPicPr>
              <p:cNvPr id="77" name="Picture 2" descr="https://png.pngtree.com/png_detail/18/09/10/pngtree-character-png-clipart_1866173.jpg"/>
              <p:cNvPicPr>
                <a:picLocks noChangeAspect="1" noChangeArrowheads="1"/>
              </p:cNvPicPr>
              <p:nvPr/>
            </p:nvPicPr>
            <p:blipFill>
              <a:blip r:embed="rId30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63888" y="1916832"/>
                <a:ext cx="2448272" cy="334615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3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31">
                                            <p:subSp spid="_x0000_s23963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9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MK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середины отрезка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648072" cy="504056"/>
          </a:xfrm>
          <a:prstGeom prst="rect">
            <a:avLst/>
          </a:prstGeom>
          <a:solidFill>
            <a:srgbClr val="708B3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708B39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1331640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395536" y="177281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95536" y="29249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" name="Группа 66"/>
          <p:cNvGrpSpPr/>
          <p:nvPr/>
        </p:nvGrpSpPr>
        <p:grpSpPr>
          <a:xfrm>
            <a:off x="5148064" y="1700808"/>
            <a:ext cx="3528392" cy="792088"/>
            <a:chOff x="1043608" y="3645024"/>
            <a:chExt cx="3528392" cy="792088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4" name="Object 2"/>
            <p:cNvGraphicFramePr>
              <a:graphicFrameLocks noChangeAspect="1"/>
            </p:cNvGraphicFramePr>
            <p:nvPr/>
          </p:nvGraphicFramePr>
          <p:xfrm>
            <a:off x="2253482" y="3734916"/>
            <a:ext cx="1322387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3" imgW="10668000" imgH="5181600" progId="Equation.3">
                    <p:embed/>
                  </p:oleObj>
                </mc:Choice>
                <mc:Fallback>
                  <p:oleObj name="Формула" r:id="rId3" imgW="10668000" imgH="51816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53482" y="3734916"/>
                          <a:ext cx="1322387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5" name="Прямоугольник 114"/>
          <p:cNvSpPr/>
          <p:nvPr/>
        </p:nvSpPr>
        <p:spPr>
          <a:xfrm>
            <a:off x="1187624" y="1700808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6" name="Object 2"/>
          <p:cNvGraphicFramePr>
            <a:graphicFrameLocks noChangeAspect="1"/>
          </p:cNvGraphicFramePr>
          <p:nvPr/>
        </p:nvGraphicFramePr>
        <p:xfrm>
          <a:off x="1882775" y="1793875"/>
          <a:ext cx="25701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Формула" r:id="rId5" imgW="24079200" imgH="5181600" progId="Equation.3">
                  <p:embed/>
                </p:oleObj>
              </mc:Choice>
              <mc:Fallback>
                <p:oleObj name="Формула" r:id="rId5" imgW="24079200" imgH="5181600" progId="Equation.3">
                  <p:embed/>
                  <p:pic>
                    <p:nvPicPr>
                      <p:cNvPr id="0" name="Изображение 1228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2775" y="1793875"/>
                        <a:ext cx="2570163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Прямоугольник 116"/>
          <p:cNvSpPr/>
          <p:nvPr/>
        </p:nvSpPr>
        <p:spPr>
          <a:xfrm>
            <a:off x="1187624" y="1700808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Группа 66"/>
          <p:cNvGrpSpPr/>
          <p:nvPr/>
        </p:nvGrpSpPr>
        <p:grpSpPr>
          <a:xfrm>
            <a:off x="5148064" y="2852936"/>
            <a:ext cx="3528392" cy="792088"/>
            <a:chOff x="1043608" y="3645024"/>
            <a:chExt cx="3528392" cy="792088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6" name="Object 2"/>
            <p:cNvGraphicFramePr>
              <a:graphicFrameLocks noChangeAspect="1"/>
            </p:cNvGraphicFramePr>
            <p:nvPr/>
          </p:nvGraphicFramePr>
          <p:xfrm>
            <a:off x="1612132" y="3735313"/>
            <a:ext cx="2606675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7" imgW="21031200" imgH="5181600" progId="Equation.3">
                    <p:embed/>
                  </p:oleObj>
                </mc:Choice>
                <mc:Fallback>
                  <p:oleObj name="Формула" r:id="rId7" imgW="21031200" imgH="51816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612132" y="3735313"/>
                          <a:ext cx="2606675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7" name="Прямоугольник 126"/>
          <p:cNvSpPr/>
          <p:nvPr/>
        </p:nvSpPr>
        <p:spPr>
          <a:xfrm>
            <a:off x="1187624" y="2852936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8" name="Object 2"/>
          <p:cNvGraphicFramePr>
            <a:graphicFrameLocks noChangeAspect="1"/>
          </p:cNvGraphicFramePr>
          <p:nvPr/>
        </p:nvGraphicFramePr>
        <p:xfrm>
          <a:off x="1443038" y="2946400"/>
          <a:ext cx="34496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Формула" r:id="rId9" imgW="32308800" imgH="5181600" progId="Equation.3">
                  <p:embed/>
                </p:oleObj>
              </mc:Choice>
              <mc:Fallback>
                <p:oleObj name="Формула" r:id="rId9" imgW="32308800" imgH="5181600" progId="Equation.3">
                  <p:embed/>
                  <p:pic>
                    <p:nvPicPr>
                      <p:cNvPr id="0" name="Изображение 1229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43038" y="2946400"/>
                        <a:ext cx="3449637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Прямоугольник 128"/>
          <p:cNvSpPr/>
          <p:nvPr/>
        </p:nvSpPr>
        <p:spPr>
          <a:xfrm>
            <a:off x="1187624" y="2852936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395536" y="40050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395536" y="515719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2" name="Группа 66"/>
          <p:cNvGrpSpPr/>
          <p:nvPr/>
        </p:nvGrpSpPr>
        <p:grpSpPr>
          <a:xfrm>
            <a:off x="5148064" y="3933056"/>
            <a:ext cx="3528392" cy="792088"/>
            <a:chOff x="1043608" y="3645024"/>
            <a:chExt cx="3528392" cy="792088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4" name="Object 2"/>
            <p:cNvGraphicFramePr>
              <a:graphicFrameLocks noChangeAspect="1"/>
            </p:cNvGraphicFramePr>
            <p:nvPr/>
          </p:nvGraphicFramePr>
          <p:xfrm>
            <a:off x="2140769" y="3734693"/>
            <a:ext cx="1547813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Формула" r:id="rId11" imgW="12496800" imgH="5181600" progId="Equation.3">
                    <p:embed/>
                  </p:oleObj>
                </mc:Choice>
                <mc:Fallback>
                  <p:oleObj name="Формула" r:id="rId11" imgW="12496800" imgH="5181600" progId="Equation.3">
                    <p:embed/>
                    <p:pic>
                      <p:nvPicPr>
                        <p:cNvPr id="0" name="Изображение 122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140769" y="3734693"/>
                          <a:ext cx="1547813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5" name="Прямоугольник 134"/>
          <p:cNvSpPr/>
          <p:nvPr/>
        </p:nvSpPr>
        <p:spPr>
          <a:xfrm>
            <a:off x="1187624" y="3933056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6" name="Object 2"/>
          <p:cNvGraphicFramePr>
            <a:graphicFrameLocks noChangeAspect="1"/>
          </p:cNvGraphicFramePr>
          <p:nvPr/>
        </p:nvGraphicFramePr>
        <p:xfrm>
          <a:off x="1720850" y="4025900"/>
          <a:ext cx="28956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Формула" r:id="rId13" imgW="27127200" imgH="5181600" progId="Equation.3">
                  <p:embed/>
                </p:oleObj>
              </mc:Choice>
              <mc:Fallback>
                <p:oleObj name="Формула" r:id="rId13" imgW="27127200" imgH="5181600" progId="Equation.3">
                  <p:embed/>
                  <p:pic>
                    <p:nvPicPr>
                      <p:cNvPr id="0" name="Изображение 1229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20850" y="4025900"/>
                        <a:ext cx="2895600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Прямоугольник 136"/>
          <p:cNvSpPr/>
          <p:nvPr/>
        </p:nvSpPr>
        <p:spPr>
          <a:xfrm>
            <a:off x="1187624" y="3933056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8" name="Группа 66"/>
          <p:cNvGrpSpPr/>
          <p:nvPr/>
        </p:nvGrpSpPr>
        <p:grpSpPr>
          <a:xfrm>
            <a:off x="5148064" y="5085184"/>
            <a:ext cx="3528392" cy="792088"/>
            <a:chOff x="1043608" y="3645024"/>
            <a:chExt cx="3528392" cy="792088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0" name="Object 2"/>
            <p:cNvGraphicFramePr>
              <a:graphicFrameLocks noChangeAspect="1"/>
            </p:cNvGraphicFramePr>
            <p:nvPr/>
          </p:nvGraphicFramePr>
          <p:xfrm>
            <a:off x="1781994" y="3735090"/>
            <a:ext cx="2266950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Формула" r:id="rId15" imgW="18288000" imgH="5181600" progId="Equation.3">
                    <p:embed/>
                  </p:oleObj>
                </mc:Choice>
                <mc:Fallback>
                  <p:oleObj name="Формула" r:id="rId15" imgW="18288000" imgH="5181600" progId="Equation.3">
                    <p:embed/>
                    <p:pic>
                      <p:nvPicPr>
                        <p:cNvPr id="0" name="Изображение 122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781994" y="3735090"/>
                          <a:ext cx="2266950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1" name="Прямоугольник 140"/>
          <p:cNvSpPr/>
          <p:nvPr/>
        </p:nvSpPr>
        <p:spPr>
          <a:xfrm>
            <a:off x="1187624" y="5085184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2" name="Object 2"/>
          <p:cNvGraphicFramePr>
            <a:graphicFrameLocks noChangeAspect="1"/>
          </p:cNvGraphicFramePr>
          <p:nvPr/>
        </p:nvGraphicFramePr>
        <p:xfrm>
          <a:off x="1573213" y="5178425"/>
          <a:ext cx="31892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Формула" r:id="rId17" imgW="29870400" imgH="5181600" progId="Equation.3">
                  <p:embed/>
                </p:oleObj>
              </mc:Choice>
              <mc:Fallback>
                <p:oleObj name="Формула" r:id="rId17" imgW="29870400" imgH="5181600" progId="Equation.3">
                  <p:embed/>
                  <p:pic>
                    <p:nvPicPr>
                      <p:cNvPr id="0" name="Изображение 1229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73213" y="5178425"/>
                        <a:ext cx="3189287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Прямоугольник 142"/>
          <p:cNvSpPr/>
          <p:nvPr/>
        </p:nvSpPr>
        <p:spPr>
          <a:xfrm>
            <a:off x="1187624" y="5085184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5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146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147" name="Овал 146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Равнобедренный треугольник 152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4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55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156" name="Овал 155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Равнобедренный треугольник 161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3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10801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С – середина отрезка АВ.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точки 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648072" cy="504056"/>
          </a:xfrm>
          <a:prstGeom prst="rect">
            <a:avLst/>
          </a:prstGeom>
          <a:solidFill>
            <a:srgbClr val="708B3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708B39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1331640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395536" y="198884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95536" y="31409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66"/>
          <p:cNvGrpSpPr/>
          <p:nvPr/>
        </p:nvGrpSpPr>
        <p:grpSpPr>
          <a:xfrm>
            <a:off x="5148064" y="1916832"/>
            <a:ext cx="3528392" cy="792088"/>
            <a:chOff x="1043608" y="3645024"/>
            <a:chExt cx="3528392" cy="792088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4" name="Object 2"/>
            <p:cNvGraphicFramePr>
              <a:graphicFrameLocks noChangeAspect="1"/>
            </p:cNvGraphicFramePr>
            <p:nvPr/>
          </p:nvGraphicFramePr>
          <p:xfrm>
            <a:off x="2064569" y="3734792"/>
            <a:ext cx="1700213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3" imgW="13716000" imgH="5181600" progId="Equation.3">
                    <p:embed/>
                  </p:oleObj>
                </mc:Choice>
                <mc:Fallback>
                  <p:oleObj name="Формула" r:id="rId3" imgW="13716000" imgH="51816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64569" y="3734792"/>
                          <a:ext cx="1700213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5" name="Прямоугольник 114"/>
          <p:cNvSpPr/>
          <p:nvPr/>
        </p:nvSpPr>
        <p:spPr>
          <a:xfrm>
            <a:off x="1187624" y="1916832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6" name="Object 2"/>
          <p:cNvGraphicFramePr>
            <a:graphicFrameLocks noChangeAspect="1"/>
          </p:cNvGraphicFramePr>
          <p:nvPr/>
        </p:nvGraphicFramePr>
        <p:xfrm>
          <a:off x="1671638" y="2009775"/>
          <a:ext cx="29940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Формула" r:id="rId5" imgW="28041600" imgH="5181600" progId="Equation.3">
                  <p:embed/>
                </p:oleObj>
              </mc:Choice>
              <mc:Fallback>
                <p:oleObj name="Формула" r:id="rId5" imgW="28041600" imgH="5181600" progId="Equation.3">
                  <p:embed/>
                  <p:pic>
                    <p:nvPicPr>
                      <p:cNvPr id="0" name="Изображение 1331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1638" y="2009775"/>
                        <a:ext cx="2994025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Прямоугольник 116"/>
          <p:cNvSpPr/>
          <p:nvPr/>
        </p:nvSpPr>
        <p:spPr>
          <a:xfrm>
            <a:off x="1187624" y="1916832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395536" y="422108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Группа 66"/>
          <p:cNvGrpSpPr/>
          <p:nvPr/>
        </p:nvGrpSpPr>
        <p:grpSpPr>
          <a:xfrm>
            <a:off x="5148064" y="3068960"/>
            <a:ext cx="3528392" cy="792088"/>
            <a:chOff x="1043608" y="3645024"/>
            <a:chExt cx="3528392" cy="792088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1988369" y="3735189"/>
            <a:ext cx="1852613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7" imgW="14935200" imgH="5181600" progId="Equation.3">
                    <p:embed/>
                  </p:oleObj>
                </mc:Choice>
                <mc:Fallback>
                  <p:oleObj name="Формула" r:id="rId7" imgW="14935200" imgH="51816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88369" y="3735189"/>
                          <a:ext cx="1852613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Прямоугольник 56"/>
          <p:cNvSpPr/>
          <p:nvPr/>
        </p:nvSpPr>
        <p:spPr>
          <a:xfrm>
            <a:off x="1187624" y="3068960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2"/>
          <p:cNvGraphicFramePr>
            <a:graphicFrameLocks noChangeAspect="1"/>
          </p:cNvGraphicFramePr>
          <p:nvPr/>
        </p:nvGraphicFramePr>
        <p:xfrm>
          <a:off x="1801813" y="3162300"/>
          <a:ext cx="27336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Формула" r:id="rId9" imgW="25603200" imgH="5181600" progId="Equation.3">
                  <p:embed/>
                </p:oleObj>
              </mc:Choice>
              <mc:Fallback>
                <p:oleObj name="Формула" r:id="rId9" imgW="25603200" imgH="5181600" progId="Equation.3">
                  <p:embed/>
                  <p:pic>
                    <p:nvPicPr>
                      <p:cNvPr id="0" name="Изображение 1331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01813" y="3162300"/>
                        <a:ext cx="2733675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1187624" y="3068960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66"/>
          <p:cNvGrpSpPr/>
          <p:nvPr/>
        </p:nvGrpSpPr>
        <p:grpSpPr>
          <a:xfrm>
            <a:off x="5148064" y="4221088"/>
            <a:ext cx="3528392" cy="792088"/>
            <a:chOff x="1043608" y="3645024"/>
            <a:chExt cx="3528392" cy="792088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2120132" y="3735586"/>
            <a:ext cx="1587500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Формула" r:id="rId11" imgW="12801600" imgH="5181600" progId="Equation.3">
                    <p:embed/>
                  </p:oleObj>
                </mc:Choice>
                <mc:Fallback>
                  <p:oleObj name="Формула" r:id="rId11" imgW="12801600" imgH="5181600" progId="Equation.3">
                    <p:embed/>
                    <p:pic>
                      <p:nvPicPr>
                        <p:cNvPr id="0" name="Изображение 133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120132" y="3735586"/>
                          <a:ext cx="1587500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1187624" y="4221088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1817688" y="4314825"/>
          <a:ext cx="27019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Формула" r:id="rId13" imgW="25298400" imgH="5181600" progId="Equation.3">
                  <p:embed/>
                </p:oleObj>
              </mc:Choice>
              <mc:Fallback>
                <p:oleObj name="Формула" r:id="rId13" imgW="25298400" imgH="5181600" progId="Equation.3">
                  <p:embed/>
                  <p:pic>
                    <p:nvPicPr>
                      <p:cNvPr id="0" name="Изображение 1331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17688" y="4314825"/>
                        <a:ext cx="2701925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1187624" y="4221088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68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69" name="Овал 68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77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78" name="Овал 77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Равнобедренный треугольник 83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111" name="Object 15"/>
          <p:cNvGraphicFramePr>
            <a:graphicFrameLocks noChangeAspect="1"/>
          </p:cNvGraphicFramePr>
          <p:nvPr/>
        </p:nvGraphicFramePr>
        <p:xfrm>
          <a:off x="5003800" y="2276475"/>
          <a:ext cx="3706813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1433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03800" y="2276475"/>
                        <a:ext cx="3706813" cy="3937000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82804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Прямая соединительная линия 34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95536" y="1124744"/>
            <a:ext cx="83529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32656"/>
            <a:ext cx="8568952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параллелограмм.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точки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648072" cy="504056"/>
          </a:xfrm>
          <a:prstGeom prst="rect">
            <a:avLst/>
          </a:prstGeom>
          <a:solidFill>
            <a:srgbClr val="708B3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708B39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1331640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276872"/>
            <a:ext cx="4392488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037138" y="3213100"/>
          <a:ext cx="14906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Формула" r:id="rId5" imgW="16154400" imgH="5181600" progId="Equation.3">
                  <p:embed/>
                </p:oleObj>
              </mc:Choice>
              <mc:Fallback>
                <p:oleObj name="Формула" r:id="rId5" imgW="16154400" imgH="5181600" progId="Equation.3">
                  <p:embed/>
                  <p:pic>
                    <p:nvPicPr>
                      <p:cNvPr id="0" name="Изображение 1433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7138" y="3213100"/>
                        <a:ext cx="1490662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380312" y="4725144"/>
          <a:ext cx="12350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Формула" r:id="rId7" imgW="13411200" imgH="5181600" progId="Equation.3">
                  <p:embed/>
                </p:oleObj>
              </mc:Choice>
              <mc:Fallback>
                <p:oleObj name="Формула" r:id="rId7" imgW="13411200" imgH="5181600" progId="Equation.3">
                  <p:embed/>
                  <p:pic>
                    <p:nvPicPr>
                      <p:cNvPr id="0" name="Изображение 1433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80312" y="4725144"/>
                        <a:ext cx="1235075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115616" y="1988840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691680" y="2564904"/>
          <a:ext cx="1549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Формула" r:id="rId9" imgW="15240000" imgH="4267200" progId="Equation.3">
                  <p:embed/>
                </p:oleObj>
              </mc:Choice>
              <mc:Fallback>
                <p:oleObj name="Формула" r:id="rId9" imgW="15240000" imgH="4267200" progId="Equation.3">
                  <p:embed/>
                  <p:pic>
                    <p:nvPicPr>
                      <p:cNvPr id="0" name="Изображение 1433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1680" y="2564904"/>
                        <a:ext cx="1549400" cy="4032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380430" y="2997324"/>
          <a:ext cx="19780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11" imgW="19202400" imgH="9448800" progId="Equation.3">
                  <p:embed/>
                </p:oleObj>
              </mc:Choice>
              <mc:Fallback>
                <p:oleObj name="Формула" r:id="rId11" imgW="19202400" imgH="94488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0430" y="2997324"/>
                        <a:ext cx="1978025" cy="987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2483768" y="2996952"/>
          <a:ext cx="19002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Формула" r:id="rId13" imgW="18592800" imgH="9448800" progId="Equation.3">
                  <p:embed/>
                </p:oleObj>
              </mc:Choice>
              <mc:Fallback>
                <p:oleObj name="Формула" r:id="rId13" imgW="18592800" imgH="9448800" progId="Equation.3">
                  <p:embed/>
                  <p:pic>
                    <p:nvPicPr>
                      <p:cNvPr id="0" name="Изображение 1434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83768" y="2996952"/>
                        <a:ext cx="1900237" cy="990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755576" y="3933056"/>
          <a:ext cx="15462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Формула" r:id="rId15" imgW="15240000" imgH="4267200" progId="Equation.3">
                  <p:embed/>
                </p:oleObj>
              </mc:Choice>
              <mc:Fallback>
                <p:oleObj name="Формула" r:id="rId15" imgW="15240000" imgH="4267200" progId="Equation.3">
                  <p:embed/>
                  <p:pic>
                    <p:nvPicPr>
                      <p:cNvPr id="0" name="Изображение 1434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5576" y="3933056"/>
                        <a:ext cx="1546225" cy="447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7020272" y="2348880"/>
          <a:ext cx="9858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Формула" r:id="rId17" imgW="10668000" imgH="5181600" progId="Equation.3">
                  <p:embed/>
                </p:oleObj>
              </mc:Choice>
              <mc:Fallback>
                <p:oleObj name="Формула" r:id="rId17" imgW="10668000" imgH="5181600" progId="Equation.3">
                  <p:embed/>
                  <p:pic>
                    <p:nvPicPr>
                      <p:cNvPr id="0" name="Изображение 1434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20272" y="2348880"/>
                        <a:ext cx="985838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2699792" y="3861048"/>
          <a:ext cx="11842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Формула" r:id="rId19" imgW="11887200" imgH="5181600" progId="Equation.3">
                  <p:embed/>
                </p:oleObj>
              </mc:Choice>
              <mc:Fallback>
                <p:oleObj name="Формула" r:id="rId19" imgW="11887200" imgH="5181600" progId="Equation.3">
                  <p:embed/>
                  <p:pic>
                    <p:nvPicPr>
                      <p:cNvPr id="0" name="Изображение 14344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699792" y="3861048"/>
                        <a:ext cx="1184275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539552" y="4365104"/>
          <a:ext cx="1443037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Формула" r:id="rId21" imgW="14020800" imgH="9448800" progId="Equation.3">
                  <p:embed/>
                </p:oleObj>
              </mc:Choice>
              <mc:Fallback>
                <p:oleObj name="Формула" r:id="rId21" imgW="14020800" imgH="9448800" progId="Equation.3">
                  <p:embed/>
                  <p:pic>
                    <p:nvPicPr>
                      <p:cNvPr id="0" name="Изображение 14345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9552" y="4365104"/>
                        <a:ext cx="1443037" cy="9890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flipH="1">
            <a:off x="5508104" y="4581128"/>
            <a:ext cx="2088232" cy="129614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084168" y="2492896"/>
            <a:ext cx="2088232" cy="129614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2555776" y="4293096"/>
          <a:ext cx="17907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Формула" r:id="rId23" imgW="17373600" imgH="9448800" progId="Equation.3">
                  <p:embed/>
                </p:oleObj>
              </mc:Choice>
              <mc:Fallback>
                <p:oleObj name="Формула" r:id="rId23" imgW="17373600" imgH="9448800" progId="Equation.3">
                  <p:embed/>
                  <p:pic>
                    <p:nvPicPr>
                      <p:cNvPr id="0" name="Изображение 14346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555776" y="4293096"/>
                        <a:ext cx="1790700" cy="9890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1339850" y="5621338"/>
          <a:ext cx="22304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Формула" r:id="rId25" imgW="21640800" imgH="5181600" progId="Equation.3">
                  <p:embed/>
                </p:oleObj>
              </mc:Choice>
              <mc:Fallback>
                <p:oleObj name="Формула" r:id="rId25" imgW="21640800" imgH="5181600" progId="Equation.3">
                  <p:embed/>
                  <p:pic>
                    <p:nvPicPr>
                      <p:cNvPr id="0" name="Изображение 14347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339850" y="5621338"/>
                        <a:ext cx="2230438" cy="542925"/>
                      </a:xfrm>
                      <a:prstGeom prst="rect">
                        <a:avLst/>
                      </a:prstGeom>
                      <a:solidFill>
                        <a:srgbClr val="E2E1C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 flipH="1">
            <a:off x="7596336" y="2492896"/>
            <a:ext cx="576064" cy="2088232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508104" y="3789040"/>
            <a:ext cx="576064" cy="2088232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18"/>
          <p:cNvGraphicFramePr>
            <a:graphicFrameLocks noChangeAspect="1"/>
          </p:cNvGraphicFramePr>
          <p:nvPr/>
        </p:nvGraphicFramePr>
        <p:xfrm>
          <a:off x="2209800" y="1341438"/>
          <a:ext cx="47990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Формула" r:id="rId27" imgW="43586400" imgH="5181600" progId="Equation.3">
                  <p:embed/>
                </p:oleObj>
              </mc:Choice>
              <mc:Fallback>
                <p:oleObj name="Формула" r:id="rId27" imgW="43586400" imgH="5181600" progId="Equation.3">
                  <p:embed/>
                  <p:pic>
                    <p:nvPicPr>
                      <p:cNvPr id="0" name="Изображение 14348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209800" y="1341438"/>
                        <a:ext cx="4799013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60113" name="Object 17"/>
          <p:cNvGraphicFramePr>
            <a:graphicFrameLocks noChangeAspect="1"/>
          </p:cNvGraphicFramePr>
          <p:nvPr/>
        </p:nvGraphicFramePr>
        <p:xfrm>
          <a:off x="5652120" y="5733256"/>
          <a:ext cx="165893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Формула" r:id="rId29" imgW="17983200" imgH="5181600" progId="Equation.3">
                  <p:embed/>
                </p:oleObj>
              </mc:Choice>
              <mc:Fallback>
                <p:oleObj name="Формула" r:id="rId29" imgW="17983200" imgH="5181600" progId="Equation.3">
                  <p:embed/>
                  <p:pic>
                    <p:nvPicPr>
                      <p:cNvPr id="0" name="Изображение 14349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652120" y="5733256"/>
                        <a:ext cx="1658937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Группа 53"/>
          <p:cNvGrpSpPr/>
          <p:nvPr/>
        </p:nvGrpSpPr>
        <p:grpSpPr>
          <a:xfrm>
            <a:off x="5004048" y="1988840"/>
            <a:ext cx="3744416" cy="4248472"/>
            <a:chOff x="4716016" y="1556792"/>
            <a:chExt cx="3524156" cy="4176464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716016" y="1556792"/>
              <a:ext cx="3524156" cy="417646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9" name="Группа 55"/>
            <p:cNvGrpSpPr/>
            <p:nvPr/>
          </p:nvGrpSpPr>
          <p:grpSpPr>
            <a:xfrm flipH="1">
              <a:off x="5004048" y="1700808"/>
              <a:ext cx="2844824" cy="3346156"/>
              <a:chOff x="3168352" y="1916832"/>
              <a:chExt cx="2843808" cy="3346156"/>
            </a:xfrm>
          </p:grpSpPr>
          <p:pic>
            <p:nvPicPr>
              <p:cNvPr id="50" name="Picture 4" descr="https://image.jimcdn.com/app/cms/image/transf/none/path/s60d79d4dc310b582/image/i35fa31b1e0f59a6e/version/1400601805/image.png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 l="11812" t="17718" r="8454" b="15837"/>
              <a:stretch>
                <a:fillRect/>
              </a:stretch>
            </p:blipFill>
            <p:spPr bwMode="auto">
              <a:xfrm>
                <a:off x="3168352" y="3702815"/>
                <a:ext cx="1872208" cy="1560173"/>
              </a:xfrm>
              <a:prstGeom prst="rect">
                <a:avLst/>
              </a:prstGeom>
              <a:noFill/>
            </p:spPr>
          </p:pic>
          <p:pic>
            <p:nvPicPr>
              <p:cNvPr id="51" name="Picture 2" descr="https://png.pngtree.com/png_detail/18/09/10/pngtree-character-png-clipart_1866173.jpg"/>
              <p:cNvPicPr>
                <a:picLocks noChangeAspect="1" noChangeArrowheads="1"/>
              </p:cNvPicPr>
              <p:nvPr/>
            </p:nvPicPr>
            <p:blipFill>
              <a:blip r:embed="rId32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63888" y="1916832"/>
                <a:ext cx="2448272" cy="334615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2" name="Управляющая кнопка: справка 51">
            <a:hlinkClick r:id="" action="ppaction://noaction" highlightClick="1"/>
          </p:cNvPr>
          <p:cNvSpPr/>
          <p:nvPr/>
        </p:nvSpPr>
        <p:spPr>
          <a:xfrm>
            <a:off x="3995936" y="6165304"/>
            <a:ext cx="576064" cy="432048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ая выноска 52"/>
          <p:cNvSpPr/>
          <p:nvPr/>
        </p:nvSpPr>
        <p:spPr>
          <a:xfrm>
            <a:off x="467544" y="4365104"/>
            <a:ext cx="4392488" cy="1440160"/>
          </a:xfrm>
          <a:prstGeom prst="wedgeRectCallout">
            <a:avLst>
              <a:gd name="adj1" fmla="val 31661"/>
              <a:gd name="adj2" fmla="val 68995"/>
            </a:avLst>
          </a:prstGeom>
          <a:solidFill>
            <a:schemeClr val="accent3">
              <a:lumMod val="50000"/>
            </a:schemeClr>
          </a:solidFill>
          <a:ln w="44450">
            <a:solidFill>
              <a:srgbClr val="708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параллелограмме диагонали точкой пересечения делятся пополам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subSp spid="_x0000_s26010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111" name="Object 15"/>
          <p:cNvGraphicFramePr>
            <a:graphicFrameLocks noChangeAspect="1"/>
          </p:cNvGraphicFramePr>
          <p:nvPr/>
        </p:nvGraphicFramePr>
        <p:xfrm>
          <a:off x="5004048" y="2204864"/>
          <a:ext cx="3706813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1536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04048" y="2204864"/>
                        <a:ext cx="3706813" cy="3937000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82804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Прямая соединительная линия 34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95536" y="1124744"/>
            <a:ext cx="83529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32656"/>
            <a:ext cx="8568952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параллелограмм.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648072" cy="504056"/>
          </a:xfrm>
          <a:prstGeom prst="rect">
            <a:avLst/>
          </a:prstGeom>
          <a:solidFill>
            <a:srgbClr val="708B3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708B39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1331640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276872"/>
            <a:ext cx="4392488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804248" y="4293096"/>
          <a:ext cx="12382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Формула" r:id="rId5" imgW="13411200" imgH="5181600" progId="Equation.3">
                  <p:embed/>
                </p:oleObj>
              </mc:Choice>
              <mc:Fallback>
                <p:oleObj name="Формула" r:id="rId5" imgW="13411200" imgH="5181600" progId="Equation.3">
                  <p:embed/>
                  <p:pic>
                    <p:nvPicPr>
                      <p:cNvPr id="0" name="Изображение 1536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04248" y="4293096"/>
                        <a:ext cx="1238250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421313" y="2276475"/>
          <a:ext cx="12636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Формула" r:id="rId7" imgW="13716000" imgH="5181600" progId="Equation.3">
                  <p:embed/>
                </p:oleObj>
              </mc:Choice>
              <mc:Fallback>
                <p:oleObj name="Формула" r:id="rId7" imgW="13716000" imgH="5181600" progId="Equation.3">
                  <p:embed/>
                  <p:pic>
                    <p:nvPicPr>
                      <p:cNvPr id="0" name="Изображение 1536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1313" y="2276475"/>
                        <a:ext cx="1263650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115616" y="1988840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630363" y="2522538"/>
          <a:ext cx="16732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Формула" r:id="rId9" imgW="16459200" imgH="5181600" progId="Equation.3">
                  <p:embed/>
                </p:oleObj>
              </mc:Choice>
              <mc:Fallback>
                <p:oleObj name="Формула" r:id="rId9" imgW="16459200" imgH="5181600" progId="Equation.3">
                  <p:embed/>
                  <p:pic>
                    <p:nvPicPr>
                      <p:cNvPr id="0" name="Изображение 1536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30363" y="2522538"/>
                        <a:ext cx="1673225" cy="4905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476250" y="2997200"/>
          <a:ext cx="178911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Формула" r:id="rId11" imgW="17373600" imgH="9448800" progId="Equation.3">
                  <p:embed/>
                </p:oleObj>
              </mc:Choice>
              <mc:Fallback>
                <p:oleObj name="Формула" r:id="rId11" imgW="17373600" imgH="9448800" progId="Equation.3">
                  <p:embed/>
                  <p:pic>
                    <p:nvPicPr>
                      <p:cNvPr id="0" name="Изображение 1536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6250" y="2997200"/>
                        <a:ext cx="1789113" cy="987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2438400" y="2997200"/>
          <a:ext cx="1993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Формула" r:id="rId13" imgW="19507200" imgH="9448800" progId="Equation.3">
                  <p:embed/>
                </p:oleObj>
              </mc:Choice>
              <mc:Fallback>
                <p:oleObj name="Формула" r:id="rId13" imgW="19507200" imgH="9448800" progId="Equation.3">
                  <p:embed/>
                  <p:pic>
                    <p:nvPicPr>
                      <p:cNvPr id="0" name="Изображение 1536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38400" y="2997200"/>
                        <a:ext cx="1993900" cy="990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1511300" y="3886200"/>
          <a:ext cx="17621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Формула" r:id="rId15" imgW="17373600" imgH="5181600" progId="Equation.3">
                  <p:embed/>
                </p:oleObj>
              </mc:Choice>
              <mc:Fallback>
                <p:oleObj name="Формула" r:id="rId15" imgW="17373600" imgH="5181600" progId="Equation.3">
                  <p:embed/>
                  <p:pic>
                    <p:nvPicPr>
                      <p:cNvPr id="0" name="Изображение 1536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11300" y="3886200"/>
                        <a:ext cx="1762125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5076056" y="3356992"/>
          <a:ext cx="11826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Формула" r:id="rId17" imgW="12801600" imgH="5181600" progId="Equation.3">
                  <p:embed/>
                </p:oleObj>
              </mc:Choice>
              <mc:Fallback>
                <p:oleObj name="Формула" r:id="rId17" imgW="12801600" imgH="5181600" progId="Equation.3">
                  <p:embed/>
                  <p:pic>
                    <p:nvPicPr>
                      <p:cNvPr id="0" name="Изображение 15367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76056" y="3356992"/>
                        <a:ext cx="1182688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349250" y="4365625"/>
          <a:ext cx="210026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Формула" r:id="rId19" imgW="20421600" imgH="9448800" progId="Equation.3">
                  <p:embed/>
                </p:oleObj>
              </mc:Choice>
              <mc:Fallback>
                <p:oleObj name="Формула" r:id="rId19" imgW="20421600" imgH="9448800" progId="Equation.3">
                  <p:embed/>
                  <p:pic>
                    <p:nvPicPr>
                      <p:cNvPr id="0" name="Изображение 15368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49250" y="4365625"/>
                        <a:ext cx="2100263" cy="9890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 flipH="1" flipV="1">
            <a:off x="5292080" y="2996952"/>
            <a:ext cx="2304256" cy="129614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2690813" y="4365625"/>
          <a:ext cx="16637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Формула" r:id="rId21" imgW="16154400" imgH="9448800" progId="Equation.3">
                  <p:embed/>
                </p:oleObj>
              </mc:Choice>
              <mc:Fallback>
                <p:oleObj name="Формула" r:id="rId21" imgW="16154400" imgH="9448800" progId="Equation.3">
                  <p:embed/>
                  <p:pic>
                    <p:nvPicPr>
                      <p:cNvPr id="0" name="Изображение 15369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690813" y="4365625"/>
                        <a:ext cx="1663700" cy="9890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539552" y="5373216"/>
          <a:ext cx="38322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Формула" r:id="rId23" imgW="37185600" imgH="5181600" progId="Equation.3">
                  <p:embed/>
                </p:oleObj>
              </mc:Choice>
              <mc:Fallback>
                <p:oleObj name="Формула" r:id="rId23" imgW="37185600" imgH="5181600" progId="Equation.3">
                  <p:embed/>
                  <p:pic>
                    <p:nvPicPr>
                      <p:cNvPr id="0" name="Изображение 15370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39552" y="5373216"/>
                        <a:ext cx="3832225" cy="542925"/>
                      </a:xfrm>
                      <a:prstGeom prst="rect">
                        <a:avLst/>
                      </a:prstGeom>
                      <a:solidFill>
                        <a:srgbClr val="E2E1C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 flipH="1">
            <a:off x="5292080" y="2780928"/>
            <a:ext cx="288032" cy="21602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5580112" y="2780928"/>
            <a:ext cx="2304256" cy="129614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18"/>
          <p:cNvGraphicFramePr>
            <a:graphicFrameLocks noChangeAspect="1"/>
          </p:cNvGraphicFramePr>
          <p:nvPr/>
        </p:nvGraphicFramePr>
        <p:xfrm>
          <a:off x="1387475" y="1341438"/>
          <a:ext cx="64436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Формула" r:id="rId25" imgW="58521600" imgH="5181600" progId="Equation.3">
                  <p:embed/>
                </p:oleObj>
              </mc:Choice>
              <mc:Fallback>
                <p:oleObj name="Формула" r:id="rId25" imgW="58521600" imgH="5181600" progId="Equation.3">
                  <p:embed/>
                  <p:pic>
                    <p:nvPicPr>
                      <p:cNvPr id="0" name="Изображение 15371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387475" y="1341438"/>
                        <a:ext cx="6443663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60113" name="Object 17"/>
          <p:cNvGraphicFramePr>
            <a:graphicFrameLocks noChangeAspect="1"/>
          </p:cNvGraphicFramePr>
          <p:nvPr/>
        </p:nvGraphicFramePr>
        <p:xfrm>
          <a:off x="7380312" y="3501008"/>
          <a:ext cx="12652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Формула" r:id="rId27" imgW="13716000" imgH="5181600" progId="Equation.3">
                  <p:embed/>
                </p:oleObj>
              </mc:Choice>
              <mc:Fallback>
                <p:oleObj name="Формула" r:id="rId27" imgW="13716000" imgH="5181600" progId="Equation.3">
                  <p:embed/>
                  <p:pic>
                    <p:nvPicPr>
                      <p:cNvPr id="0" name="Изображение 15372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380312" y="3501008"/>
                        <a:ext cx="1265238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Управляющая кнопка: справка 51">
            <a:hlinkClick r:id="" action="ppaction://noaction" highlightClick="1"/>
          </p:cNvPr>
          <p:cNvSpPr/>
          <p:nvPr/>
        </p:nvSpPr>
        <p:spPr>
          <a:xfrm>
            <a:off x="3995936" y="6165304"/>
            <a:ext cx="576064" cy="432048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ая выноска 52"/>
          <p:cNvSpPr/>
          <p:nvPr/>
        </p:nvSpPr>
        <p:spPr>
          <a:xfrm>
            <a:off x="467544" y="4365104"/>
            <a:ext cx="4392488" cy="1440160"/>
          </a:xfrm>
          <a:prstGeom prst="wedgeRectCallout">
            <a:avLst>
              <a:gd name="adj1" fmla="val 31661"/>
              <a:gd name="adj2" fmla="val 68995"/>
            </a:avLst>
          </a:prstGeom>
          <a:solidFill>
            <a:schemeClr val="accent3">
              <a:lumMod val="50000"/>
            </a:schemeClr>
          </a:solidFill>
          <a:ln w="44450">
            <a:solidFill>
              <a:srgbClr val="708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параллелограмме диагонали точкой пересечения делятся пополам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7596336" y="4077072"/>
            <a:ext cx="288032" cy="216024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53"/>
          <p:cNvGrpSpPr/>
          <p:nvPr/>
        </p:nvGrpSpPr>
        <p:grpSpPr>
          <a:xfrm>
            <a:off x="5004048" y="1988840"/>
            <a:ext cx="3744416" cy="4248472"/>
            <a:chOff x="4716016" y="1556792"/>
            <a:chExt cx="3524156" cy="4176464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716016" y="1556792"/>
              <a:ext cx="3524156" cy="417646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" name="Группа 55"/>
            <p:cNvGrpSpPr/>
            <p:nvPr/>
          </p:nvGrpSpPr>
          <p:grpSpPr>
            <a:xfrm flipH="1">
              <a:off x="5004048" y="1700808"/>
              <a:ext cx="2844824" cy="3346156"/>
              <a:chOff x="3168352" y="1916832"/>
              <a:chExt cx="2843808" cy="3346156"/>
            </a:xfrm>
          </p:grpSpPr>
          <p:pic>
            <p:nvPicPr>
              <p:cNvPr id="49" name="Picture 4" descr="https://image.jimcdn.com/app/cms/image/transf/none/path/s60d79d4dc310b582/image/i35fa31b1e0f59a6e/version/1400601805/image.png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 l="11812" t="17718" r="8454" b="15837"/>
              <a:stretch>
                <a:fillRect/>
              </a:stretch>
            </p:blipFill>
            <p:spPr bwMode="auto">
              <a:xfrm>
                <a:off x="3168352" y="3702815"/>
                <a:ext cx="1872208" cy="1560173"/>
              </a:xfrm>
              <a:prstGeom prst="rect">
                <a:avLst/>
              </a:prstGeom>
              <a:noFill/>
            </p:spPr>
          </p:pic>
          <p:pic>
            <p:nvPicPr>
              <p:cNvPr id="54" name="Picture 2" descr="https://png.pngtree.com/png_detail/18/09/10/pngtree-character-png-clipart_1866173.jpg"/>
              <p:cNvPicPr>
                <a:picLocks noChangeAspect="1" noChangeArrowheads="1"/>
              </p:cNvPicPr>
              <p:nvPr/>
            </p:nvPicPr>
            <p:blipFill>
              <a:blip r:embed="rId30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63888" y="1916832"/>
                <a:ext cx="2448272" cy="334615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subSp spid="_x0000_s26420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31" name="Object 15"/>
          <p:cNvGraphicFramePr>
            <a:graphicFrameLocks noChangeAspect="1"/>
          </p:cNvGraphicFramePr>
          <p:nvPr/>
        </p:nvGraphicFramePr>
        <p:xfrm>
          <a:off x="5004048" y="2204864"/>
          <a:ext cx="3744416" cy="397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1638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04048" y="2204864"/>
                        <a:ext cx="3744416" cy="3977401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82804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Прямая соединительная линия 34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95536" y="1124744"/>
            <a:ext cx="83529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32656"/>
            <a:ext cx="8568952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четырёхугольник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прямоугольник.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648072" cy="504056"/>
          </a:xfrm>
          <a:prstGeom prst="rect">
            <a:avLst/>
          </a:prstGeom>
          <a:solidFill>
            <a:srgbClr val="708B3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708B39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1331640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276872"/>
            <a:ext cx="4392488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19713" y="3573463"/>
          <a:ext cx="11826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Формула" r:id="rId5" imgW="12801600" imgH="5181600" progId="Equation.3">
                  <p:embed/>
                </p:oleObj>
              </mc:Choice>
              <mc:Fallback>
                <p:oleObj name="Формула" r:id="rId5" imgW="12801600" imgH="5181600" progId="Equation.3">
                  <p:embed/>
                  <p:pic>
                    <p:nvPicPr>
                      <p:cNvPr id="0" name="Изображение 1638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9713" y="3573463"/>
                        <a:ext cx="1182687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596336" y="3789040"/>
          <a:ext cx="10112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Формула" r:id="rId7" imgW="10972800" imgH="5181600" progId="Equation.3">
                  <p:embed/>
                </p:oleObj>
              </mc:Choice>
              <mc:Fallback>
                <p:oleObj name="Формула" r:id="rId7" imgW="10972800" imgH="5181600" progId="Equation.3">
                  <p:embed/>
                  <p:pic>
                    <p:nvPicPr>
                      <p:cNvPr id="0" name="Изображение 1638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96336" y="3789040"/>
                        <a:ext cx="1011238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115616" y="1988840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683568" y="2708920"/>
          <a:ext cx="16732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Формула" r:id="rId9" imgW="16459200" imgH="5181600" progId="Equation.3">
                  <p:embed/>
                </p:oleObj>
              </mc:Choice>
              <mc:Fallback>
                <p:oleObj name="Формула" r:id="rId9" imgW="16459200" imgH="5181600" progId="Equation.3">
                  <p:embed/>
                  <p:pic>
                    <p:nvPicPr>
                      <p:cNvPr id="0" name="Изображение 1638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3568" y="2708920"/>
                        <a:ext cx="1673225" cy="4905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2771800" y="2420888"/>
          <a:ext cx="16319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11" imgW="15849600" imgH="10363200" progId="Equation.3">
                  <p:embed/>
                </p:oleObj>
              </mc:Choice>
              <mc:Fallback>
                <p:oleObj name="Формула" r:id="rId11" imgW="15849600" imgH="10363200" progId="Equation.3">
                  <p:embed/>
                  <p:pic>
                    <p:nvPicPr>
                      <p:cNvPr id="0" name="Изображение 1638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71800" y="2420888"/>
                        <a:ext cx="1631950" cy="1082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683568" y="3645024"/>
          <a:ext cx="17621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Формула" r:id="rId13" imgW="17373600" imgH="5181600" progId="Equation.3">
                  <p:embed/>
                </p:oleObj>
              </mc:Choice>
              <mc:Fallback>
                <p:oleObj name="Формула" r:id="rId13" imgW="17373600" imgH="5181600" progId="Equation.3">
                  <p:embed/>
                  <p:pic>
                    <p:nvPicPr>
                      <p:cNvPr id="0" name="Изображение 1638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3568" y="3645024"/>
                        <a:ext cx="1762125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6657975" y="2276475"/>
          <a:ext cx="10414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Формула" r:id="rId15" imgW="11277600" imgH="5181600" progId="Equation.3">
                  <p:embed/>
                </p:oleObj>
              </mc:Choice>
              <mc:Fallback>
                <p:oleObj name="Формула" r:id="rId15" imgW="11277600" imgH="5181600" progId="Equation.3">
                  <p:embed/>
                  <p:pic>
                    <p:nvPicPr>
                      <p:cNvPr id="0" name="Изображение 1639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57975" y="2276475"/>
                        <a:ext cx="1041400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2699792" y="3356992"/>
          <a:ext cx="1662113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Формула" r:id="rId17" imgW="16154400" imgH="10363200" progId="Equation.3">
                  <p:embed/>
                </p:oleObj>
              </mc:Choice>
              <mc:Fallback>
                <p:oleObj name="Формула" r:id="rId17" imgW="16154400" imgH="10363200" progId="Equation.3">
                  <p:embed/>
                  <p:pic>
                    <p:nvPicPr>
                      <p:cNvPr id="0" name="Изображение 1639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99792" y="3356992"/>
                        <a:ext cx="1662113" cy="1084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 flipH="1" flipV="1">
            <a:off x="5148064" y="3861048"/>
            <a:ext cx="1872208" cy="180020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611560" y="4581128"/>
          <a:ext cx="17891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Формула" r:id="rId19" imgW="17373600" imgH="6400800" progId="Equation.3">
                  <p:embed/>
                </p:oleObj>
              </mc:Choice>
              <mc:Fallback>
                <p:oleObj name="Формула" r:id="rId19" imgW="17373600" imgH="6400800" progId="Equation.3">
                  <p:embed/>
                  <p:pic>
                    <p:nvPicPr>
                      <p:cNvPr id="0" name="Изображение 16392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1560" y="4581128"/>
                        <a:ext cx="1789112" cy="669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 flipH="1">
            <a:off x="5148064" y="2492896"/>
            <a:ext cx="1368152" cy="1368152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516216" y="2492896"/>
            <a:ext cx="1800200" cy="180020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18"/>
          <p:cNvGraphicFramePr>
            <a:graphicFrameLocks noChangeAspect="1"/>
          </p:cNvGraphicFramePr>
          <p:nvPr/>
        </p:nvGraphicFramePr>
        <p:xfrm>
          <a:off x="1755775" y="1341438"/>
          <a:ext cx="57054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Формула" r:id="rId21" imgW="51816000" imgH="5181600" progId="Equation.3">
                  <p:embed/>
                </p:oleObj>
              </mc:Choice>
              <mc:Fallback>
                <p:oleObj name="Формула" r:id="rId21" imgW="51816000" imgH="5181600" progId="Equation.3">
                  <p:embed/>
                  <p:pic>
                    <p:nvPicPr>
                      <p:cNvPr id="0" name="Изображение 16393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755775" y="1341438"/>
                        <a:ext cx="5705475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60113" name="Object 17"/>
          <p:cNvGraphicFramePr>
            <a:graphicFrameLocks noChangeAspect="1"/>
          </p:cNvGraphicFramePr>
          <p:nvPr/>
        </p:nvGraphicFramePr>
        <p:xfrm>
          <a:off x="7092280" y="5517232"/>
          <a:ext cx="12652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Формула" r:id="rId23" imgW="13716000" imgH="5181600" progId="Equation.3">
                  <p:embed/>
                </p:oleObj>
              </mc:Choice>
              <mc:Fallback>
                <p:oleObj name="Формула" r:id="rId23" imgW="13716000" imgH="5181600" progId="Equation.3">
                  <p:embed/>
                  <p:pic>
                    <p:nvPicPr>
                      <p:cNvPr id="0" name="Изображение 16394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092280" y="5517232"/>
                        <a:ext cx="1265238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Управляющая кнопка: справка 51">
            <a:hlinkClick r:id="" action="ppaction://noaction" highlightClick="1"/>
          </p:cNvPr>
          <p:cNvSpPr/>
          <p:nvPr/>
        </p:nvSpPr>
        <p:spPr>
          <a:xfrm>
            <a:off x="4355976" y="5589240"/>
            <a:ext cx="576064" cy="432048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7020272" y="4293096"/>
            <a:ext cx="1296144" cy="1368152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2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45" name="Группа 53"/>
          <p:cNvGrpSpPr/>
          <p:nvPr/>
        </p:nvGrpSpPr>
        <p:grpSpPr>
          <a:xfrm>
            <a:off x="5004048" y="1988840"/>
            <a:ext cx="3744416" cy="4248472"/>
            <a:chOff x="4716016" y="1556792"/>
            <a:chExt cx="3524156" cy="4176464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4716016" y="1556792"/>
              <a:ext cx="3524156" cy="417646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Группа 55"/>
            <p:cNvGrpSpPr/>
            <p:nvPr/>
          </p:nvGrpSpPr>
          <p:grpSpPr>
            <a:xfrm flipH="1">
              <a:off x="5004048" y="1700808"/>
              <a:ext cx="2844824" cy="3346156"/>
              <a:chOff x="3168352" y="1916832"/>
              <a:chExt cx="2843808" cy="3346156"/>
            </a:xfrm>
          </p:grpSpPr>
          <p:pic>
            <p:nvPicPr>
              <p:cNvPr id="50" name="Picture 4" descr="https://image.jimcdn.com/app/cms/image/transf/none/path/s60d79d4dc310b582/image/i35fa31b1e0f59a6e/version/1400601805/image.png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 l="11812" t="17718" r="8454" b="15837"/>
              <a:stretch>
                <a:fillRect/>
              </a:stretch>
            </p:blipFill>
            <p:spPr bwMode="auto">
              <a:xfrm>
                <a:off x="3168352" y="3702815"/>
                <a:ext cx="1872208" cy="1560173"/>
              </a:xfrm>
              <a:prstGeom prst="rect">
                <a:avLst/>
              </a:prstGeom>
              <a:noFill/>
            </p:spPr>
          </p:pic>
          <p:pic>
            <p:nvPicPr>
              <p:cNvPr id="51" name="Picture 2" descr="https://png.pngtree.com/png_detail/18/09/10/pngtree-character-png-clipart_1866173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63888" y="1916832"/>
                <a:ext cx="2448272" cy="3346156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265233" name="Object 17"/>
          <p:cNvGraphicFramePr>
            <a:graphicFrameLocks noChangeAspect="1"/>
          </p:cNvGraphicFramePr>
          <p:nvPr/>
        </p:nvGraphicFramePr>
        <p:xfrm>
          <a:off x="2643188" y="4581525"/>
          <a:ext cx="17573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Формула" r:id="rId27" imgW="17068800" imgH="6400800" progId="Equation.3">
                  <p:embed/>
                </p:oleObj>
              </mc:Choice>
              <mc:Fallback>
                <p:oleObj name="Формула" r:id="rId27" imgW="17068800" imgH="6400800" progId="Equation.3">
                  <p:embed/>
                  <p:pic>
                    <p:nvPicPr>
                      <p:cNvPr id="0" name="Изображение 16395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643188" y="4581525"/>
                        <a:ext cx="1757362" cy="669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Управляющая кнопка: справка 54">
            <a:hlinkClick r:id="" action="ppaction://noaction" highlightClick="1"/>
          </p:cNvPr>
          <p:cNvSpPr/>
          <p:nvPr/>
        </p:nvSpPr>
        <p:spPr>
          <a:xfrm>
            <a:off x="4355976" y="6093296"/>
            <a:ext cx="576064" cy="432048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ая выноска 55"/>
          <p:cNvSpPr/>
          <p:nvPr/>
        </p:nvSpPr>
        <p:spPr>
          <a:xfrm>
            <a:off x="251520" y="5805264"/>
            <a:ext cx="3888432" cy="792088"/>
          </a:xfrm>
          <a:prstGeom prst="wedgeRectCallout">
            <a:avLst>
              <a:gd name="adj1" fmla="val 58439"/>
              <a:gd name="adj2" fmla="val -9437"/>
            </a:avLst>
          </a:prstGeom>
          <a:solidFill>
            <a:schemeClr val="accent3">
              <a:lumMod val="50000"/>
            </a:schemeClr>
          </a:solidFill>
          <a:ln w="44450">
            <a:solidFill>
              <a:srgbClr val="708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5234" name="Object 18"/>
          <p:cNvGraphicFramePr>
            <a:graphicFrameLocks noChangeAspect="1"/>
          </p:cNvGraphicFramePr>
          <p:nvPr/>
        </p:nvGraphicFramePr>
        <p:xfrm>
          <a:off x="323528" y="5877272"/>
          <a:ext cx="3742878" cy="686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Формула" r:id="rId29" imgW="44805600" imgH="7315200" progId="Equation.3">
                  <p:embed/>
                </p:oleObj>
              </mc:Choice>
              <mc:Fallback>
                <p:oleObj name="Формула" r:id="rId29" imgW="44805600" imgH="7315200" progId="Equation.3">
                  <p:embed/>
                  <p:pic>
                    <p:nvPicPr>
                      <p:cNvPr id="0" name="Изображение 16396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23528" y="5877272"/>
                        <a:ext cx="3742878" cy="68617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Прямоугольная выноска 52"/>
          <p:cNvSpPr/>
          <p:nvPr/>
        </p:nvSpPr>
        <p:spPr>
          <a:xfrm>
            <a:off x="827584" y="3212976"/>
            <a:ext cx="4392488" cy="2016224"/>
          </a:xfrm>
          <a:prstGeom prst="wedgeRectCallout">
            <a:avLst>
              <a:gd name="adj1" fmla="val 31661"/>
              <a:gd name="adj2" fmla="val 68995"/>
            </a:avLst>
          </a:prstGeom>
          <a:solidFill>
            <a:schemeClr val="accent3">
              <a:lumMod val="50000"/>
            </a:schemeClr>
          </a:solidFill>
          <a:ln w="44450">
            <a:solidFill>
              <a:srgbClr val="708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параллелограмме диагонали точкой пересечения делятся пополам.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Диагонали в прямоугольнике равны.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6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265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3" grpId="0" animBg="1"/>
      <p:bldP spid="5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/>
          <p:nvPr/>
        </p:nvSpPr>
        <p:spPr>
          <a:xfrm>
            <a:off x="4480788" y="218086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12" name="TextBox 4"/>
          <p:cNvSpPr txBox="1"/>
          <p:nvPr/>
        </p:nvSpPr>
        <p:spPr>
          <a:xfrm>
            <a:off x="4480788" y="2540902"/>
            <a:ext cx="350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2"/>
              </a:rPr>
              <a:t>Геометрические принадлежности</a:t>
            </a:r>
            <a:endParaRPr lang="ru-RU" dirty="0"/>
          </a:p>
        </p:txBody>
      </p:sp>
      <p:sp>
        <p:nvSpPr>
          <p:cNvPr id="13" name="TextBox 5"/>
          <p:cNvSpPr txBox="1"/>
          <p:nvPr/>
        </p:nvSpPr>
        <p:spPr>
          <a:xfrm>
            <a:off x="4480788" y="2900942"/>
            <a:ext cx="131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3"/>
              </a:rPr>
              <a:t>Школьница</a:t>
            </a:r>
            <a:endParaRPr lang="ru-RU" dirty="0"/>
          </a:p>
        </p:txBody>
      </p:sp>
      <p:pic>
        <p:nvPicPr>
          <p:cNvPr id="14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/>
        </p:nvPicPr>
        <p:blipFill>
          <a:blip r:embed="rId4" cstate="print"/>
          <a:srcRect l="11812" t="17718" r="8454" b="15837"/>
          <a:stretch>
            <a:fillRect/>
          </a:stretch>
        </p:blipFill>
        <p:spPr bwMode="auto">
          <a:xfrm>
            <a:off x="6641028" y="4917166"/>
            <a:ext cx="1872208" cy="1560173"/>
          </a:xfrm>
          <a:prstGeom prst="rect">
            <a:avLst/>
          </a:prstGeom>
          <a:noFill/>
        </p:spPr>
      </p:pic>
      <p:sp>
        <p:nvSpPr>
          <p:cNvPr id="15" name="TextBox 7"/>
          <p:cNvSpPr txBox="1"/>
          <p:nvPr/>
        </p:nvSpPr>
        <p:spPr>
          <a:xfrm>
            <a:off x="4499992" y="3284984"/>
            <a:ext cx="134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5"/>
              </a:rPr>
              <a:t>Стопка книг</a:t>
            </a:r>
            <a:endParaRPr lang="ru-RU" dirty="0"/>
          </a:p>
        </p:txBody>
      </p:sp>
      <p:sp>
        <p:nvSpPr>
          <p:cNvPr id="17" name="TextBox 9"/>
          <p:cNvSpPr txBox="1"/>
          <p:nvPr/>
        </p:nvSpPr>
        <p:spPr>
          <a:xfrm>
            <a:off x="4480788" y="3981062"/>
            <a:ext cx="8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6"/>
              </a:rPr>
              <a:t>Ученик</a:t>
            </a:r>
            <a:endParaRPr lang="ru-RU" dirty="0"/>
          </a:p>
        </p:txBody>
      </p:sp>
      <p:sp>
        <p:nvSpPr>
          <p:cNvPr id="18" name="TextBox 10"/>
          <p:cNvSpPr txBox="1"/>
          <p:nvPr/>
        </p:nvSpPr>
        <p:spPr>
          <a:xfrm>
            <a:off x="4499992" y="3645024"/>
            <a:ext cx="150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7"/>
              </a:rPr>
              <a:t>Школьница</a:t>
            </a:r>
            <a:r>
              <a:rPr lang="en-US" dirty="0" smtClean="0"/>
              <a:t>-2</a:t>
            </a:r>
            <a:endParaRPr lang="ru-RU" dirty="0"/>
          </a:p>
        </p:txBody>
      </p:sp>
      <p:pic>
        <p:nvPicPr>
          <p:cNvPr id="19" name="Picture 2" descr="Геометрия 9 класс Мерзляк, Полонский, Рабинович, Яки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88185">
            <a:off x="630764" y="1374420"/>
            <a:ext cx="3041730" cy="444048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480788" y="380662"/>
            <a:ext cx="3225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ИСТОЧНИКИ</a:t>
            </a:r>
            <a:endParaRPr lang="ru-RU" sz="4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8172400" y="6165304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 конец 15">
            <a:hlinkClick r:id="" action="ppaction://hlinkshowjump?jump=endshow" highlightClick="1"/>
          </p:cNvPr>
          <p:cNvSpPr/>
          <p:nvPr/>
        </p:nvSpPr>
        <p:spPr>
          <a:xfrm>
            <a:off x="8460432" y="260648"/>
            <a:ext cx="432048" cy="360040"/>
          </a:xfrm>
          <a:prstGeom prst="actionButtonE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188640"/>
            <a:ext cx="5328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5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двумя точками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заданными координатами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933056"/>
            <a:ext cx="8352928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середины отрезка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1" action="ppaction://hlinksldjump" highlightClick="1"/>
          </p:cNvPr>
          <p:cNvSpPr/>
          <p:nvPr/>
        </p:nvSpPr>
        <p:spPr>
          <a:xfrm>
            <a:off x="4211960" y="4941168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/>
          <p:nvPr/>
        </p:nvSpPr>
        <p:spPr>
          <a:xfrm>
            <a:off x="5436096" y="4941168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6660232" y="4941168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5436096" y="5445224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6660232" y="5445224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6" action="ppaction://hlinksldjump" highlightClick="1"/>
          </p:cNvPr>
          <p:cNvSpPr/>
          <p:nvPr/>
        </p:nvSpPr>
        <p:spPr>
          <a:xfrm>
            <a:off x="2195736" y="2996952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7" action="ppaction://hlinksldjump" highlightClick="1"/>
          </p:cNvPr>
          <p:cNvSpPr/>
          <p:nvPr/>
        </p:nvSpPr>
        <p:spPr>
          <a:xfrm>
            <a:off x="3419872" y="2996952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8" action="ppaction://hlinksldjump" highlightClick="1"/>
          </p:cNvPr>
          <p:cNvSpPr/>
          <p:nvPr/>
        </p:nvSpPr>
        <p:spPr>
          <a:xfrm>
            <a:off x="4644008" y="2996952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9" action="ppaction://hlinksldjump" highlightClick="1"/>
          </p:cNvPr>
          <p:cNvSpPr/>
          <p:nvPr/>
        </p:nvSpPr>
        <p:spPr>
          <a:xfrm>
            <a:off x="5868144" y="2996952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10" action="ppaction://hlinksldjump" highlightClick="1"/>
          </p:cNvPr>
          <p:cNvSpPr/>
          <p:nvPr/>
        </p:nvSpPr>
        <p:spPr>
          <a:xfrm>
            <a:off x="2195736" y="3429000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11" action="ppaction://hlinksldjump" highlightClick="1"/>
          </p:cNvPr>
          <p:cNvSpPr/>
          <p:nvPr/>
        </p:nvSpPr>
        <p:spPr>
          <a:xfrm>
            <a:off x="3419872" y="3429000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12" action="ppaction://hlinksldjump" highlightClick="1"/>
          </p:cNvPr>
          <p:cNvSpPr/>
          <p:nvPr/>
        </p:nvSpPr>
        <p:spPr>
          <a:xfrm>
            <a:off x="4644008" y="3429000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3" action="ppaction://hlinksldjump" highlightClick="1"/>
          </p:cNvPr>
          <p:cNvSpPr/>
          <p:nvPr/>
        </p:nvSpPr>
        <p:spPr>
          <a:xfrm>
            <a:off x="5868144" y="3429000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сведения 17">
            <a:hlinkClick r:id="" action="ppaction://hlinkshowjump?jump=lastslide" highlightClick="1"/>
          </p:cNvPr>
          <p:cNvSpPr/>
          <p:nvPr/>
        </p:nvSpPr>
        <p:spPr>
          <a:xfrm>
            <a:off x="8460432" y="6235592"/>
            <a:ext cx="430856" cy="351440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в конец 18">
            <a:hlinkClick r:id="" action="ppaction://hlinkshowjump?jump=endshow" highlightClick="1"/>
          </p:cNvPr>
          <p:cNvSpPr/>
          <p:nvPr/>
        </p:nvSpPr>
        <p:spPr>
          <a:xfrm>
            <a:off x="7956376" y="6237312"/>
            <a:ext cx="432048" cy="360040"/>
          </a:xfrm>
          <a:prstGeom prst="actionButtonE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двумя точками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заданными координатами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194561" name="Object 1"/>
          <p:cNvGraphicFramePr>
            <a:graphicFrameLocks noChangeAspect="1"/>
          </p:cNvGraphicFramePr>
          <p:nvPr/>
        </p:nvGraphicFramePr>
        <p:xfrm>
          <a:off x="755576" y="1628800"/>
          <a:ext cx="3676538" cy="39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3676538" cy="3905300"/>
                      </a:xfrm>
                      <a:prstGeom prst="rect">
                        <a:avLst/>
                      </a:prstGeom>
                      <a:noFill/>
                      <a:ln w="635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H="1" flipV="1">
            <a:off x="1763688" y="2276872"/>
            <a:ext cx="1800200" cy="216024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1835696" y="1844824"/>
          <a:ext cx="13509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3" imgW="14630400" imgH="5181600" progId="Equation.3">
                  <p:embed/>
                </p:oleObj>
              </mc:Choice>
              <mc:Fallback>
                <p:oleObj name="Формула" r:id="rId3" imgW="14630400" imgH="5181600" progId="Equation.3">
                  <p:embed/>
                  <p:pic>
                    <p:nvPicPr>
                      <p:cNvPr id="0" name="Изображение 10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1844824"/>
                        <a:ext cx="1350962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4" name="Object 4"/>
          <p:cNvGraphicFramePr>
            <a:graphicFrameLocks noChangeAspect="1"/>
          </p:cNvGraphicFramePr>
          <p:nvPr/>
        </p:nvGraphicFramePr>
        <p:xfrm>
          <a:off x="2771800" y="4509120"/>
          <a:ext cx="13509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5" imgW="14630400" imgH="5181600" progId="Equation.3">
                  <p:embed/>
                </p:oleObj>
              </mc:Choice>
              <mc:Fallback>
                <p:oleObj name="Формула" r:id="rId5" imgW="14630400" imgH="5181600" progId="Equation.3">
                  <p:embed/>
                  <p:pic>
                    <p:nvPicPr>
                      <p:cNvPr id="0" name="Изображение 10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1800" y="4509120"/>
                        <a:ext cx="1350963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5" name="Object 5"/>
          <p:cNvGraphicFramePr>
            <a:graphicFrameLocks noChangeAspect="1"/>
          </p:cNvGraphicFramePr>
          <p:nvPr/>
        </p:nvGraphicFramePr>
        <p:xfrm>
          <a:off x="2843808" y="2492896"/>
          <a:ext cx="47180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7" imgW="46634400" imgH="7315200" progId="Equation.3">
                  <p:embed/>
                </p:oleObj>
              </mc:Choice>
              <mc:Fallback>
                <p:oleObj name="Формула" r:id="rId7" imgW="46634400" imgH="7315200" progId="Equation.3">
                  <p:embed/>
                  <p:pic>
                    <p:nvPicPr>
                      <p:cNvPr id="0" name="Изображение 10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43808" y="2492896"/>
                        <a:ext cx="4718050" cy="765175"/>
                      </a:xfrm>
                      <a:prstGeom prst="rect">
                        <a:avLst/>
                      </a:prstGeom>
                      <a:solidFill>
                        <a:srgbClr val="DDE4D4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 descr="http://pngimg.com/uploads/teacher/teacher_PNG54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228184" y="2348880"/>
            <a:ext cx="259228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возврат 11">
            <a:hlinkClick r:id="" action="ppaction://hlinkshowjump?jump=lastslideviewed" highlightClick="1"/>
          </p:cNvPr>
          <p:cNvSpPr/>
          <p:nvPr/>
        </p:nvSpPr>
        <p:spPr>
          <a:xfrm>
            <a:off x="6732240" y="6021288"/>
            <a:ext cx="826392" cy="432048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середины отрезка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755576" y="1628800"/>
          <a:ext cx="3676538" cy="39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3676538" cy="3905300"/>
                      </a:xfrm>
                      <a:prstGeom prst="rect">
                        <a:avLst/>
                      </a:prstGeom>
                      <a:noFill/>
                      <a:ln w="635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H="1" flipV="1">
            <a:off x="1763688" y="2276872"/>
            <a:ext cx="1800200" cy="216024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835696" y="1844824"/>
          <a:ext cx="13509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3" imgW="14630400" imgH="5181600" progId="Equation.3">
                  <p:embed/>
                </p:oleObj>
              </mc:Choice>
              <mc:Fallback>
                <p:oleObj name="Формула" r:id="rId3" imgW="14630400" imgH="5181600" progId="Equation.3">
                  <p:embed/>
                  <p:pic>
                    <p:nvPicPr>
                      <p:cNvPr id="0" name="Изображение 204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1844824"/>
                        <a:ext cx="1350962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771800" y="4509120"/>
          <a:ext cx="13509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5" imgW="14630400" imgH="5181600" progId="Equation.3">
                  <p:embed/>
                </p:oleObj>
              </mc:Choice>
              <mc:Fallback>
                <p:oleObj name="Формула" r:id="rId5" imgW="14630400" imgH="5181600" progId="Equation.3">
                  <p:embed/>
                  <p:pic>
                    <p:nvPicPr>
                      <p:cNvPr id="0" name="Изображение 205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1800" y="4509120"/>
                        <a:ext cx="1350963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995936" y="2636912"/>
          <a:ext cx="19732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7" imgW="19507200" imgH="9448800" progId="Equation.3">
                  <p:embed/>
                </p:oleObj>
              </mc:Choice>
              <mc:Fallback>
                <p:oleObj name="Формула" r:id="rId7" imgW="19507200" imgH="9448800" progId="Equation.3">
                  <p:embed/>
                  <p:pic>
                    <p:nvPicPr>
                      <p:cNvPr id="0" name="Изображение 205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95936" y="2636912"/>
                        <a:ext cx="1973263" cy="987425"/>
                      </a:xfrm>
                      <a:prstGeom prst="rect">
                        <a:avLst/>
                      </a:prstGeom>
                      <a:solidFill>
                        <a:srgbClr val="DDE4D4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 descr="http://pngimg.com/uploads/teacher/teacher_PNG54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228184" y="2348880"/>
            <a:ext cx="259228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3419872" y="1772816"/>
          <a:ext cx="188118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10" imgW="18592800" imgH="4267200" progId="Equation.3">
                  <p:embed/>
                </p:oleObj>
              </mc:Choice>
              <mc:Fallback>
                <p:oleObj name="Формула" r:id="rId10" imgW="18592800" imgH="4267200" progId="Equation.3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19872" y="1772816"/>
                        <a:ext cx="1881187" cy="446087"/>
                      </a:xfrm>
                      <a:prstGeom prst="rect">
                        <a:avLst/>
                      </a:prstGeom>
                      <a:solidFill>
                        <a:srgbClr val="DDE4D4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Овал 10"/>
          <p:cNvSpPr/>
          <p:nvPr/>
        </p:nvSpPr>
        <p:spPr>
          <a:xfrm>
            <a:off x="2627784" y="3356992"/>
            <a:ext cx="144016" cy="14401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2998" name="Object 6"/>
          <p:cNvGraphicFramePr>
            <a:graphicFrameLocks noChangeAspect="1"/>
          </p:cNvGraphicFramePr>
          <p:nvPr/>
        </p:nvGraphicFramePr>
        <p:xfrm>
          <a:off x="1547664" y="3284984"/>
          <a:ext cx="10699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12" imgW="11582400" imgH="5181600" progId="Equation.3">
                  <p:embed/>
                </p:oleObj>
              </mc:Choice>
              <mc:Fallback>
                <p:oleObj name="Формула" r:id="rId12" imgW="11582400" imgH="5181600" progId="Equation.3">
                  <p:embed/>
                  <p:pic>
                    <p:nvPicPr>
                      <p:cNvPr id="0" name="Изображение 205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47664" y="3284984"/>
                        <a:ext cx="1069975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4355976" y="3717032"/>
          <a:ext cx="20351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14" imgW="20116800" imgH="9448800" progId="Equation.3">
                  <p:embed/>
                </p:oleObj>
              </mc:Choice>
              <mc:Fallback>
                <p:oleObj name="Формула" r:id="rId14" imgW="20116800" imgH="9448800" progId="Equation.3">
                  <p:embed/>
                  <p:pic>
                    <p:nvPicPr>
                      <p:cNvPr id="0" name="Изображение 205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55976" y="3717032"/>
                        <a:ext cx="2035175" cy="987425"/>
                      </a:xfrm>
                      <a:prstGeom prst="rect">
                        <a:avLst/>
                      </a:prstGeom>
                      <a:solidFill>
                        <a:srgbClr val="DDE4D4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6732240" y="6021288"/>
            <a:ext cx="826392" cy="432048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расстояние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точками А и В,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124744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193537" name="Object 1"/>
          <p:cNvGraphicFramePr>
            <a:graphicFrameLocks noChangeAspect="1"/>
          </p:cNvGraphicFramePr>
          <p:nvPr/>
        </p:nvGraphicFramePr>
        <p:xfrm>
          <a:off x="755576" y="1412776"/>
          <a:ext cx="3563888" cy="3785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GraphC" r:id="rId2" imgW="7067550" imgH="7505700" progId="GraphCtrl.Document">
                  <p:embed/>
                </p:oleObj>
              </mc:Choice>
              <mc:Fallback>
                <p:oleObj name="GraphC" r:id="rId2" imgW="7067550" imgH="7505700" progId="GraphCtrl.Document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576" y="1412776"/>
                        <a:ext cx="3563888" cy="3785641"/>
                      </a:xfrm>
                      <a:prstGeom prst="rect">
                        <a:avLst/>
                      </a:prstGeom>
                      <a:noFill/>
                      <a:ln w="635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4932040" y="1412776"/>
          <a:ext cx="3528392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GraphC" r:id="rId4" imgW="7067550" imgH="7505700" progId="GraphCtrl.Document">
                  <p:embed/>
                </p:oleObj>
              </mc:Choice>
              <mc:Fallback>
                <p:oleObj name="GraphC" r:id="rId4" imgW="7067550" imgH="7505700" progId="GraphCtrl.Document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2040" y="1412776"/>
                        <a:ext cx="3528392" cy="3744416"/>
                      </a:xfrm>
                      <a:prstGeom prst="rect">
                        <a:avLst/>
                      </a:prstGeom>
                      <a:noFill/>
                      <a:ln w="635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flipV="1">
            <a:off x="2771800" y="1700808"/>
            <a:ext cx="1152128" cy="1512168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36096" y="4365104"/>
            <a:ext cx="2592288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2555776" y="3284984"/>
          <a:ext cx="1012701" cy="435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6" imgW="10972800" imgH="5181600" progId="Equation.3">
                  <p:embed/>
                </p:oleObj>
              </mc:Choice>
              <mc:Fallback>
                <p:oleObj name="Формула" r:id="rId6" imgW="10972800" imgH="5181600" progId="Equation.3">
                  <p:embed/>
                  <p:pic>
                    <p:nvPicPr>
                      <p:cNvPr id="0" name="Изображение 307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55776" y="3284984"/>
                        <a:ext cx="1012701" cy="4356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3" name="Object 7"/>
          <p:cNvGraphicFramePr>
            <a:graphicFrameLocks noChangeAspect="1"/>
          </p:cNvGraphicFramePr>
          <p:nvPr/>
        </p:nvGraphicFramePr>
        <p:xfrm>
          <a:off x="2930525" y="1484313"/>
          <a:ext cx="9842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8" imgW="10668000" imgH="5181600" progId="Equation.3">
                  <p:embed/>
                </p:oleObj>
              </mc:Choice>
              <mc:Fallback>
                <p:oleObj name="Формула" r:id="rId8" imgW="10668000" imgH="5181600" progId="Equation.3">
                  <p:embed/>
                  <p:pic>
                    <p:nvPicPr>
                      <p:cNvPr id="0" name="Изображение 307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0525" y="1484313"/>
                        <a:ext cx="984250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5064125" y="3860800"/>
          <a:ext cx="11811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0" imgW="12801600" imgH="5181600" progId="Equation.3">
                  <p:embed/>
                </p:oleObj>
              </mc:Choice>
              <mc:Fallback>
                <p:oleObj name="Формула" r:id="rId10" imgW="12801600" imgH="5181600" progId="Equation.3">
                  <p:embed/>
                  <p:pic>
                    <p:nvPicPr>
                      <p:cNvPr id="0" name="Изображение 307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64125" y="3860800"/>
                        <a:ext cx="1181100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7539038" y="3860800"/>
          <a:ext cx="9556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12" imgW="10363200" imgH="5181600" progId="Equation.3">
                  <p:embed/>
                </p:oleObj>
              </mc:Choice>
              <mc:Fallback>
                <p:oleObj name="Формула" r:id="rId12" imgW="10363200" imgH="5181600" progId="Equation.3">
                  <p:embed/>
                  <p:pic>
                    <p:nvPicPr>
                      <p:cNvPr id="0" name="Изображение 3077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39038" y="3860800"/>
                        <a:ext cx="955675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Группа 66"/>
          <p:cNvGrpSpPr/>
          <p:nvPr/>
        </p:nvGrpSpPr>
        <p:grpSpPr>
          <a:xfrm>
            <a:off x="467544" y="5445224"/>
            <a:ext cx="4032448" cy="972121"/>
            <a:chOff x="-396552" y="4293095"/>
            <a:chExt cx="4032448" cy="97212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396552" y="4293095"/>
              <a:ext cx="4032448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Object 2"/>
            <p:cNvGraphicFramePr>
              <a:graphicFrameLocks noChangeAspect="1"/>
            </p:cNvGraphicFramePr>
            <p:nvPr/>
          </p:nvGraphicFramePr>
          <p:xfrm>
            <a:off x="683568" y="4365103"/>
            <a:ext cx="1831975" cy="900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Формула" r:id="rId14" imgW="12192000" imgH="6096000" progId="Equation.3">
                    <p:embed/>
                  </p:oleObj>
                </mc:Choice>
                <mc:Fallback>
                  <p:oleObj name="Формула" r:id="rId14" imgW="12192000" imgH="6096000" progId="Equation.3">
                    <p:embed/>
                    <p:pic>
                      <p:nvPicPr>
                        <p:cNvPr id="0" name="Изображение 30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83568" y="4365103"/>
                          <a:ext cx="1831975" cy="900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Группа 64"/>
          <p:cNvGrpSpPr/>
          <p:nvPr/>
        </p:nvGrpSpPr>
        <p:grpSpPr>
          <a:xfrm>
            <a:off x="467544" y="5445224"/>
            <a:ext cx="4032448" cy="936104"/>
            <a:chOff x="395536" y="1484784"/>
            <a:chExt cx="4032448" cy="93610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95536" y="1484784"/>
              <a:ext cx="403244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2"/>
            <p:cNvGraphicFramePr>
              <a:graphicFrameLocks noChangeAspect="1"/>
            </p:cNvGraphicFramePr>
            <p:nvPr/>
          </p:nvGraphicFramePr>
          <p:xfrm>
            <a:off x="683568" y="1556792"/>
            <a:ext cx="3656533" cy="753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Формула" r:id="rId16" imgW="37185600" imgH="7315200" progId="Equation.3">
                    <p:embed/>
                  </p:oleObj>
                </mc:Choice>
                <mc:Fallback>
                  <p:oleObj name="Формула" r:id="rId16" imgW="37185600" imgH="7315200" progId="Equation.3">
                    <p:embed/>
                    <p:pic>
                      <p:nvPicPr>
                        <p:cNvPr id="0" name="Изображение 30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83568" y="1556792"/>
                          <a:ext cx="3656533" cy="75337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Группа 64"/>
          <p:cNvGrpSpPr/>
          <p:nvPr/>
        </p:nvGrpSpPr>
        <p:grpSpPr>
          <a:xfrm>
            <a:off x="467544" y="5445224"/>
            <a:ext cx="4032448" cy="936105"/>
            <a:chOff x="395536" y="1844824"/>
            <a:chExt cx="4032448" cy="93610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95536" y="1844824"/>
              <a:ext cx="403244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2067968" y="1916832"/>
            <a:ext cx="949270" cy="8640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Формула" r:id="rId18" imgW="7010400" imgH="6096000" progId="Equation.3">
                    <p:embed/>
                  </p:oleObj>
                </mc:Choice>
                <mc:Fallback>
                  <p:oleObj name="Формула" r:id="rId18" imgW="7010400" imgH="6096000" progId="Equation.3">
                    <p:embed/>
                    <p:pic>
                      <p:nvPicPr>
                        <p:cNvPr id="0" name="Изображение 30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067968" y="1916832"/>
                          <a:ext cx="949270" cy="8640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Прямоугольник 28"/>
          <p:cNvSpPr/>
          <p:nvPr/>
        </p:nvSpPr>
        <p:spPr>
          <a:xfrm>
            <a:off x="467544" y="5445224"/>
            <a:ext cx="4032448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сведения 29">
            <a:hlinkClick r:id="rId20" action="ppaction://hlinksldjump" highlightClick="1"/>
          </p:cNvPr>
          <p:cNvSpPr/>
          <p:nvPr/>
        </p:nvSpPr>
        <p:spPr>
          <a:xfrm>
            <a:off x="1403648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66"/>
          <p:cNvGrpSpPr/>
          <p:nvPr/>
        </p:nvGrpSpPr>
        <p:grpSpPr>
          <a:xfrm>
            <a:off x="4788024" y="5445224"/>
            <a:ext cx="4032448" cy="971451"/>
            <a:chOff x="-396552" y="4293095"/>
            <a:chExt cx="4032448" cy="97145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-396552" y="4293095"/>
              <a:ext cx="4032448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660599" y="4364434"/>
            <a:ext cx="1878013" cy="900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Формула" r:id="rId21" imgW="12496800" imgH="6096000" progId="Equation.3">
                    <p:embed/>
                  </p:oleObj>
                </mc:Choice>
                <mc:Fallback>
                  <p:oleObj name="Формула" r:id="rId21" imgW="12496800" imgH="6096000" progId="Equation.3">
                    <p:embed/>
                    <p:pic>
                      <p:nvPicPr>
                        <p:cNvPr id="0" name="Изображение 30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60599" y="4364434"/>
                          <a:ext cx="1878013" cy="900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Группа 64"/>
          <p:cNvGrpSpPr/>
          <p:nvPr/>
        </p:nvGrpSpPr>
        <p:grpSpPr>
          <a:xfrm>
            <a:off x="4788024" y="5445224"/>
            <a:ext cx="4032448" cy="936104"/>
            <a:chOff x="395536" y="1484784"/>
            <a:chExt cx="4032448" cy="936104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95536" y="1484784"/>
              <a:ext cx="403244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741884" y="1557239"/>
            <a:ext cx="3538538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Формула" r:id="rId23" imgW="35966400" imgH="7315200" progId="Equation.3">
                    <p:embed/>
                  </p:oleObj>
                </mc:Choice>
                <mc:Fallback>
                  <p:oleObj name="Формула" r:id="rId23" imgW="35966400" imgH="7315200" progId="Equation.3">
                    <p:embed/>
                    <p:pic>
                      <p:nvPicPr>
                        <p:cNvPr id="0" name="Изображение 30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741884" y="1557239"/>
                          <a:ext cx="3538538" cy="752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Группа 64"/>
          <p:cNvGrpSpPr/>
          <p:nvPr/>
        </p:nvGrpSpPr>
        <p:grpSpPr>
          <a:xfrm>
            <a:off x="4788024" y="5445224"/>
            <a:ext cx="4032448" cy="936105"/>
            <a:chOff x="395536" y="1844824"/>
            <a:chExt cx="4032448" cy="936105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95536" y="1844824"/>
              <a:ext cx="403244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2067968" y="1916832"/>
            <a:ext cx="949270" cy="8640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Формула" r:id="rId25" imgW="7010400" imgH="6096000" progId="Equation.3">
                    <p:embed/>
                  </p:oleObj>
                </mc:Choice>
                <mc:Fallback>
                  <p:oleObj name="Формула" r:id="rId25" imgW="7010400" imgH="6096000" progId="Equation.3">
                    <p:embed/>
                    <p:pic>
                      <p:nvPicPr>
                        <p:cNvPr id="0" name="Изображение 30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067968" y="1916832"/>
                          <a:ext cx="949270" cy="8640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4788024" y="5445224"/>
            <a:ext cx="4032448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128" name="Object 16"/>
          <p:cNvGraphicFramePr>
            <a:graphicFrameLocks noChangeAspect="1"/>
          </p:cNvGraphicFramePr>
          <p:nvPr/>
        </p:nvGraphicFramePr>
        <p:xfrm>
          <a:off x="4932040" y="1412776"/>
          <a:ext cx="3592868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32040" y="1412776"/>
                        <a:ext cx="3592868" cy="3816424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26" name="Object 14"/>
          <p:cNvGraphicFramePr>
            <a:graphicFrameLocks noChangeAspect="1"/>
          </p:cNvGraphicFramePr>
          <p:nvPr/>
        </p:nvGraphicFramePr>
        <p:xfrm>
          <a:off x="755576" y="1412776"/>
          <a:ext cx="3581592" cy="380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GraphC" r:id="rId3" imgW="7067550" imgH="7505700" progId="GraphCtrl.Document">
                  <p:embed/>
                </p:oleObj>
              </mc:Choice>
              <mc:Fallback>
                <p:oleObj name="GraphC" r:id="rId3" imgW="7067550" imgH="7505700" progId="GraphCtrl.Document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412776"/>
                        <a:ext cx="3581592" cy="3804446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260648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расстояние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точками А и В,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124744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627784" y="1772816"/>
            <a:ext cx="0" cy="3024336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948264" y="1484784"/>
            <a:ext cx="1224136" cy="3384376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2699792" y="4581128"/>
          <a:ext cx="12668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Формула" r:id="rId6" imgW="13716000" imgH="5181600" progId="Equation.3">
                  <p:embed/>
                </p:oleObj>
              </mc:Choice>
              <mc:Fallback>
                <p:oleObj name="Формула" r:id="rId6" imgW="13716000" imgH="5181600" progId="Equation.3">
                  <p:embed/>
                  <p:pic>
                    <p:nvPicPr>
                      <p:cNvPr id="0" name="Изображение 409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99792" y="4581128"/>
                        <a:ext cx="1266825" cy="434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3" name="Object 7"/>
          <p:cNvGraphicFramePr>
            <a:graphicFrameLocks noChangeAspect="1"/>
          </p:cNvGraphicFramePr>
          <p:nvPr/>
        </p:nvGraphicFramePr>
        <p:xfrm>
          <a:off x="2699792" y="1556792"/>
          <a:ext cx="10128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8" imgW="10972800" imgH="5181600" progId="Equation.3">
                  <p:embed/>
                </p:oleObj>
              </mc:Choice>
              <mc:Fallback>
                <p:oleObj name="Формула" r:id="rId8" imgW="10972800" imgH="5181600" progId="Equation.3">
                  <p:embed/>
                  <p:pic>
                    <p:nvPicPr>
                      <p:cNvPr id="0" name="Изображение 409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9792" y="1556792"/>
                        <a:ext cx="1012825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5868144" y="4365104"/>
          <a:ext cx="12366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10" imgW="13411200" imgH="5181600" progId="Equation.3">
                  <p:embed/>
                </p:oleObj>
              </mc:Choice>
              <mc:Fallback>
                <p:oleObj name="Формула" r:id="rId10" imgW="13411200" imgH="5181600" progId="Equation.3">
                  <p:embed/>
                  <p:pic>
                    <p:nvPicPr>
                      <p:cNvPr id="0" name="Изображение 410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68144" y="4365104"/>
                        <a:ext cx="1236663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6916738" y="1484313"/>
          <a:ext cx="101123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2" imgW="10972800" imgH="5181600" progId="Equation.3">
                  <p:embed/>
                </p:oleObj>
              </mc:Choice>
              <mc:Fallback>
                <p:oleObj name="Формула" r:id="rId12" imgW="10972800" imgH="5181600" progId="Equation.3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16738" y="1484313"/>
                        <a:ext cx="1011237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66"/>
          <p:cNvGrpSpPr/>
          <p:nvPr/>
        </p:nvGrpSpPr>
        <p:grpSpPr>
          <a:xfrm>
            <a:off x="467544" y="5445224"/>
            <a:ext cx="4032448" cy="972121"/>
            <a:chOff x="-396552" y="4293095"/>
            <a:chExt cx="4032448" cy="97212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396552" y="4293095"/>
              <a:ext cx="4032448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Object 2"/>
            <p:cNvGraphicFramePr>
              <a:graphicFrameLocks noChangeAspect="1"/>
            </p:cNvGraphicFramePr>
            <p:nvPr/>
          </p:nvGraphicFramePr>
          <p:xfrm>
            <a:off x="683568" y="4365103"/>
            <a:ext cx="1831975" cy="900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Формула" r:id="rId14" imgW="12192000" imgH="6096000" progId="Equation.3">
                    <p:embed/>
                  </p:oleObj>
                </mc:Choice>
                <mc:Fallback>
                  <p:oleObj name="Формула" r:id="rId14" imgW="12192000" imgH="6096000" progId="Equation.3">
                    <p:embed/>
                    <p:pic>
                      <p:nvPicPr>
                        <p:cNvPr id="0" name="Изображение 41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83568" y="4365103"/>
                          <a:ext cx="1831975" cy="900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64"/>
          <p:cNvGrpSpPr/>
          <p:nvPr/>
        </p:nvGrpSpPr>
        <p:grpSpPr>
          <a:xfrm>
            <a:off x="467544" y="5445224"/>
            <a:ext cx="4032448" cy="936104"/>
            <a:chOff x="395536" y="1484784"/>
            <a:chExt cx="4032448" cy="93610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95536" y="1484784"/>
              <a:ext cx="403244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2"/>
            <p:cNvGraphicFramePr>
              <a:graphicFrameLocks noChangeAspect="1"/>
            </p:cNvGraphicFramePr>
            <p:nvPr/>
          </p:nvGraphicFramePr>
          <p:xfrm>
            <a:off x="669355" y="1556123"/>
            <a:ext cx="3686175" cy="754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Формула" r:id="rId16" imgW="37490400" imgH="7315200" progId="Equation.3">
                    <p:embed/>
                  </p:oleObj>
                </mc:Choice>
                <mc:Fallback>
                  <p:oleObj name="Формула" r:id="rId16" imgW="37490400" imgH="7315200" progId="Equation.3">
                    <p:embed/>
                    <p:pic>
                      <p:nvPicPr>
                        <p:cNvPr id="0" name="Изображение 41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69355" y="1556123"/>
                          <a:ext cx="3686175" cy="7540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64"/>
          <p:cNvGrpSpPr/>
          <p:nvPr/>
        </p:nvGrpSpPr>
        <p:grpSpPr>
          <a:xfrm>
            <a:off x="467544" y="5445224"/>
            <a:ext cx="4032448" cy="936105"/>
            <a:chOff x="395536" y="1844824"/>
            <a:chExt cx="4032448" cy="93610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95536" y="1844824"/>
              <a:ext cx="403244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2067968" y="1916832"/>
            <a:ext cx="949270" cy="8640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Формула" r:id="rId18" imgW="7010400" imgH="6096000" progId="Equation.3">
                    <p:embed/>
                  </p:oleObj>
                </mc:Choice>
                <mc:Fallback>
                  <p:oleObj name="Формула" r:id="rId18" imgW="7010400" imgH="6096000" progId="Equation.3">
                    <p:embed/>
                    <p:pic>
                      <p:nvPicPr>
                        <p:cNvPr id="0" name="Изображение 41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067968" y="1916832"/>
                          <a:ext cx="949270" cy="8640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Прямоугольник 28"/>
          <p:cNvSpPr/>
          <p:nvPr/>
        </p:nvSpPr>
        <p:spPr>
          <a:xfrm>
            <a:off x="467544" y="5445224"/>
            <a:ext cx="4032448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сведения 29">
            <a:hlinkClick r:id="rId20" action="ppaction://hlinksldjump" highlightClick="1"/>
          </p:cNvPr>
          <p:cNvSpPr/>
          <p:nvPr/>
        </p:nvSpPr>
        <p:spPr>
          <a:xfrm>
            <a:off x="1403648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66"/>
          <p:cNvGrpSpPr/>
          <p:nvPr/>
        </p:nvGrpSpPr>
        <p:grpSpPr>
          <a:xfrm>
            <a:off x="4788024" y="5445224"/>
            <a:ext cx="4032448" cy="971451"/>
            <a:chOff x="-396552" y="4293095"/>
            <a:chExt cx="4032448" cy="97145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-396552" y="4293095"/>
              <a:ext cx="4032448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568524" y="4364434"/>
            <a:ext cx="2062163" cy="900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Формула" r:id="rId21" imgW="13716000" imgH="6096000" progId="Equation.3">
                    <p:embed/>
                  </p:oleObj>
                </mc:Choice>
                <mc:Fallback>
                  <p:oleObj name="Формула" r:id="rId21" imgW="13716000" imgH="6096000" progId="Equation.3">
                    <p:embed/>
                    <p:pic>
                      <p:nvPicPr>
                        <p:cNvPr id="0" name="Изображение 41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68524" y="4364434"/>
                          <a:ext cx="2062163" cy="900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64"/>
          <p:cNvGrpSpPr/>
          <p:nvPr/>
        </p:nvGrpSpPr>
        <p:grpSpPr>
          <a:xfrm>
            <a:off x="4788024" y="5445224"/>
            <a:ext cx="4032448" cy="936104"/>
            <a:chOff x="395536" y="1484784"/>
            <a:chExt cx="4032448" cy="936104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95536" y="1484784"/>
              <a:ext cx="403244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586557" y="1556941"/>
            <a:ext cx="3689350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Формула" r:id="rId23" imgW="37490400" imgH="7315200" progId="Equation.3">
                    <p:embed/>
                  </p:oleObj>
                </mc:Choice>
                <mc:Fallback>
                  <p:oleObj name="Формула" r:id="rId23" imgW="37490400" imgH="7315200" progId="Equation.3">
                    <p:embed/>
                    <p:pic>
                      <p:nvPicPr>
                        <p:cNvPr id="0" name="Изображение 41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86557" y="1556941"/>
                          <a:ext cx="3689350" cy="752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64"/>
          <p:cNvGrpSpPr/>
          <p:nvPr/>
        </p:nvGrpSpPr>
        <p:grpSpPr>
          <a:xfrm>
            <a:off x="4788024" y="5445224"/>
            <a:ext cx="4032448" cy="936105"/>
            <a:chOff x="395536" y="1844824"/>
            <a:chExt cx="4032448" cy="936105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95536" y="1844824"/>
              <a:ext cx="403244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2067968" y="1916832"/>
            <a:ext cx="949270" cy="8640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Формула" r:id="rId25" imgW="7010400" imgH="6096000" progId="Equation.3">
                    <p:embed/>
                  </p:oleObj>
                </mc:Choice>
                <mc:Fallback>
                  <p:oleObj name="Формула" r:id="rId25" imgW="7010400" imgH="6096000" progId="Equation.3">
                    <p:embed/>
                    <p:pic>
                      <p:nvPicPr>
                        <p:cNvPr id="0" name="Изображение 41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067968" y="1916832"/>
                          <a:ext cx="949270" cy="8640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4788024" y="5445224"/>
            <a:ext cx="4032448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227" name="Object 19"/>
          <p:cNvGraphicFramePr>
            <a:graphicFrameLocks noChangeAspect="1"/>
          </p:cNvGraphicFramePr>
          <p:nvPr/>
        </p:nvGraphicFramePr>
        <p:xfrm>
          <a:off x="5076056" y="2213308"/>
          <a:ext cx="3600400" cy="38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51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76056" y="2213308"/>
                        <a:ext cx="3600400" cy="3824425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467544" y="2420888"/>
            <a:ext cx="3888432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95536" y="1052736"/>
            <a:ext cx="83529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точки лежат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одной  прямой.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5292080" y="2852936"/>
            <a:ext cx="3024336" cy="3024336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5508104" y="5517232"/>
          <a:ext cx="14906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4" imgW="16154400" imgH="5181600" progId="Equation.3">
                  <p:embed/>
                </p:oleObj>
              </mc:Choice>
              <mc:Fallback>
                <p:oleObj name="Формула" r:id="rId4" imgW="16154400" imgH="5181600" progId="Equation.3">
                  <p:embed/>
                  <p:pic>
                    <p:nvPicPr>
                      <p:cNvPr id="0" name="Изображение 512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104" y="5517232"/>
                        <a:ext cx="1490663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6789738" y="4365625"/>
          <a:ext cx="103981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Формула" r:id="rId6" imgW="11277600" imgH="5181600" progId="Equation.3">
                  <p:embed/>
                </p:oleObj>
              </mc:Choice>
              <mc:Fallback>
                <p:oleObj name="Формула" r:id="rId6" imgW="11277600" imgH="5181600" progId="Equation.3">
                  <p:embed/>
                  <p:pic>
                    <p:nvPicPr>
                      <p:cNvPr id="0" name="Изображение 512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89738" y="4365625"/>
                        <a:ext cx="1039812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Управляющая кнопка: сведения 29">
            <a:hlinkClick r:id="rId8" action="ppaction://hlinksldjump" highlightClick="1"/>
          </p:cNvPr>
          <p:cNvSpPr/>
          <p:nvPr/>
        </p:nvSpPr>
        <p:spPr>
          <a:xfrm>
            <a:off x="1403648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115616" y="2132856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899592" y="2852936"/>
          <a:ext cx="30924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Формула" r:id="rId9" imgW="27127200" imgH="6400800" progId="Equation.3">
                  <p:embed/>
                </p:oleObj>
              </mc:Choice>
              <mc:Fallback>
                <p:oleObj name="Формула" r:id="rId9" imgW="27127200" imgH="6400800" progId="Equation.3">
                  <p:embed/>
                  <p:pic>
                    <p:nvPicPr>
                      <p:cNvPr id="0" name="Изображение 512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9592" y="2852936"/>
                        <a:ext cx="3092450" cy="669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3" name="Object 15"/>
          <p:cNvGraphicFramePr>
            <a:graphicFrameLocks noChangeAspect="1"/>
          </p:cNvGraphicFramePr>
          <p:nvPr/>
        </p:nvGraphicFramePr>
        <p:xfrm>
          <a:off x="905421" y="3540398"/>
          <a:ext cx="30924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11" imgW="27127200" imgH="6400800" progId="Equation.3">
                  <p:embed/>
                </p:oleObj>
              </mc:Choice>
              <mc:Fallback>
                <p:oleObj name="Формула" r:id="rId11" imgW="27127200" imgH="6400800" progId="Equation.3">
                  <p:embed/>
                  <p:pic>
                    <p:nvPicPr>
                      <p:cNvPr id="0" name="Изображение 512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5421" y="3540398"/>
                        <a:ext cx="3092450" cy="669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4" name="Object 16"/>
          <p:cNvGraphicFramePr>
            <a:graphicFrameLocks noChangeAspect="1"/>
          </p:cNvGraphicFramePr>
          <p:nvPr/>
        </p:nvGraphicFramePr>
        <p:xfrm>
          <a:off x="905421" y="4260478"/>
          <a:ext cx="33020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Формула" r:id="rId13" imgW="28956000" imgH="6400800" progId="Equation.3">
                  <p:embed/>
                </p:oleObj>
              </mc:Choice>
              <mc:Fallback>
                <p:oleObj name="Формула" r:id="rId13" imgW="28956000" imgH="6400800" progId="Equation.3">
                  <p:embed/>
                  <p:pic>
                    <p:nvPicPr>
                      <p:cNvPr id="0" name="Изображение 512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5421" y="4260478"/>
                        <a:ext cx="3302000" cy="669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5" name="Object 17"/>
          <p:cNvGraphicFramePr>
            <a:graphicFrameLocks noChangeAspect="1"/>
          </p:cNvGraphicFramePr>
          <p:nvPr/>
        </p:nvGraphicFramePr>
        <p:xfrm>
          <a:off x="905421" y="5196582"/>
          <a:ext cx="29543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Формула" r:id="rId15" imgW="25908000" imgH="6096000" progId="Equation.3">
                  <p:embed/>
                </p:oleObj>
              </mc:Choice>
              <mc:Fallback>
                <p:oleObj name="Формула" r:id="rId15" imgW="25908000" imgH="6096000" progId="Equation.3">
                  <p:embed/>
                  <p:pic>
                    <p:nvPicPr>
                      <p:cNvPr id="0" name="Изображение 512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05421" y="5196582"/>
                        <a:ext cx="2954337" cy="638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6" name="Object 18"/>
          <p:cNvGraphicFramePr>
            <a:graphicFrameLocks noChangeAspect="1"/>
          </p:cNvGraphicFramePr>
          <p:nvPr/>
        </p:nvGraphicFramePr>
        <p:xfrm>
          <a:off x="2123728" y="1189038"/>
          <a:ext cx="5040559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Формула" r:id="rId17" imgW="39014400" imgH="5181600" progId="Equation.3">
                  <p:embed/>
                </p:oleObj>
              </mc:Choice>
              <mc:Fallback>
                <p:oleObj name="Формула" r:id="rId17" imgW="39014400" imgH="5181600" progId="Equation.3">
                  <p:embed/>
                  <p:pic>
                    <p:nvPicPr>
                      <p:cNvPr id="0" name="Изображение 5127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23728" y="1189038"/>
                        <a:ext cx="5040559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22229" name="Object 21"/>
          <p:cNvGraphicFramePr>
            <a:graphicFrameLocks noChangeAspect="1"/>
          </p:cNvGraphicFramePr>
          <p:nvPr/>
        </p:nvGraphicFramePr>
        <p:xfrm>
          <a:off x="7137400" y="2565400"/>
          <a:ext cx="10953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Формула" r:id="rId19" imgW="11887200" imgH="5181600" progId="Equation.3">
                  <p:embed/>
                </p:oleObj>
              </mc:Choice>
              <mc:Fallback>
                <p:oleObj name="Формула" r:id="rId19" imgW="11887200" imgH="5181600" progId="Equation.3">
                  <p:embed/>
                  <p:pic>
                    <p:nvPicPr>
                      <p:cNvPr id="0" name="Изображение 5128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137400" y="2565400"/>
                        <a:ext cx="1095375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Овал 50"/>
          <p:cNvSpPr/>
          <p:nvPr/>
        </p:nvSpPr>
        <p:spPr>
          <a:xfrm>
            <a:off x="6588224" y="4437112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5004048" y="2060848"/>
            <a:ext cx="3672408" cy="4248472"/>
            <a:chOff x="4716016" y="1556792"/>
            <a:chExt cx="3456384" cy="4176464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716016" y="1556792"/>
              <a:ext cx="3456384" cy="417646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6" name="Группа 55"/>
            <p:cNvGrpSpPr/>
            <p:nvPr/>
          </p:nvGrpSpPr>
          <p:grpSpPr>
            <a:xfrm flipH="1">
              <a:off x="5004048" y="1700808"/>
              <a:ext cx="2844824" cy="3346156"/>
              <a:chOff x="3168352" y="1916832"/>
              <a:chExt cx="2843808" cy="3346156"/>
            </a:xfrm>
          </p:grpSpPr>
          <p:pic>
            <p:nvPicPr>
              <p:cNvPr id="57" name="Picture 4" descr="https://image.jimcdn.com/app/cms/image/transf/none/path/s60d79d4dc310b582/image/i35fa31b1e0f59a6e/version/1400601805/image.png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 l="11812" t="17718" r="8454" b="15837"/>
              <a:stretch>
                <a:fillRect/>
              </a:stretch>
            </p:blipFill>
            <p:spPr bwMode="auto">
              <a:xfrm>
                <a:off x="3168352" y="3702815"/>
                <a:ext cx="1872208" cy="1560173"/>
              </a:xfrm>
              <a:prstGeom prst="rect">
                <a:avLst/>
              </a:prstGeom>
              <a:noFill/>
            </p:spPr>
          </p:pic>
          <p:pic>
            <p:nvPicPr>
              <p:cNvPr id="58" name="Picture 2" descr="https://png.pngtree.com/png_detail/18/09/10/pngtree-character-png-clipart_1866173.jpg"/>
              <p:cNvPicPr>
                <a:picLocks noChangeAspect="1" noChangeArrowheads="1"/>
              </p:cNvPicPr>
              <p:nvPr/>
            </p:nvPicPr>
            <p:blipFill>
              <a:blip r:embed="rId22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63888" y="1916832"/>
                <a:ext cx="2448272" cy="334615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267" name="Object 11"/>
          <p:cNvGraphicFramePr>
            <a:graphicFrameLocks noChangeAspect="1"/>
          </p:cNvGraphicFramePr>
          <p:nvPr/>
        </p:nvGraphicFramePr>
        <p:xfrm>
          <a:off x="5076056" y="2204864"/>
          <a:ext cx="3608350" cy="3832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GraphC" r:id="rId1" imgW="7067550" imgH="7505700" progId="GraphCtrl.Document">
                  <p:embed/>
                </p:oleObj>
              </mc:Choice>
              <mc:Fallback>
                <p:oleObj name="GraphC" r:id="rId1" imgW="7067550" imgH="7505700" progId="GraphCtrl.Document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76056" y="2204864"/>
                        <a:ext cx="3608350" cy="3832870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467544" y="2420888"/>
            <a:ext cx="3888432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95536" y="1052736"/>
            <a:ext cx="83529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треугольник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 - равнобедренный.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7236296" y="3284984"/>
            <a:ext cx="360040" cy="180020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6886575" y="5084763"/>
          <a:ext cx="11811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Формула" r:id="rId4" imgW="12801600" imgH="5181600" progId="Equation.3">
                  <p:embed/>
                </p:oleObj>
              </mc:Choice>
              <mc:Fallback>
                <p:oleObj name="Формула" r:id="rId4" imgW="12801600" imgH="5181600" progId="Equation.3">
                  <p:embed/>
                  <p:pic>
                    <p:nvPicPr>
                      <p:cNvPr id="0" name="Изображение 614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6575" y="5084763"/>
                        <a:ext cx="1181100" cy="436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6762750" y="2781300"/>
          <a:ext cx="12652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Формула" r:id="rId6" imgW="13716000" imgH="5181600" progId="Equation.3">
                  <p:embed/>
                </p:oleObj>
              </mc:Choice>
              <mc:Fallback>
                <p:oleObj name="Формула" r:id="rId6" imgW="13716000" imgH="5181600" progId="Equation.3">
                  <p:embed/>
                  <p:pic>
                    <p:nvPicPr>
                      <p:cNvPr id="0" name="Изображение 614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62750" y="2781300"/>
                        <a:ext cx="1265238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Управляющая кнопка: сведения 29">
            <a:hlinkClick r:id="rId8" action="ppaction://hlinksldjump" highlightClick="1"/>
          </p:cNvPr>
          <p:cNvSpPr/>
          <p:nvPr/>
        </p:nvSpPr>
        <p:spPr>
          <a:xfrm>
            <a:off x="1403648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115616" y="2132856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1490663" y="2852738"/>
          <a:ext cx="19113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9" imgW="16764000" imgH="6400800" progId="Equation.3">
                  <p:embed/>
                </p:oleObj>
              </mc:Choice>
              <mc:Fallback>
                <p:oleObj name="Формула" r:id="rId9" imgW="16764000" imgH="6400800" progId="Equation.3">
                  <p:embed/>
                  <p:pic>
                    <p:nvPicPr>
                      <p:cNvPr id="0" name="Изображение 614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0663" y="2852738"/>
                        <a:ext cx="1911350" cy="669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3" name="Object 15"/>
          <p:cNvGraphicFramePr>
            <a:graphicFrameLocks noChangeAspect="1"/>
          </p:cNvGraphicFramePr>
          <p:nvPr/>
        </p:nvGraphicFramePr>
        <p:xfrm>
          <a:off x="1477963" y="3540125"/>
          <a:ext cx="194468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Формула" r:id="rId11" imgW="17068800" imgH="6400800" progId="Equation.3">
                  <p:embed/>
                </p:oleObj>
              </mc:Choice>
              <mc:Fallback>
                <p:oleObj name="Формула" r:id="rId11" imgW="17068800" imgH="6400800" progId="Equation.3">
                  <p:embed/>
                  <p:pic>
                    <p:nvPicPr>
                      <p:cNvPr id="0" name="Изображение 614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77963" y="3540125"/>
                        <a:ext cx="1944687" cy="669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4" name="Object 16"/>
          <p:cNvGraphicFramePr>
            <a:graphicFrameLocks noChangeAspect="1"/>
          </p:cNvGraphicFramePr>
          <p:nvPr/>
        </p:nvGraphicFramePr>
        <p:xfrm>
          <a:off x="1475656" y="4221088"/>
          <a:ext cx="19462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Формула" r:id="rId13" imgW="17068800" imgH="6400800" progId="Equation.3">
                  <p:embed/>
                </p:oleObj>
              </mc:Choice>
              <mc:Fallback>
                <p:oleObj name="Формула" r:id="rId13" imgW="17068800" imgH="6400800" progId="Equation.3">
                  <p:embed/>
                  <p:pic>
                    <p:nvPicPr>
                      <p:cNvPr id="0" name="Изображение 614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5656" y="4221088"/>
                        <a:ext cx="1946275" cy="669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5" name="Object 17"/>
          <p:cNvGraphicFramePr>
            <a:graphicFrameLocks noChangeAspect="1"/>
          </p:cNvGraphicFramePr>
          <p:nvPr/>
        </p:nvGraphicFramePr>
        <p:xfrm>
          <a:off x="1547664" y="5157192"/>
          <a:ext cx="1911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Формула" r:id="rId15" imgW="16764000" imgH="6096000" progId="Equation.3">
                  <p:embed/>
                </p:oleObj>
              </mc:Choice>
              <mc:Fallback>
                <p:oleObj name="Формула" r:id="rId15" imgW="16764000" imgH="6096000" progId="Equation.3">
                  <p:embed/>
                  <p:pic>
                    <p:nvPicPr>
                      <p:cNvPr id="0" name="Изображение 615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47664" y="5157192"/>
                        <a:ext cx="1911350" cy="638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6" name="Object 18"/>
          <p:cNvGraphicFramePr>
            <a:graphicFrameLocks noChangeAspect="1"/>
          </p:cNvGraphicFramePr>
          <p:nvPr/>
        </p:nvGraphicFramePr>
        <p:xfrm>
          <a:off x="1907704" y="1196752"/>
          <a:ext cx="54340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Формула" r:id="rId17" imgW="42062400" imgH="5181600" progId="Equation.3">
                  <p:embed/>
                </p:oleObj>
              </mc:Choice>
              <mc:Fallback>
                <p:oleObj name="Формула" r:id="rId17" imgW="42062400" imgH="5181600" progId="Equation.3">
                  <p:embed/>
                  <p:pic>
                    <p:nvPicPr>
                      <p:cNvPr id="0" name="Изображение 615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07704" y="1196752"/>
                        <a:ext cx="5434013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42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5436096" y="3284984"/>
            <a:ext cx="2160240" cy="1368152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436096" y="4653136"/>
            <a:ext cx="1800200" cy="432048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5076056" y="4797152"/>
          <a:ext cx="12652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Формула" r:id="rId19" imgW="13716000" imgH="5181600" progId="Equation.3">
                  <p:embed/>
                </p:oleObj>
              </mc:Choice>
              <mc:Fallback>
                <p:oleObj name="Формула" r:id="rId19" imgW="13716000" imgH="5181600" progId="Equation.3">
                  <p:embed/>
                  <p:pic>
                    <p:nvPicPr>
                      <p:cNvPr id="0" name="Изображение 6152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76056" y="4797152"/>
                        <a:ext cx="1265238" cy="436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Прямая соединительная линия 45"/>
          <p:cNvCxnSpPr/>
          <p:nvPr/>
        </p:nvCxnSpPr>
        <p:spPr>
          <a:xfrm flipH="1">
            <a:off x="6444208" y="4725144"/>
            <a:ext cx="144016" cy="36004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236296" y="4365104"/>
            <a:ext cx="36004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5004048" y="2060848"/>
            <a:ext cx="3672408" cy="4248472"/>
            <a:chOff x="4716016" y="1556792"/>
            <a:chExt cx="3456384" cy="4176464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4716016" y="1556792"/>
              <a:ext cx="3456384" cy="417646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2" name="Группа 55"/>
            <p:cNvGrpSpPr/>
            <p:nvPr/>
          </p:nvGrpSpPr>
          <p:grpSpPr>
            <a:xfrm flipH="1">
              <a:off x="5004048" y="1700808"/>
              <a:ext cx="2844824" cy="3346156"/>
              <a:chOff x="3168352" y="1916832"/>
              <a:chExt cx="2843808" cy="3346156"/>
            </a:xfrm>
          </p:grpSpPr>
          <p:pic>
            <p:nvPicPr>
              <p:cNvPr id="53" name="Picture 4" descr="https://image.jimcdn.com/app/cms/image/transf/none/path/s60d79d4dc310b582/image/i35fa31b1e0f59a6e/version/1400601805/image.png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 l="11812" t="17718" r="8454" b="15837"/>
              <a:stretch>
                <a:fillRect/>
              </a:stretch>
            </p:blipFill>
            <p:spPr bwMode="auto">
              <a:xfrm>
                <a:off x="3168352" y="3702815"/>
                <a:ext cx="1872208" cy="1560173"/>
              </a:xfrm>
              <a:prstGeom prst="rect">
                <a:avLst/>
              </a:prstGeom>
              <a:noFill/>
            </p:spPr>
          </p:pic>
          <p:pic>
            <p:nvPicPr>
              <p:cNvPr id="54" name="Picture 2" descr="https://png.pngtree.com/png_detail/18/09/10/pngtree-character-png-clipart_1866173.jpg"/>
              <p:cNvPicPr>
                <a:picLocks noChangeAspect="1" noChangeArrowheads="1"/>
              </p:cNvPicPr>
              <p:nvPr/>
            </p:nvPicPr>
            <p:blipFill>
              <a:blip r:embed="rId22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63888" y="1916832"/>
                <a:ext cx="2448272" cy="334615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251520" y="2564904"/>
            <a:ext cx="4320480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95536" y="1052736"/>
            <a:ext cx="8352928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93610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неизвестные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" name="Управляющая кнопка: сведения 29">
            <a:hlinkClick r:id="rId2" action="ppaction://hlinksldjump" highlightClick="1"/>
          </p:cNvPr>
          <p:cNvSpPr/>
          <p:nvPr/>
        </p:nvSpPr>
        <p:spPr>
          <a:xfrm>
            <a:off x="1403648" y="404664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043608" y="2348880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323528" y="3068960"/>
          <a:ext cx="4176464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3" imgW="44500800" imgH="7315200" progId="Equation.3">
                  <p:embed/>
                </p:oleObj>
              </mc:Choice>
              <mc:Fallback>
                <p:oleObj name="Формула" r:id="rId3" imgW="44500800" imgH="73152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3068960"/>
                        <a:ext cx="4176464" cy="765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3" name="Object 15"/>
          <p:cNvGraphicFramePr>
            <a:graphicFrameLocks noChangeAspect="1"/>
          </p:cNvGraphicFramePr>
          <p:nvPr/>
        </p:nvGraphicFramePr>
        <p:xfrm>
          <a:off x="899592" y="3717032"/>
          <a:ext cx="30908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Формула" r:id="rId5" imgW="27127200" imgH="5791200" progId="Equation.3">
                  <p:embed/>
                </p:oleObj>
              </mc:Choice>
              <mc:Fallback>
                <p:oleObj name="Формула" r:id="rId5" imgW="27127200" imgH="5791200" progId="Equation.3">
                  <p:embed/>
                  <p:pic>
                    <p:nvPicPr>
                      <p:cNvPr id="0" name="Изображение 716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3717032"/>
                        <a:ext cx="3090862" cy="6064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4" name="Object 16"/>
          <p:cNvGraphicFramePr>
            <a:graphicFrameLocks noChangeAspect="1"/>
          </p:cNvGraphicFramePr>
          <p:nvPr/>
        </p:nvGraphicFramePr>
        <p:xfrm>
          <a:off x="971600" y="4293096"/>
          <a:ext cx="28495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7" imgW="24993600" imgH="4876800" progId="Equation.3">
                  <p:embed/>
                </p:oleObj>
              </mc:Choice>
              <mc:Fallback>
                <p:oleObj name="Формула" r:id="rId7" imgW="24993600" imgH="4876800" progId="Equation.3">
                  <p:embed/>
                  <p:pic>
                    <p:nvPicPr>
                      <p:cNvPr id="0" name="Изображение 717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600" y="4293096"/>
                        <a:ext cx="2849563" cy="511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5" name="Object 17"/>
          <p:cNvGraphicFramePr>
            <a:graphicFrameLocks noChangeAspect="1"/>
          </p:cNvGraphicFramePr>
          <p:nvPr/>
        </p:nvGraphicFramePr>
        <p:xfrm>
          <a:off x="734517" y="4909145"/>
          <a:ext cx="188508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9" imgW="19507200" imgH="4876800" progId="Equation.3">
                  <p:embed/>
                </p:oleObj>
              </mc:Choice>
              <mc:Fallback>
                <p:oleObj name="Формула" r:id="rId9" imgW="19507200" imgH="4876800" progId="Equation.3">
                  <p:embed/>
                  <p:pic>
                    <p:nvPicPr>
                      <p:cNvPr id="0" name="Изображение 717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4517" y="4909145"/>
                        <a:ext cx="1885082" cy="5095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6" name="Object 18"/>
          <p:cNvGraphicFramePr>
            <a:graphicFrameLocks noChangeAspect="1"/>
          </p:cNvGraphicFramePr>
          <p:nvPr/>
        </p:nvGraphicFramePr>
        <p:xfrm>
          <a:off x="899592" y="1196752"/>
          <a:ext cx="3130426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Формула" r:id="rId11" imgW="25908000" imgH="5181600" progId="Equation.3">
                  <p:embed/>
                </p:oleObj>
              </mc:Choice>
              <mc:Fallback>
                <p:oleObj name="Формула" r:id="rId11" imgW="25908000" imgH="5181600" progId="Equation.3">
                  <p:embed/>
                  <p:pic>
                    <p:nvPicPr>
                      <p:cNvPr id="0" name="Изображение 717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9592" y="1196752"/>
                        <a:ext cx="3130426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42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25291" name="Object 11"/>
          <p:cNvGraphicFramePr>
            <a:graphicFrameLocks noChangeAspect="1"/>
          </p:cNvGraphicFramePr>
          <p:nvPr/>
        </p:nvGraphicFramePr>
        <p:xfrm>
          <a:off x="1691680" y="1628800"/>
          <a:ext cx="1657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Формула" r:id="rId13" imgW="13716000" imgH="6096000" progId="Equation.3">
                  <p:embed/>
                </p:oleObj>
              </mc:Choice>
              <mc:Fallback>
                <p:oleObj name="Формула" r:id="rId13" imgW="13716000" imgH="6096000" progId="Equation.3">
                  <p:embed/>
                  <p:pic>
                    <p:nvPicPr>
                      <p:cNvPr id="0" name="Изображение 717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91680" y="1628800"/>
                        <a:ext cx="1657350" cy="638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2" name="Object 12"/>
          <p:cNvGraphicFramePr>
            <a:graphicFrameLocks noChangeAspect="1"/>
          </p:cNvGraphicFramePr>
          <p:nvPr/>
        </p:nvGraphicFramePr>
        <p:xfrm>
          <a:off x="3131840" y="4941168"/>
          <a:ext cx="12652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Формула" r:id="rId15" imgW="13106400" imgH="4267200" progId="Equation.3">
                  <p:embed/>
                </p:oleObj>
              </mc:Choice>
              <mc:Fallback>
                <p:oleObj name="Формула" r:id="rId15" imgW="13106400" imgH="4267200" progId="Equation.3">
                  <p:embed/>
                  <p:pic>
                    <p:nvPicPr>
                      <p:cNvPr id="0" name="Изображение 7174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31840" y="4941168"/>
                        <a:ext cx="1265238" cy="4460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3" name="Object 13"/>
          <p:cNvGraphicFramePr>
            <a:graphicFrameLocks noChangeAspect="1"/>
          </p:cNvGraphicFramePr>
          <p:nvPr/>
        </p:nvGraphicFramePr>
        <p:xfrm>
          <a:off x="827584" y="5589240"/>
          <a:ext cx="34051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Формула" r:id="rId17" imgW="29870400" imgH="5181600" progId="Equation.3">
                  <p:embed/>
                </p:oleObj>
              </mc:Choice>
              <mc:Fallback>
                <p:oleObj name="Формула" r:id="rId17" imgW="29870400" imgH="5181600" progId="Equation.3">
                  <p:embed/>
                  <p:pic>
                    <p:nvPicPr>
                      <p:cNvPr id="0" name="Изображение 717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7584" y="5589240"/>
                        <a:ext cx="3405188" cy="542925"/>
                      </a:xfrm>
                      <a:prstGeom prst="rect">
                        <a:avLst/>
                      </a:prstGeom>
                      <a:solidFill>
                        <a:srgbClr val="DDE4D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4" name="Object 14"/>
          <p:cNvGraphicFramePr>
            <a:graphicFrameLocks noChangeAspect="1"/>
          </p:cNvGraphicFramePr>
          <p:nvPr/>
        </p:nvGraphicFramePr>
        <p:xfrm>
          <a:off x="5148064" y="1196752"/>
          <a:ext cx="31305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Формула" r:id="rId19" imgW="25908000" imgH="5181600" progId="Equation.3">
                  <p:embed/>
                </p:oleObj>
              </mc:Choice>
              <mc:Fallback>
                <p:oleObj name="Формула" r:id="rId19" imgW="25908000" imgH="5181600" progId="Equation.3">
                  <p:embed/>
                  <p:pic>
                    <p:nvPicPr>
                      <p:cNvPr id="0" name="Изображение 7176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48064" y="1196752"/>
                        <a:ext cx="3130550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5" name="Object 15"/>
          <p:cNvGraphicFramePr>
            <a:graphicFrameLocks noChangeAspect="1"/>
          </p:cNvGraphicFramePr>
          <p:nvPr/>
        </p:nvGraphicFramePr>
        <p:xfrm>
          <a:off x="6032500" y="1628775"/>
          <a:ext cx="14732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Формула" r:id="rId21" imgW="12192000" imgH="6096000" progId="Equation.3">
                  <p:embed/>
                </p:oleObj>
              </mc:Choice>
              <mc:Fallback>
                <p:oleObj name="Формула" r:id="rId21" imgW="12192000" imgH="6096000" progId="Equation.3">
                  <p:embed/>
                  <p:pic>
                    <p:nvPicPr>
                      <p:cNvPr id="0" name="Изображение 7177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32500" y="1628775"/>
                        <a:ext cx="1473200" cy="638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4644008" y="2564904"/>
            <a:ext cx="4320480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5436096" y="2348880"/>
            <a:ext cx="2808312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7"/>
          <p:cNvGraphicFramePr>
            <a:graphicFrameLocks noChangeAspect="1"/>
          </p:cNvGraphicFramePr>
          <p:nvPr/>
        </p:nvGraphicFramePr>
        <p:xfrm>
          <a:off x="4787900" y="3068638"/>
          <a:ext cx="40338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Формула" r:id="rId23" imgW="42976800" imgH="7315200" progId="Equation.3">
                  <p:embed/>
                </p:oleObj>
              </mc:Choice>
              <mc:Fallback>
                <p:oleObj name="Формула" r:id="rId23" imgW="42976800" imgH="7315200" progId="Equation.3">
                  <p:embed/>
                  <p:pic>
                    <p:nvPicPr>
                      <p:cNvPr id="0" name="Изображение 7178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87900" y="3068638"/>
                        <a:ext cx="4033838" cy="765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5"/>
          <p:cNvGraphicFramePr>
            <a:graphicFrameLocks noChangeAspect="1"/>
          </p:cNvGraphicFramePr>
          <p:nvPr/>
        </p:nvGraphicFramePr>
        <p:xfrm>
          <a:off x="5360988" y="3716338"/>
          <a:ext cx="29527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Формула" r:id="rId25" imgW="25908000" imgH="5791200" progId="Equation.3">
                  <p:embed/>
                </p:oleObj>
              </mc:Choice>
              <mc:Fallback>
                <p:oleObj name="Формула" r:id="rId25" imgW="25908000" imgH="5791200" progId="Equation.3">
                  <p:embed/>
                  <p:pic>
                    <p:nvPicPr>
                      <p:cNvPr id="0" name="Изображение 7179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360988" y="3716338"/>
                        <a:ext cx="2952750" cy="6064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6"/>
          <p:cNvGraphicFramePr>
            <a:graphicFrameLocks noChangeAspect="1"/>
          </p:cNvGraphicFramePr>
          <p:nvPr/>
        </p:nvGraphicFramePr>
        <p:xfrm>
          <a:off x="5519738" y="4260850"/>
          <a:ext cx="25368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Формула" r:id="rId27" imgW="22250400" imgH="5486400" progId="Equation.3">
                  <p:embed/>
                </p:oleObj>
              </mc:Choice>
              <mc:Fallback>
                <p:oleObj name="Формула" r:id="rId27" imgW="22250400" imgH="5486400" progId="Equation.3">
                  <p:embed/>
                  <p:pic>
                    <p:nvPicPr>
                      <p:cNvPr id="0" name="Изображение 7180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519738" y="4260850"/>
                        <a:ext cx="2536825" cy="574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7"/>
          <p:cNvGraphicFramePr>
            <a:graphicFrameLocks noChangeAspect="1"/>
          </p:cNvGraphicFramePr>
          <p:nvPr/>
        </p:nvGraphicFramePr>
        <p:xfrm>
          <a:off x="5141913" y="4892675"/>
          <a:ext cx="18542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Формула" r:id="rId29" imgW="19202400" imgH="5181600" progId="Equation.3">
                  <p:embed/>
                </p:oleObj>
              </mc:Choice>
              <mc:Fallback>
                <p:oleObj name="Формула" r:id="rId29" imgW="19202400" imgH="5181600" progId="Equation.3">
                  <p:embed/>
                  <p:pic>
                    <p:nvPicPr>
                      <p:cNvPr id="0" name="Изображение 7181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141913" y="4892675"/>
                        <a:ext cx="1854200" cy="5413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2"/>
          <p:cNvGraphicFramePr>
            <a:graphicFrameLocks noChangeAspect="1"/>
          </p:cNvGraphicFramePr>
          <p:nvPr/>
        </p:nvGraphicFramePr>
        <p:xfrm>
          <a:off x="7236296" y="4869160"/>
          <a:ext cx="14144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Формула" r:id="rId31" imgW="14630400" imgH="5181600" progId="Equation.3">
                  <p:embed/>
                </p:oleObj>
              </mc:Choice>
              <mc:Fallback>
                <p:oleObj name="Формула" r:id="rId31" imgW="14630400" imgH="5181600" progId="Equation.3">
                  <p:embed/>
                  <p:pic>
                    <p:nvPicPr>
                      <p:cNvPr id="0" name="Изображение 7182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236296" y="4869160"/>
                        <a:ext cx="1414462" cy="5413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3"/>
          <p:cNvGraphicFramePr>
            <a:graphicFrameLocks noChangeAspect="1"/>
          </p:cNvGraphicFramePr>
          <p:nvPr/>
        </p:nvGraphicFramePr>
        <p:xfrm>
          <a:off x="5305425" y="5589588"/>
          <a:ext cx="32321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Формула" r:id="rId33" imgW="28346400" imgH="5181600" progId="Equation.3">
                  <p:embed/>
                </p:oleObj>
              </mc:Choice>
              <mc:Fallback>
                <p:oleObj name="Формула" r:id="rId33" imgW="28346400" imgH="5181600" progId="Equation.3">
                  <p:embed/>
                  <p:pic>
                    <p:nvPicPr>
                      <p:cNvPr id="0" name="Изображение 7183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305425" y="5589588"/>
                        <a:ext cx="3232150" cy="542925"/>
                      </a:xfrm>
                      <a:prstGeom prst="rect">
                        <a:avLst/>
                      </a:prstGeom>
                      <a:solidFill>
                        <a:srgbClr val="DDE4D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644008" y="1268760"/>
            <a:ext cx="0" cy="52565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8388424" y="1772816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8388424" y="1556792"/>
            <a:ext cx="622809" cy="1202094"/>
          </a:xfrm>
          <a:prstGeom prst="rect">
            <a:avLst/>
          </a:prstGeom>
          <a:noFill/>
        </p:spPr>
      </p:pic>
      <p:pic>
        <p:nvPicPr>
          <p:cNvPr id="58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2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1573</Words>
  <Application>WPS Presentation</Application>
  <PresentationFormat>Экран (4:3)</PresentationFormat>
  <Paragraphs>322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172</vt:i4>
      </vt:variant>
      <vt:variant>
        <vt:lpstr>幻灯片标题</vt:lpstr>
      </vt:variant>
      <vt:variant>
        <vt:i4>19</vt:i4>
      </vt:variant>
    </vt:vector>
  </HeadingPairs>
  <TitlesOfParts>
    <vt:vector size="199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352</cp:revision>
  <dcterms:created xsi:type="dcterms:W3CDTF">2019-05-22T06:30:00Z</dcterms:created>
  <dcterms:modified xsi:type="dcterms:W3CDTF">2025-02-16T15:44:20Z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B43DFA0EE81849E3824EAA2D5D4F0D97_12</vt:lpwstr>
  </property>
  <property fmtid="{D5CDD505-2E9C-101B-9397-08002B2CF9AE}" pid="3" name="KSOProductBuildVer">
    <vt:lpwstr>1049-12.2.0.19805</vt:lpwstr>
  </property>
</Properties>
</file>