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394" r:id="rId6"/>
    <p:sldId id="376" r:id="rId7"/>
    <p:sldId id="396" r:id="rId8"/>
    <p:sldId id="395" r:id="rId9"/>
    <p:sldId id="397" r:id="rId10"/>
    <p:sldId id="377" r:id="rId11"/>
    <p:sldId id="398" r:id="rId12"/>
    <p:sldId id="399" r:id="rId13"/>
    <p:sldId id="393" r:id="rId14"/>
    <p:sldId id="400" r:id="rId15"/>
    <p:sldId id="402" r:id="rId16"/>
    <p:sldId id="403" r:id="rId17"/>
    <p:sldId id="404" r:id="rId18"/>
    <p:sldId id="401" r:id="rId19"/>
    <p:sldId id="257" r:id="rId20"/>
    <p:sldId id="40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70.wmf"/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81.wmf"/><Relationship Id="rId4" Type="http://schemas.openxmlformats.org/officeDocument/2006/relationships/image" Target="../media/image80.wmf"/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85.wmf"/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10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7" Type="http://schemas.openxmlformats.org/officeDocument/2006/relationships/image" Target="../media/image32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48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 правильных ответов следует нажимать на смайлики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</a:t>
            </a:r>
            <a:r>
              <a:rPr lang="ru-RU" baseline="0" dirty="0" smtClean="0"/>
              <a:t> данном слайде визуализация решения отсутствует. </a:t>
            </a:r>
            <a:r>
              <a:rPr lang="ru-RU" dirty="0" smtClean="0"/>
              <a:t>Для визуализации </a:t>
            </a:r>
            <a:r>
              <a:rPr lang="ru-RU" baseline="0" dirty="0" smtClean="0"/>
              <a:t> </a:t>
            </a:r>
            <a:r>
              <a:rPr lang="ru-RU" dirty="0" smtClean="0"/>
              <a:t>правильного ответа следует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2132856"/>
            <a:ext cx="6893562" cy="27363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квадрат суммы и разности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выражений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static.wixstatic.com/media/7fd30a_35a2068b8bd14d66b20c15ee7ee26359~mv2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квадрат суммы и разности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квадрат суммы и разности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Возведение в квадрат суммы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 разности двух выражений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квадрат суммы и разности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Возведение в квадрат суммы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 разности двух выражений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Возведение в квадрат суммы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 разности двух выражений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Возведение в квадрат суммы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 разности двух выражений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Возведение в квадрат суммы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 разности двух выражений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Возведение в квадрат суммы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 разности двух выражений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Квадрат суммы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Квадрат разности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Квадрат суммы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квадрат суммы и разности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image" Target="../media/image7.jpeg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4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0.bin"/><Relationship Id="rId8" Type="http://schemas.openxmlformats.org/officeDocument/2006/relationships/image" Target="../media/image58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57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6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5.wmf"/><Relationship Id="rId15" Type="http://schemas.openxmlformats.org/officeDocument/2006/relationships/notesSlide" Target="../notesSlides/notesSlide8.xml"/><Relationship Id="rId14" Type="http://schemas.openxmlformats.org/officeDocument/2006/relationships/vmlDrawing" Target="../drawings/vmlDrawing9.vml"/><Relationship Id="rId13" Type="http://schemas.openxmlformats.org/officeDocument/2006/relationships/slideLayout" Target="../slideLayouts/slideLayout10.xml"/><Relationship Id="rId12" Type="http://schemas.openxmlformats.org/officeDocument/2006/relationships/image" Target="../media/image60.wmf"/><Relationship Id="rId11" Type="http://schemas.openxmlformats.org/officeDocument/2006/relationships/oleObject" Target="../embeddings/oleObject51.bin"/><Relationship Id="rId10" Type="http://schemas.openxmlformats.org/officeDocument/2006/relationships/image" Target="../media/image59.wmf"/><Relationship Id="rId1" Type="http://schemas.openxmlformats.org/officeDocument/2006/relationships/oleObject" Target="../embeddings/oleObject46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6.bin"/><Relationship Id="rId8" Type="http://schemas.openxmlformats.org/officeDocument/2006/relationships/image" Target="../media/image64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63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62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61.wmf"/><Relationship Id="rId15" Type="http://schemas.openxmlformats.org/officeDocument/2006/relationships/notesSlide" Target="../notesSlides/notesSlide9.xml"/><Relationship Id="rId14" Type="http://schemas.openxmlformats.org/officeDocument/2006/relationships/vmlDrawing" Target="../drawings/vmlDrawing10.vml"/><Relationship Id="rId13" Type="http://schemas.openxmlformats.org/officeDocument/2006/relationships/slideLayout" Target="../slideLayouts/slideLayout14.xml"/><Relationship Id="rId12" Type="http://schemas.openxmlformats.org/officeDocument/2006/relationships/image" Target="../media/image66.wmf"/><Relationship Id="rId11" Type="http://schemas.openxmlformats.org/officeDocument/2006/relationships/oleObject" Target="../embeddings/oleObject57.bin"/><Relationship Id="rId10" Type="http://schemas.openxmlformats.org/officeDocument/2006/relationships/image" Target="../media/image65.wmf"/><Relationship Id="rId1" Type="http://schemas.openxmlformats.org/officeDocument/2006/relationships/oleObject" Target="../embeddings/oleObject52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image" Target="../media/image70.wmf"/><Relationship Id="rId7" Type="http://schemas.openxmlformats.org/officeDocument/2006/relationships/oleObject" Target="../embeddings/oleObject61.bin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8.wmf"/><Relationship Id="rId3" Type="http://schemas.openxmlformats.org/officeDocument/2006/relationships/oleObject" Target="../embeddings/oleObject59.bin"/><Relationship Id="rId2" Type="http://schemas.openxmlformats.org/officeDocument/2006/relationships/image" Target="../media/image67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11.vml"/><Relationship Id="rId1" Type="http://schemas.openxmlformats.org/officeDocument/2006/relationships/oleObject" Target="../embeddings/oleObject5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6.bin"/><Relationship Id="rId8" Type="http://schemas.openxmlformats.org/officeDocument/2006/relationships/image" Target="../media/image74.wmf"/><Relationship Id="rId7" Type="http://schemas.openxmlformats.org/officeDocument/2006/relationships/oleObject" Target="../embeddings/oleObject65.bin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72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71.wmf"/><Relationship Id="rId15" Type="http://schemas.openxmlformats.org/officeDocument/2006/relationships/notesSlide" Target="../notesSlides/notesSlide11.xml"/><Relationship Id="rId14" Type="http://schemas.openxmlformats.org/officeDocument/2006/relationships/vmlDrawing" Target="../drawings/vmlDrawing12.vml"/><Relationship Id="rId13" Type="http://schemas.openxmlformats.org/officeDocument/2006/relationships/slideLayout" Target="../slideLayouts/slideLayout14.xml"/><Relationship Id="rId12" Type="http://schemas.openxmlformats.org/officeDocument/2006/relationships/image" Target="../media/image76.wmf"/><Relationship Id="rId11" Type="http://schemas.openxmlformats.org/officeDocument/2006/relationships/oleObject" Target="../embeddings/oleObject67.bin"/><Relationship Id="rId10" Type="http://schemas.openxmlformats.org/officeDocument/2006/relationships/image" Target="../media/image75.wmf"/><Relationship Id="rId1" Type="http://schemas.openxmlformats.org/officeDocument/2006/relationships/oleObject" Target="../embeddings/oleObject62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2.bin"/><Relationship Id="rId8" Type="http://schemas.openxmlformats.org/officeDocument/2006/relationships/image" Target="../media/image80.wmf"/><Relationship Id="rId7" Type="http://schemas.openxmlformats.org/officeDocument/2006/relationships/oleObject" Target="../embeddings/oleObject71.bin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8.wmf"/><Relationship Id="rId3" Type="http://schemas.openxmlformats.org/officeDocument/2006/relationships/oleObject" Target="../embeddings/oleObject69.bin"/><Relationship Id="rId2" Type="http://schemas.openxmlformats.org/officeDocument/2006/relationships/image" Target="../media/image77.wmf"/><Relationship Id="rId13" Type="http://schemas.openxmlformats.org/officeDocument/2006/relationships/notesSlide" Target="../notesSlides/notesSlide12.xml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10.xml"/><Relationship Id="rId10" Type="http://schemas.openxmlformats.org/officeDocument/2006/relationships/image" Target="../media/image81.wmf"/><Relationship Id="rId1" Type="http://schemas.openxmlformats.org/officeDocument/2006/relationships/oleObject" Target="../embeddings/oleObject68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image" Target="../media/image85.wmf"/><Relationship Id="rId7" Type="http://schemas.openxmlformats.org/officeDocument/2006/relationships/oleObject" Target="../embeddings/oleObject76.bin"/><Relationship Id="rId6" Type="http://schemas.openxmlformats.org/officeDocument/2006/relationships/image" Target="../media/image84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83.wmf"/><Relationship Id="rId3" Type="http://schemas.openxmlformats.org/officeDocument/2006/relationships/oleObject" Target="../embeddings/oleObject74.bin"/><Relationship Id="rId2" Type="http://schemas.openxmlformats.org/officeDocument/2006/relationships/image" Target="../media/image82.wmf"/><Relationship Id="rId11" Type="http://schemas.openxmlformats.org/officeDocument/2006/relationships/notesSlide" Target="../notesSlides/notesSlide13.xml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73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5.vml"/><Relationship Id="rId8" Type="http://schemas.openxmlformats.org/officeDocument/2006/relationships/slideLayout" Target="../slideLayouts/slideLayout9.xml"/><Relationship Id="rId7" Type="http://schemas.openxmlformats.org/officeDocument/2006/relationships/image" Target="../media/image89.jpeg"/><Relationship Id="rId6" Type="http://schemas.openxmlformats.org/officeDocument/2006/relationships/image" Target="../media/image88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87.wmf"/><Relationship Id="rId3" Type="http://schemas.openxmlformats.org/officeDocument/2006/relationships/oleObject" Target="../embeddings/oleObject78.bin"/><Relationship Id="rId2" Type="http://schemas.openxmlformats.org/officeDocument/2006/relationships/image" Target="../media/image86.wmf"/><Relationship Id="rId10" Type="http://schemas.openxmlformats.org/officeDocument/2006/relationships/notesSlide" Target="../notesSlides/notesSlide14.xml"/><Relationship Id="rId1" Type="http://schemas.openxmlformats.org/officeDocument/2006/relationships/oleObject" Target="../embeddings/oleObject77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static.wixstatic.com/media/7fd30a_35a2068b8bd14d66b20c15ee7ee26359~mv2.gif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GIF"/><Relationship Id="rId2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13.png"/><Relationship Id="rId6" Type="http://schemas.openxmlformats.org/officeDocument/2006/relationships/image" Target="../media/image1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10.wmf"/><Relationship Id="rId19" Type="http://schemas.openxmlformats.org/officeDocument/2006/relationships/vmlDrawing" Target="../drawings/vmlDrawing2.vml"/><Relationship Id="rId18" Type="http://schemas.openxmlformats.org/officeDocument/2006/relationships/slideLayout" Target="../slideLayouts/slideLayout5.xml"/><Relationship Id="rId17" Type="http://schemas.openxmlformats.org/officeDocument/2006/relationships/image" Target="../media/image18.wmf"/><Relationship Id="rId16" Type="http://schemas.openxmlformats.org/officeDocument/2006/relationships/oleObject" Target="../embeddings/oleObject9.bin"/><Relationship Id="rId15" Type="http://schemas.openxmlformats.org/officeDocument/2006/relationships/image" Target="../media/image17.wmf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16.wmf"/><Relationship Id="rId12" Type="http://schemas.openxmlformats.org/officeDocument/2006/relationships/oleObject" Target="../embeddings/oleObject7.bin"/><Relationship Id="rId11" Type="http://schemas.openxmlformats.org/officeDocument/2006/relationships/image" Target="../media/image15.wmf"/><Relationship Id="rId10" Type="http://schemas.openxmlformats.org/officeDocument/2006/relationships/oleObject" Target="../embeddings/oleObject6.bin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9.wmf"/><Relationship Id="rId17" Type="http://schemas.openxmlformats.org/officeDocument/2006/relationships/notesSlide" Target="../notesSlides/notesSlide3.xml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10.wmf"/><Relationship Id="rId13" Type="http://schemas.openxmlformats.org/officeDocument/2006/relationships/oleObject" Target="../embeddings/oleObject16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5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GIF"/><Relationship Id="rId2" Type="http://schemas.openxmlformats.org/officeDocument/2006/relationships/image" Target="../media/image25.wmf"/><Relationship Id="rId1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1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6.wmf"/><Relationship Id="rId19" Type="http://schemas.openxmlformats.org/officeDocument/2006/relationships/vmlDrawing" Target="../drawings/vmlDrawing5.vml"/><Relationship Id="rId18" Type="http://schemas.openxmlformats.org/officeDocument/2006/relationships/slideLayout" Target="../slideLayouts/slideLayout5.xml"/><Relationship Id="rId17" Type="http://schemas.openxmlformats.org/officeDocument/2006/relationships/image" Target="../media/image34.png"/><Relationship Id="rId16" Type="http://schemas.openxmlformats.org/officeDocument/2006/relationships/image" Target="../media/image33.wmf"/><Relationship Id="rId15" Type="http://schemas.openxmlformats.org/officeDocument/2006/relationships/oleObject" Target="../embeddings/oleObject25.bin"/><Relationship Id="rId14" Type="http://schemas.openxmlformats.org/officeDocument/2006/relationships/image" Target="../media/image32.wmf"/><Relationship Id="rId13" Type="http://schemas.openxmlformats.org/officeDocument/2006/relationships/oleObject" Target="../embeddings/oleObject24.bin"/><Relationship Id="rId12" Type="http://schemas.openxmlformats.org/officeDocument/2006/relationships/image" Target="../media/image31.wmf"/><Relationship Id="rId11" Type="http://schemas.openxmlformats.org/officeDocument/2006/relationships/oleObject" Target="../embeddings/oleObject23.bin"/><Relationship Id="rId10" Type="http://schemas.openxmlformats.org/officeDocument/2006/relationships/image" Target="../media/image30.wmf"/><Relationship Id="rId1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38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5.wmf"/><Relationship Id="rId17" Type="http://schemas.openxmlformats.org/officeDocument/2006/relationships/notesSlide" Target="../notesSlides/notesSlide5.xml"/><Relationship Id="rId16" Type="http://schemas.openxmlformats.org/officeDocument/2006/relationships/vmlDrawing" Target="../drawings/vmlDrawing6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41.wmf"/><Relationship Id="rId13" Type="http://schemas.openxmlformats.org/officeDocument/2006/relationships/oleObject" Target="../embeddings/oleObject32.bin"/><Relationship Id="rId12" Type="http://schemas.openxmlformats.org/officeDocument/2006/relationships/image" Target="../media/image40.wmf"/><Relationship Id="rId11" Type="http://schemas.openxmlformats.org/officeDocument/2006/relationships/oleObject" Target="../embeddings/oleObject31.bin"/><Relationship Id="rId10" Type="http://schemas.openxmlformats.org/officeDocument/2006/relationships/image" Target="../media/image39.wmf"/><Relationship Id="rId1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45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42.wmf"/><Relationship Id="rId17" Type="http://schemas.openxmlformats.org/officeDocument/2006/relationships/notesSlide" Target="../notesSlides/notesSlide6.xml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10.xml"/><Relationship Id="rId14" Type="http://schemas.openxmlformats.org/officeDocument/2006/relationships/image" Target="../media/image48.wmf"/><Relationship Id="rId13" Type="http://schemas.openxmlformats.org/officeDocument/2006/relationships/oleObject" Target="../embeddings/oleObject39.bin"/><Relationship Id="rId12" Type="http://schemas.openxmlformats.org/officeDocument/2006/relationships/image" Target="../media/image47.wmf"/><Relationship Id="rId11" Type="http://schemas.openxmlformats.org/officeDocument/2006/relationships/oleObject" Target="../embeddings/oleObject38.bin"/><Relationship Id="rId10" Type="http://schemas.openxmlformats.org/officeDocument/2006/relationships/image" Target="../media/image46.wmf"/><Relationship Id="rId1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52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49.wmf"/><Relationship Id="rId15" Type="http://schemas.openxmlformats.org/officeDocument/2006/relationships/notesSlide" Target="../notesSlides/notesSlide7.xml"/><Relationship Id="rId14" Type="http://schemas.openxmlformats.org/officeDocument/2006/relationships/vmlDrawing" Target="../drawings/vmlDrawing8.vml"/><Relationship Id="rId13" Type="http://schemas.openxmlformats.org/officeDocument/2006/relationships/slideLayout" Target="../slideLayouts/slideLayout10.xml"/><Relationship Id="rId12" Type="http://schemas.openxmlformats.org/officeDocument/2006/relationships/image" Target="../media/image54.wmf"/><Relationship Id="rId11" Type="http://schemas.openxmlformats.org/officeDocument/2006/relationships/oleObject" Target="../embeddings/oleObject45.bin"/><Relationship Id="rId10" Type="http://schemas.openxmlformats.org/officeDocument/2006/relationships/image" Target="../media/image53.wmf"/><Relationship Id="rId1" Type="http://schemas.openxmlformats.org/officeDocument/2006/relationships/oleObject" Target="../embeddings/oleObject4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6381750"/>
            <a:ext cx="6845935" cy="249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372400" y="3303551"/>
          <a:ext cx="327890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0" name="Equation" r:id="rId1" imgW="29870400" imgH="4876800" progId="Equation.DSMT4">
                  <p:embed/>
                </p:oleObj>
              </mc:Choice>
              <mc:Fallback>
                <p:oleObj name="Equation" r:id="rId1" imgW="29870400" imgH="4876800" progId="Equation.DSMT4">
                  <p:embed/>
                  <p:pic>
                    <p:nvPicPr>
                      <p:cNvPr id="0" name="Изображение 143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400" y="3303551"/>
                        <a:ext cx="327890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6383424" y="2314210"/>
          <a:ext cx="2266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1" name="Equation" r:id="rId3" imgW="19507200" imgH="4876800" progId="Equation.DSMT4">
                  <p:embed/>
                </p:oleObj>
              </mc:Choice>
              <mc:Fallback>
                <p:oleObj name="Equation" r:id="rId3" imgW="19507200" imgH="4876800" progId="Equation.DSMT4">
                  <p:embed/>
                  <p:pic>
                    <p:nvPicPr>
                      <p:cNvPr id="0" name="Изображение 143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424" y="2314210"/>
                        <a:ext cx="2266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22363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3785" y="323525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3785" y="420515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089535" y="2236379"/>
          <a:ext cx="5659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2" name="Equation" r:id="rId5" imgW="48768000" imgH="6705600" progId="Equation.DSMT4">
                  <p:embed/>
                </p:oleObj>
              </mc:Choice>
              <mc:Fallback>
                <p:oleObj name="Equation" r:id="rId5" imgW="48768000" imgH="6705600" progId="Equation.DSMT4">
                  <p:embed/>
                  <p:pic>
                    <p:nvPicPr>
                      <p:cNvPr id="0" name="Изображение 143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535" y="2236379"/>
                        <a:ext cx="5659437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089535" y="3199861"/>
          <a:ext cx="46085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3" name="Equation" r:id="rId7" imgW="42062400" imgH="6705600" progId="Equation.DSMT4">
                  <p:embed/>
                </p:oleObj>
              </mc:Choice>
              <mc:Fallback>
                <p:oleObj name="Equation" r:id="rId7" imgW="42062400" imgH="6705600" progId="Equation.DSMT4">
                  <p:embed/>
                  <p:pic>
                    <p:nvPicPr>
                      <p:cNvPr id="0" name="Изображение 143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535" y="3199861"/>
                        <a:ext cx="460851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089535" y="4169323"/>
          <a:ext cx="715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4" name="Equation" r:id="rId9" imgW="61569600" imgH="6705600" progId="Equation.DSMT4">
                  <p:embed/>
                </p:oleObj>
              </mc:Choice>
              <mc:Fallback>
                <p:oleObj name="Equation" r:id="rId9" imgW="61569600" imgH="6705600" progId="Equation.DSMT4">
                  <p:embed/>
                  <p:pic>
                    <p:nvPicPr>
                      <p:cNvPr id="0" name="Изображение 143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535" y="4169323"/>
                        <a:ext cx="7150100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929057" y="5057809"/>
          <a:ext cx="27336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5" name="Equation" r:id="rId11" imgW="23164800" imgH="5486400" progId="Equation.DSMT4">
                  <p:embed/>
                </p:oleObj>
              </mc:Choice>
              <mc:Fallback>
                <p:oleObj name="Equation" r:id="rId11" imgW="23164800" imgH="5486400" progId="Equation.DSMT4">
                  <p:embed/>
                  <p:pic>
                    <p:nvPicPr>
                      <p:cNvPr id="0" name="Изображение 143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057" y="5057809"/>
                        <a:ext cx="27336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691680" y="1290279"/>
            <a:ext cx="3767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91680" y="1290279"/>
            <a:ext cx="3183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65293" y="2996952"/>
          <a:ext cx="5241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86" name="Equation" r:id="rId1" imgW="45110400" imgH="4876800" progId="Equation.DSMT4">
                  <p:embed/>
                </p:oleObj>
              </mc:Choice>
              <mc:Fallback>
                <p:oleObj name="Equation" r:id="rId1" imgW="45110400" imgH="4876800" progId="Equation.DSMT4">
                  <p:embed/>
                  <p:pic>
                    <p:nvPicPr>
                      <p:cNvPr id="0" name="Изображение 138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996952"/>
                        <a:ext cx="5241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22363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65293" y="2132856"/>
          <a:ext cx="38560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87" name="Equation" r:id="rId3" imgW="33223200" imgH="6705600" progId="Equation.DSMT4">
                  <p:embed/>
                </p:oleObj>
              </mc:Choice>
              <mc:Fallback>
                <p:oleObj name="Equation" r:id="rId3" imgW="33223200" imgH="6705600" progId="Equation.DSMT4">
                  <p:embed/>
                  <p:pic>
                    <p:nvPicPr>
                      <p:cNvPr id="0" name="Изображение 138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132856"/>
                        <a:ext cx="385603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65293" y="3645024"/>
          <a:ext cx="33639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88" name="Equation" r:id="rId5" imgW="28956000" imgH="4267200" progId="Equation.DSMT4">
                  <p:embed/>
                </p:oleObj>
              </mc:Choice>
              <mc:Fallback>
                <p:oleObj name="Equation" r:id="rId5" imgW="289560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645024"/>
                        <a:ext cx="33639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494568" y="3645024"/>
            <a:ext cx="138106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165293" y="5301208"/>
          <a:ext cx="6694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89" name="Equation" r:id="rId7" imgW="57607200" imgH="4876800" progId="Equation.DSMT4">
                  <p:embed/>
                </p:oleObj>
              </mc:Choice>
              <mc:Fallback>
                <p:oleObj name="Equation" r:id="rId7" imgW="57607200" imgH="4876800" progId="Equation.DSMT4">
                  <p:embed/>
                  <p:pic>
                    <p:nvPicPr>
                      <p:cNvPr id="0" name="Изображение 138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5301208"/>
                        <a:ext cx="66944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44731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165293" y="4461391"/>
          <a:ext cx="53419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90" name="Equation" r:id="rId9" imgW="46024800" imgH="6705600" progId="Equation.DSMT4">
                  <p:embed/>
                </p:oleObj>
              </mc:Choice>
              <mc:Fallback>
                <p:oleObj name="Equation" r:id="rId9" imgW="46024800" imgH="6705600" progId="Equation.DSMT4">
                  <p:embed/>
                  <p:pic>
                    <p:nvPicPr>
                      <p:cNvPr id="0" name="Изображение 138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461391"/>
                        <a:ext cx="534193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98757" y="5975101"/>
          <a:ext cx="3859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91" name="Equation" r:id="rId11" imgW="33223200" imgH="4267200" progId="Equation.DSMT4">
                  <p:embed/>
                </p:oleObj>
              </mc:Choice>
              <mc:Fallback>
                <p:oleObj name="Equation" r:id="rId11" imgW="33223200" imgH="4267200" progId="Equation.DSMT4">
                  <p:embed/>
                  <p:pic>
                    <p:nvPicPr>
                      <p:cNvPr id="0" name="Изображение 138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757" y="5975101"/>
                        <a:ext cx="38592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828441" y="5881761"/>
            <a:ext cx="153564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91680" y="1290279"/>
            <a:ext cx="3183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37828" y="3140968"/>
          <a:ext cx="69421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09" name="Equation" r:id="rId1" imgW="59740800" imgH="6705600" progId="Equation.DSMT4">
                  <p:embed/>
                </p:oleObj>
              </mc:Choice>
              <mc:Fallback>
                <p:oleObj name="Equation" r:id="rId1" imgW="59740800" imgH="6705600" progId="Equation.DSMT4">
                  <p:embed/>
                  <p:pic>
                    <p:nvPicPr>
                      <p:cNvPr id="0" name="Изображение 144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828" y="3140968"/>
                        <a:ext cx="69421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22363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1600" y="2236379"/>
          <a:ext cx="60150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0" name="Equation" r:id="rId3" imgW="51816000" imgH="6705600" progId="Equation.DSMT4">
                  <p:embed/>
                </p:oleObj>
              </mc:Choice>
              <mc:Fallback>
                <p:oleObj name="Equation" r:id="rId3" imgW="51816000" imgH="6705600" progId="Equation.DSMT4">
                  <p:embed/>
                  <p:pic>
                    <p:nvPicPr>
                      <p:cNvPr id="0" name="Изображение 144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236379"/>
                        <a:ext cx="601503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923453" y="4005064"/>
          <a:ext cx="75422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1" name="Equation" r:id="rId5" imgW="64922400" imgH="5486400" progId="Equation.DSMT4">
                  <p:embed/>
                </p:oleObj>
              </mc:Choice>
              <mc:Fallback>
                <p:oleObj name="Equation" r:id="rId5" imgW="64922400" imgH="5486400" progId="Equation.DSMT4">
                  <p:embed/>
                  <p:pic>
                    <p:nvPicPr>
                      <p:cNvPr id="0" name="Изображение 144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453" y="4005064"/>
                        <a:ext cx="75422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972354" y="4811253"/>
          <a:ext cx="3930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2" name="Equation" r:id="rId7" imgW="33832800" imgH="4876800" progId="Equation.DSMT4">
                  <p:embed/>
                </p:oleObj>
              </mc:Choice>
              <mc:Fallback>
                <p:oleObj name="Equation" r:id="rId7" imgW="33832800" imgH="487680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354" y="4811253"/>
                        <a:ext cx="39306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635896" y="4725144"/>
            <a:ext cx="151216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91680" y="1290279"/>
            <a:ext cx="3183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39552" y="2996952"/>
          <a:ext cx="813690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0" name="Equation" r:id="rId1" imgW="85953600" imgH="4876800" progId="Equation.DSMT4">
                  <p:embed/>
                </p:oleObj>
              </mc:Choice>
              <mc:Fallback>
                <p:oleObj name="Equation" r:id="rId1" imgW="85953600" imgH="4876800" progId="Equation.DSMT4">
                  <p:embed/>
                  <p:pic>
                    <p:nvPicPr>
                      <p:cNvPr id="0" name="Изображение 145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96952"/>
                        <a:ext cx="8136904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22363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6834" y="2132856"/>
          <a:ext cx="748883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1" name="Equation" r:id="rId3" imgW="65227200" imgH="6705600" progId="Equation.DSMT4">
                  <p:embed/>
                </p:oleObj>
              </mc:Choice>
              <mc:Fallback>
                <p:oleObj name="Equation" r:id="rId3" imgW="65227200" imgH="6705600" progId="Equation.DSMT4">
                  <p:embed/>
                  <p:pic>
                    <p:nvPicPr>
                      <p:cNvPr id="0" name="Изображение 145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834" y="2132856"/>
                        <a:ext cx="748883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345889" y="3645024"/>
          <a:ext cx="41433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2" name="Equation" r:id="rId5" imgW="35661600" imgH="4876800" progId="Equation.DSMT4">
                  <p:embed/>
                </p:oleObj>
              </mc:Choice>
              <mc:Fallback>
                <p:oleObj name="Equation" r:id="rId5" imgW="35661600" imgH="4876800" progId="Equation.DSMT4">
                  <p:embed/>
                  <p:pic>
                    <p:nvPicPr>
                      <p:cNvPr id="0" name="Изображение 145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5889" y="3645024"/>
                        <a:ext cx="41433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417576" y="3645024"/>
            <a:ext cx="2314661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31490" y="5272161"/>
          <a:ext cx="83295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3" name="Equation" r:id="rId7" imgW="84734400" imgH="4876800" progId="Equation.DSMT4">
                  <p:embed/>
                </p:oleObj>
              </mc:Choice>
              <mc:Fallback>
                <p:oleObj name="Equation" r:id="rId7" imgW="84734400" imgH="4876800" progId="Equation.DSMT4">
                  <p:embed/>
                  <p:pic>
                    <p:nvPicPr>
                      <p:cNvPr id="0" name="Изображение 145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90" y="5272161"/>
                        <a:ext cx="83295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44731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055310" y="4473116"/>
          <a:ext cx="76406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4" name="Equation" r:id="rId9" imgW="65836800" imgH="6705600" progId="Equation.DSMT4">
                  <p:embed/>
                </p:oleObj>
              </mc:Choice>
              <mc:Fallback>
                <p:oleObj name="Equation" r:id="rId9" imgW="65836800" imgH="6705600" progId="Equation.DSMT4">
                  <p:embed/>
                  <p:pic>
                    <p:nvPicPr>
                      <p:cNvPr id="0" name="Изображение 145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310" y="4473116"/>
                        <a:ext cx="764063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683568" y="5961353"/>
          <a:ext cx="6938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5" name="Equation" r:id="rId11" imgW="59740800" imgH="4876800" progId="Equation.DSMT4">
                  <p:embed/>
                </p:oleObj>
              </mc:Choice>
              <mc:Fallback>
                <p:oleObj name="Equation" r:id="rId11" imgW="59740800" imgH="4876800" progId="Equation.DSMT4">
                  <p:embed/>
                  <p:pic>
                    <p:nvPicPr>
                      <p:cNvPr id="0" name="Изображение 145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961353"/>
                        <a:ext cx="69389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843808" y="5954173"/>
            <a:ext cx="4680520" cy="52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75656" y="129214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22136" y="3068960"/>
          <a:ext cx="825432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60" name="Equation" r:id="rId1" imgW="68275200" imgH="4876800" progId="Equation.DSMT4">
                  <p:embed/>
                </p:oleObj>
              </mc:Choice>
              <mc:Fallback>
                <p:oleObj name="Equation" r:id="rId1" imgW="68275200" imgH="4876800" progId="Equation.DSMT4">
                  <p:embed/>
                  <p:pic>
                    <p:nvPicPr>
                      <p:cNvPr id="0" name="Изображение 146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36" y="3068960"/>
                        <a:ext cx="825432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987916" y="2060848"/>
          <a:ext cx="75326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61" name="Equation" r:id="rId3" imgW="58521600" imgH="7315200" progId="Equation.DSMT4">
                  <p:embed/>
                </p:oleObj>
              </mc:Choice>
              <mc:Fallback>
                <p:oleObj name="Equation" r:id="rId3" imgW="58521600" imgH="7315200" progId="Equation.DSMT4">
                  <p:embed/>
                  <p:pic>
                    <p:nvPicPr>
                      <p:cNvPr id="0" name="Изображение 146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916" y="2060848"/>
                        <a:ext cx="7532688" cy="914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395545" y="3717032"/>
          <a:ext cx="21193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62" name="Equation" r:id="rId5" imgW="17678400" imgH="4267200" progId="Equation.DSMT4">
                  <p:embed/>
                </p:oleObj>
              </mc:Choice>
              <mc:Fallback>
                <p:oleObj name="Equation" r:id="rId5" imgW="17678400" imgH="4267200" progId="Equation.DSMT4">
                  <p:embed/>
                  <p:pic>
                    <p:nvPicPr>
                      <p:cNvPr id="0" name="Изображение 146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45" y="3717032"/>
                        <a:ext cx="21193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971600" y="4221088"/>
            <a:ext cx="3406766" cy="533400"/>
            <a:chOff x="3851920" y="5229200"/>
            <a:chExt cx="3406766" cy="533400"/>
          </a:xfrm>
        </p:grpSpPr>
        <p:sp>
          <p:nvSpPr>
            <p:cNvPr id="31" name="TextBox 30"/>
            <p:cNvSpPr txBox="1"/>
            <p:nvPr/>
          </p:nvSpPr>
          <p:spPr>
            <a:xfrm>
              <a:off x="3851920" y="5229200"/>
              <a:ext cx="34067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        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4921223" y="5229200"/>
            <a:ext cx="1501775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6463" name="Equation" r:id="rId7" imgW="15240000" imgH="4876800" progId="Equation.DSMT4">
                    <p:embed/>
                  </p:oleObj>
                </mc:Choice>
                <mc:Fallback>
                  <p:oleObj name="Equation" r:id="rId7" imgW="15240000" imgH="4876800" progId="Equation.DSMT4">
                    <p:embed/>
                    <p:pic>
                      <p:nvPicPr>
                        <p:cNvPr id="0" name="Изображение 1464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1223" y="5229200"/>
                          <a:ext cx="1501775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051720" y="4941168"/>
          <a:ext cx="570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64" name="Equation" r:id="rId9" imgW="47548800" imgH="4876800" progId="Equation.DSMT4">
                  <p:embed/>
                </p:oleObj>
              </mc:Choice>
              <mc:Fallback>
                <p:oleObj name="Equation" r:id="rId9" imgW="47548800" imgH="4876800" progId="Equation.DSMT4">
                  <p:embed/>
                  <p:pic>
                    <p:nvPicPr>
                      <p:cNvPr id="0" name="Изображение 1464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941168"/>
                        <a:ext cx="570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7020272" y="5013175"/>
            <a:ext cx="819299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75656" y="129214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65293" y="3140968"/>
          <a:ext cx="6226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4" name="Equation" r:id="rId1" imgW="51511200" imgH="4876800" progId="Equation.DSMT4">
                  <p:embed/>
                </p:oleObj>
              </mc:Choice>
              <mc:Fallback>
                <p:oleObj name="Equation" r:id="rId1" imgW="51511200" imgH="4876800" progId="Equation.DSMT4">
                  <p:embed/>
                  <p:pic>
                    <p:nvPicPr>
                      <p:cNvPr id="0" name="Изображение 147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140968"/>
                        <a:ext cx="62261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165293" y="2133196"/>
          <a:ext cx="49434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5" name="Equation" r:id="rId3" imgW="38404800" imgH="6705600" progId="Equation.DSMT4">
                  <p:embed/>
                </p:oleObj>
              </mc:Choice>
              <mc:Fallback>
                <p:oleObj name="Equation" r:id="rId3" imgW="38404800" imgH="6705600" progId="Equation.DSMT4">
                  <p:embed/>
                  <p:pic>
                    <p:nvPicPr>
                      <p:cNvPr id="0" name="Изображение 147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133196"/>
                        <a:ext cx="494347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971600" y="4221088"/>
            <a:ext cx="3227230" cy="533475"/>
            <a:chOff x="3851920" y="5229200"/>
            <a:chExt cx="3227230" cy="533475"/>
          </a:xfrm>
        </p:grpSpPr>
        <p:sp>
          <p:nvSpPr>
            <p:cNvPr id="31" name="TextBox 30"/>
            <p:cNvSpPr txBox="1"/>
            <p:nvPr/>
          </p:nvSpPr>
          <p:spPr>
            <a:xfrm>
              <a:off x="3851920" y="5229200"/>
              <a:ext cx="32272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       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5012333" y="5229275"/>
            <a:ext cx="132080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7476" name="Equation" r:id="rId5" imgW="13411200" imgH="4876800" progId="Equation.DSMT4">
                    <p:embed/>
                  </p:oleObj>
                </mc:Choice>
                <mc:Fallback>
                  <p:oleObj name="Equation" r:id="rId5" imgW="13411200" imgH="4876800" progId="Equation.DSMT4">
                    <p:embed/>
                    <p:pic>
                      <p:nvPicPr>
                        <p:cNvPr id="0" name="Изображение 1474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12333" y="5229275"/>
                          <a:ext cx="13208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699792" y="4923188"/>
          <a:ext cx="4130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7" name="Equation" r:id="rId7" imgW="34442400" imgH="4267200" progId="Equation.DSMT4">
                  <p:embed/>
                </p:oleObj>
              </mc:Choice>
              <mc:Fallback>
                <p:oleObj name="Equation" r:id="rId7" imgW="34442400" imgH="4267200" progId="Equation.DSMT4">
                  <p:embed/>
                  <p:pic>
                    <p:nvPicPr>
                      <p:cNvPr id="0" name="Изображение 147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923188"/>
                        <a:ext cx="41306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862942" y="3140968"/>
            <a:ext cx="156698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525694" y="4924740"/>
            <a:ext cx="49457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2760" y="1124744"/>
            <a:ext cx="67344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Замените смайлики такими одночленами,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образовалось тождество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1717" y="253841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043" y="392099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2043" y="547779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87624" y="2536748"/>
          <a:ext cx="45291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3" name="Equation" r:id="rId1" imgW="39014400" imgH="6705600" progId="Equation.DSMT4">
                  <p:embed/>
                </p:oleObj>
              </mc:Choice>
              <mc:Fallback>
                <p:oleObj name="Equation" r:id="rId1" imgW="39014400" imgH="6705600" progId="Equation.DSMT4">
                  <p:embed/>
                  <p:pic>
                    <p:nvPicPr>
                      <p:cNvPr id="0" name="Изображение 148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536748"/>
                        <a:ext cx="4529137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92125" y="3861048"/>
          <a:ext cx="662023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4" name="Equation" r:id="rId3" imgW="53949600" imgH="7315200" progId="Equation.DSMT4">
                  <p:embed/>
                </p:oleObj>
              </mc:Choice>
              <mc:Fallback>
                <p:oleObj name="Equation" r:id="rId3" imgW="53949600" imgH="7315200" progId="Equation.DSMT4">
                  <p:embed/>
                  <p:pic>
                    <p:nvPicPr>
                      <p:cNvPr id="0" name="Изображение 1485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125" y="3861048"/>
                        <a:ext cx="6620235" cy="914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228221" y="5373216"/>
          <a:ext cx="6661334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5" name="Equation" r:id="rId5" imgW="55473600" imgH="7315200" progId="Equation.DSMT4">
                  <p:embed/>
                </p:oleObj>
              </mc:Choice>
              <mc:Fallback>
                <p:oleObj name="Equation" r:id="rId5" imgW="55473600" imgH="7315200" progId="Equation.DSMT4">
                  <p:embed/>
                  <p:pic>
                    <p:nvPicPr>
                      <p:cNvPr id="0" name="Изображение 1485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221" y="5373216"/>
                        <a:ext cx="6661334" cy="914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8490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1228220" y="2636913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4067944" y="2608978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2483768" y="3920999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/>
          <p:cNvGrpSpPr/>
          <p:nvPr/>
        </p:nvGrpSpPr>
        <p:grpSpPr>
          <a:xfrm>
            <a:off x="3831638" y="3920999"/>
            <a:ext cx="1201147" cy="758197"/>
            <a:chOff x="6948264" y="2608978"/>
            <a:chExt cx="1201147" cy="758197"/>
          </a:xfrm>
        </p:grpSpPr>
        <p:pic>
          <p:nvPicPr>
            <p:cNvPr id="20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6948264" y="2608978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7420875" y="2636913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Группа 22"/>
          <p:cNvGrpSpPr/>
          <p:nvPr/>
        </p:nvGrpSpPr>
        <p:grpSpPr>
          <a:xfrm>
            <a:off x="5271555" y="3934966"/>
            <a:ext cx="1201147" cy="758197"/>
            <a:chOff x="6948264" y="2608978"/>
            <a:chExt cx="1201147" cy="758197"/>
          </a:xfrm>
        </p:grpSpPr>
        <p:pic>
          <p:nvPicPr>
            <p:cNvPr id="24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6948264" y="2608978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7420875" y="2636913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2483768" y="5425185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4095844" y="5457146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9" name="Группа 28"/>
          <p:cNvGrpSpPr/>
          <p:nvPr/>
        </p:nvGrpSpPr>
        <p:grpSpPr>
          <a:xfrm>
            <a:off x="6880393" y="5477797"/>
            <a:ext cx="1201147" cy="758197"/>
            <a:chOff x="6948264" y="2608978"/>
            <a:chExt cx="1201147" cy="758197"/>
          </a:xfrm>
        </p:grpSpPr>
        <p:pic>
          <p:nvPicPr>
            <p:cNvPr id="30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6948264" y="2608978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7420875" y="2636913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2" name="TextBox 3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8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9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5123864"/>
            <a:ext cx="7532052" cy="145889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7482" y="4704078"/>
            <a:ext cx="776326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2501292"/>
            <a:ext cx="7541988" cy="194732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суммы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двух выражений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равен квадрату первого выражения, 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удвоенное произведение первого и второго выражений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квадрат второго выражения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458394" y="5208134"/>
          <a:ext cx="3881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0" name="Equation" r:id="rId1" imgW="34747200" imgH="6705600" progId="Equation.DSMT4">
                  <p:embed/>
                </p:oleObj>
              </mc:Choice>
              <mc:Fallback>
                <p:oleObj name="Equation" r:id="rId1" imgW="34747200" imgH="67056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394" y="5208134"/>
                        <a:ext cx="38814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541988" cy="910711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сокращённого умножения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(ФСУ)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517482" y="5966737"/>
            <a:ext cx="756065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4" grpId="0" animBg="1"/>
      <p:bldP spid="9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555776" y="476672"/>
          <a:ext cx="3881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7" name="Equation" r:id="rId1" imgW="1447800" imgH="279400" progId="Equation.DSMT4">
                  <p:embed/>
                </p:oleObj>
              </mc:Choice>
              <mc:Fallback>
                <p:oleObj name="Equation" r:id="rId1" imgW="1447800" imgH="2794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76672"/>
                        <a:ext cx="38814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1410821"/>
            <a:ext cx="3946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Алгебраический способ.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142998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481" y="313161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71201" y="1934041"/>
          <a:ext cx="74564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8" name="Equation" r:id="rId3" imgW="66751200" imgH="6705600" progId="Equation.DSMT4">
                  <p:embed/>
                </p:oleObj>
              </mc:Choice>
              <mc:Fallback>
                <p:oleObj name="Equation" r:id="rId3" imgW="667512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201" y="1934041"/>
                        <a:ext cx="74564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903431" y="1429985"/>
            <a:ext cx="327585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903431" y="2663475"/>
            <a:ext cx="50426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660232" y="2656833"/>
            <a:ext cx="50426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504418" y="2057025"/>
            <a:ext cx="2571638" cy="606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076056" y="2057026"/>
            <a:ext cx="321971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91901" y="2519459"/>
          <a:ext cx="25193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9" name="Equation" r:id="rId5" imgW="22555200" imgH="4876800" progId="Equation.DSMT4">
                  <p:embed/>
                </p:oleObj>
              </mc:Choice>
              <mc:Fallback>
                <p:oleObj name="Equation" r:id="rId5" imgW="225552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901" y="2519459"/>
                        <a:ext cx="25193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96084" y="3131618"/>
            <a:ext cx="4080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Геометрический способ.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03431" y="3150782"/>
            <a:ext cx="327585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(6)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7226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347" y="3497932"/>
            <a:ext cx="2968890" cy="3102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122490" y="3612748"/>
          <a:ext cx="4024927" cy="738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20" name="Equation" r:id="rId8" imgW="39319200" imgH="6705600" progId="Equation.DSMT4">
                  <p:embed/>
                </p:oleObj>
              </mc:Choice>
              <mc:Fallback>
                <p:oleObj name="Equation" r:id="rId8" imgW="39319200" imgH="6705600" progId="Equation.DSMT4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490" y="3612748"/>
                        <a:ext cx="4024927" cy="7381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139952" y="4221088"/>
          <a:ext cx="3183314" cy="637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21" name="Equation" r:id="rId10" imgW="31089600" imgH="5791200" progId="Equation.DSMT4">
                  <p:embed/>
                </p:oleObj>
              </mc:Choice>
              <mc:Fallback>
                <p:oleObj name="Equation" r:id="rId10" imgW="31089600" imgH="5791200" progId="Equation.DSMT4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221088"/>
                        <a:ext cx="3183314" cy="6375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156316" y="4730342"/>
          <a:ext cx="3401407" cy="637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22" name="Equation" r:id="rId12" imgW="33223200" imgH="5791200" progId="Equation.DSMT4">
                  <p:embed/>
                </p:oleObj>
              </mc:Choice>
              <mc:Fallback>
                <p:oleObj name="Equation" r:id="rId12" imgW="33223200" imgH="5791200" progId="Equation.DSMT4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316" y="4730342"/>
                        <a:ext cx="3401407" cy="6375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167539" y="5373216"/>
          <a:ext cx="33401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23" name="Equation" r:id="rId14" imgW="32613600" imgH="5486400" progId="Equation.DSMT4">
                  <p:embed/>
                </p:oleObj>
              </mc:Choice>
              <mc:Fallback>
                <p:oleObj name="Equation" r:id="rId14" imgW="32613600" imgH="5486400" progId="Equation.DSMT4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539" y="5373216"/>
                        <a:ext cx="33401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4113244" y="5876355"/>
          <a:ext cx="408463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24" name="Equation" r:id="rId16" imgW="36576000" imgH="5791200" progId="Equation.DSMT4">
                  <p:embed/>
                </p:oleObj>
              </mc:Choice>
              <mc:Fallback>
                <p:oleObj name="Equation" r:id="rId16" imgW="36576000" imgH="5791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44" y="5876355"/>
                        <a:ext cx="4084637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1250"/>
                                        <p:tgtEl>
                                          <p:spTgt spid="13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63688" y="1268760"/>
            <a:ext cx="688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72157" y="2736061"/>
          <a:ext cx="52403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72" name="Equation" r:id="rId1" imgW="45110400" imgH="4876800" progId="Equation.DSMT4">
                  <p:embed/>
                </p:oleObj>
              </mc:Choice>
              <mc:Fallback>
                <p:oleObj name="Equation" r:id="rId1" imgW="45110400" imgH="4876800" progId="Equation.DSMT4">
                  <p:embed/>
                  <p:pic>
                    <p:nvPicPr>
                      <p:cNvPr id="0" name="Изображение 120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57" y="2736061"/>
                        <a:ext cx="52403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943513" y="2811741"/>
            <a:ext cx="244827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354" y="350201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94865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54159" y="2001788"/>
          <a:ext cx="1770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73" name="Equation" r:id="rId3" imgW="15240000" imgH="6705600" progId="Equation.DSMT4">
                  <p:embed/>
                </p:oleObj>
              </mc:Choice>
              <mc:Fallback>
                <p:oleObj name="Equation" r:id="rId3" imgW="15240000" imgH="6705600" progId="Equation.DSMT4">
                  <p:embed/>
                  <p:pic>
                    <p:nvPicPr>
                      <p:cNvPr id="0" name="Изображение 120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59" y="2001788"/>
                        <a:ext cx="177006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43477" y="3352080"/>
          <a:ext cx="21955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74" name="Equation" r:id="rId5" imgW="18897600" imgH="6705600" progId="Equation.DSMT4">
                  <p:embed/>
                </p:oleObj>
              </mc:Choice>
              <mc:Fallback>
                <p:oleObj name="Equation" r:id="rId5" imgW="18897600" imgH="6705600" progId="Equation.DSMT4">
                  <p:embed/>
                  <p:pic>
                    <p:nvPicPr>
                      <p:cNvPr id="0" name="Изображение 120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477" y="3352080"/>
                        <a:ext cx="219551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44450" y="4093346"/>
          <a:ext cx="810602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75" name="Equation" r:id="rId7" imgW="70713600" imgH="6705600" progId="Equation.DSMT4">
                  <p:embed/>
                </p:oleObj>
              </mc:Choice>
              <mc:Fallback>
                <p:oleObj name="Equation" r:id="rId7" imgW="70713600" imgH="6705600" progId="Equation.DSMT4">
                  <p:embed/>
                  <p:pic>
                    <p:nvPicPr>
                      <p:cNvPr id="0" name="Изображение 120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450" y="4093346"/>
                        <a:ext cx="810602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368988" y="4116564"/>
            <a:ext cx="3281482" cy="69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65293" y="4844283"/>
          <a:ext cx="22653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76" name="Equation" r:id="rId9" imgW="19507200" imgH="7315200" progId="Equation.DSMT4">
                  <p:embed/>
                </p:oleObj>
              </mc:Choice>
              <mc:Fallback>
                <p:oleObj name="Equation" r:id="rId9" imgW="19507200" imgH="7315200" progId="Equation.DSMT4">
                  <p:embed/>
                  <p:pic>
                    <p:nvPicPr>
                      <p:cNvPr id="0" name="Изображение 120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844283"/>
                        <a:ext cx="2265363" cy="914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39552" y="5688724"/>
          <a:ext cx="74025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77" name="Equation" r:id="rId11" imgW="63703200" imgH="7315200" progId="Equation.DSMT4">
                  <p:embed/>
                </p:oleObj>
              </mc:Choice>
              <mc:Fallback>
                <p:oleObj name="Equation" r:id="rId11" imgW="63703200" imgH="7315200" progId="Equation.DSMT4">
                  <p:embed/>
                  <p:pic>
                    <p:nvPicPr>
                      <p:cNvPr id="0" name="Изображение 120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688724"/>
                        <a:ext cx="74025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580112" y="5849367"/>
            <a:ext cx="2376263" cy="601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4920236" y="1894055"/>
            <a:ext cx="3929556" cy="838200"/>
            <a:chOff x="4792922" y="2180880"/>
            <a:chExt cx="3929556" cy="8382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792922" y="2204865"/>
              <a:ext cx="3929556" cy="720080"/>
            </a:xfrm>
            <a:prstGeom prst="wedgeRectCallout">
              <a:avLst>
                <a:gd name="adj1" fmla="val 26682"/>
                <a:gd name="adj2" fmla="val -19579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4841040" y="2180880"/>
            <a:ext cx="38814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078" name="Equation" r:id="rId13" imgW="1447800" imgH="279400" progId="Equation.DSMT4">
                    <p:embed/>
                  </p:oleObj>
                </mc:Choice>
                <mc:Fallback>
                  <p:oleObj name="Equation" r:id="rId13" imgW="1447800" imgH="279400" progId="Equation.DSMT4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1040" y="2180880"/>
                          <a:ext cx="38814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7325964" y="404664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5123864"/>
            <a:ext cx="7532052" cy="145889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7482" y="4704078"/>
            <a:ext cx="776326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2501292"/>
            <a:ext cx="7541988" cy="194732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разности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двух выражений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равен квадрату первого выражения, 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минус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удвоенное произведение первого и второго выражений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квадрат второго выражения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458394" y="5208134"/>
          <a:ext cx="3881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8" name="Equation" r:id="rId1" imgW="34747200" imgH="6705600" progId="Equation.DSMT4">
                  <p:embed/>
                </p:oleObj>
              </mc:Choice>
              <mc:Fallback>
                <p:oleObj name="Equation" r:id="rId1" imgW="34747200" imgH="6705600" progId="Equation.DSMT4">
                  <p:embed/>
                  <p:pic>
                    <p:nvPicPr>
                      <p:cNvPr id="0" name="Изображение 1402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394" y="5208134"/>
                        <a:ext cx="38814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541988" cy="910711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сокращённого умножения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(ФСУ)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517482" y="5966737"/>
            <a:ext cx="756065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4" grpId="0" animBg="1"/>
      <p:bldP spid="9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555776" y="476672"/>
          <a:ext cx="3881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3" name="Equation" r:id="rId1" imgW="34747200" imgH="6705600" progId="Equation.DSMT4">
                  <p:embed/>
                </p:oleObj>
              </mc:Choice>
              <mc:Fallback>
                <p:oleObj name="Equation" r:id="rId1" imgW="34747200" imgH="6705600" progId="Equation.DSMT4">
                  <p:embed/>
                  <p:pic>
                    <p:nvPicPr>
                      <p:cNvPr id="0" name="Изображение 139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76672"/>
                        <a:ext cx="38814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1410821"/>
            <a:ext cx="3946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Алгебраический способ.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142998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481" y="313161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88988" y="1933575"/>
          <a:ext cx="74215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4" name="Equation" r:id="rId3" imgW="66446400" imgH="6705600" progId="Equation.DSMT4">
                  <p:embed/>
                </p:oleObj>
              </mc:Choice>
              <mc:Fallback>
                <p:oleObj name="Equation" r:id="rId3" imgW="66446400" imgH="6705600" progId="Equation.DSMT4">
                  <p:embed/>
                  <p:pic>
                    <p:nvPicPr>
                      <p:cNvPr id="0" name="Изображение 139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1933575"/>
                        <a:ext cx="74215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903431" y="1429985"/>
            <a:ext cx="327585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903431" y="2663475"/>
            <a:ext cx="50426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660232" y="2656833"/>
            <a:ext cx="50426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504418" y="2057025"/>
            <a:ext cx="2571638" cy="606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076056" y="2057026"/>
            <a:ext cx="321971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91901" y="2519459"/>
          <a:ext cx="25193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5" name="Equation" r:id="rId5" imgW="22555200" imgH="4876800" progId="Equation.DSMT4">
                  <p:embed/>
                </p:oleObj>
              </mc:Choice>
              <mc:Fallback>
                <p:oleObj name="Equation" r:id="rId5" imgW="22555200" imgH="4876800" progId="Equation.DSMT4">
                  <p:embed/>
                  <p:pic>
                    <p:nvPicPr>
                      <p:cNvPr id="0" name="Изображение 139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901" y="2519459"/>
                        <a:ext cx="25193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96084" y="3131618"/>
            <a:ext cx="4080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Геометрический способ.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03431" y="3150782"/>
            <a:ext cx="327585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(6)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247540" y="3635674"/>
          <a:ext cx="32131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6" name="Equation" r:id="rId7" imgW="31394400" imgH="5791200" progId="Equation.DSMT4">
                  <p:embed/>
                </p:oleObj>
              </mc:Choice>
              <mc:Fallback>
                <p:oleObj name="Equation" r:id="rId7" imgW="31394400" imgH="5791200" progId="Equation.DSMT4">
                  <p:embed/>
                  <p:pic>
                    <p:nvPicPr>
                      <p:cNvPr id="0" name="Изображение 139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7540" y="3635674"/>
                        <a:ext cx="32131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234851" y="4221088"/>
          <a:ext cx="31527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7" name="Equation" r:id="rId9" imgW="30784800" imgH="5791200" progId="Equation.DSMT4">
                  <p:embed/>
                </p:oleObj>
              </mc:Choice>
              <mc:Fallback>
                <p:oleObj name="Equation" r:id="rId9" imgW="30784800" imgH="5791200" progId="Equation.DSMT4">
                  <p:embed/>
                  <p:pic>
                    <p:nvPicPr>
                      <p:cNvPr id="0" name="Изображение 139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851" y="4221088"/>
                        <a:ext cx="315277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201241" y="4710188"/>
          <a:ext cx="421481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8" name="Equation" r:id="rId11" imgW="41148000" imgH="6705600" progId="Equation.DSMT4">
                  <p:embed/>
                </p:oleObj>
              </mc:Choice>
              <mc:Fallback>
                <p:oleObj name="Equation" r:id="rId11" imgW="41148000" imgH="6705600" progId="Equation.DSMT4">
                  <p:embed/>
                  <p:pic>
                    <p:nvPicPr>
                      <p:cNvPr id="0" name="Изображение 139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241" y="4710188"/>
                        <a:ext cx="4214813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181475" y="5373688"/>
          <a:ext cx="330993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9" name="Equation" r:id="rId13" imgW="32308800" imgH="5486400" progId="Equation.DSMT4">
                  <p:embed/>
                </p:oleObj>
              </mc:Choice>
              <mc:Fallback>
                <p:oleObj name="Equation" r:id="rId13" imgW="32308800" imgH="5486400" progId="Equation.DSMT4">
                  <p:embed/>
                  <p:pic>
                    <p:nvPicPr>
                      <p:cNvPr id="0" name="Изображение 139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5373688"/>
                        <a:ext cx="3309938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4097338" y="5876925"/>
          <a:ext cx="41179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30" name="Equation" r:id="rId15" imgW="36880800" imgH="5791200" progId="Equation.DSMT4">
                  <p:embed/>
                </p:oleObj>
              </mc:Choice>
              <mc:Fallback>
                <p:oleObj name="Equation" r:id="rId15" imgW="36880800" imgH="5791200" progId="Equation.DSMT4">
                  <p:embed/>
                  <p:pic>
                    <p:nvPicPr>
                      <p:cNvPr id="0" name="Изображение 139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5876925"/>
                        <a:ext cx="41179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9266" name="Picture 2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87" y="3573016"/>
            <a:ext cx="3861864" cy="3010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125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11560" y="2706234"/>
          <a:ext cx="54879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0" name="Equation" r:id="rId1" imgW="47244000" imgH="5486400" progId="Equation.DSMT4">
                  <p:embed/>
                </p:oleObj>
              </mc:Choice>
              <mc:Fallback>
                <p:oleObj name="Equation" r:id="rId1" imgW="47244000" imgH="5486400" progId="Equation.DSMT4">
                  <p:embed/>
                  <p:pic>
                    <p:nvPicPr>
                      <p:cNvPr id="0" name="Изображение 141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706234"/>
                        <a:ext cx="54879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943513" y="2636912"/>
            <a:ext cx="2448272" cy="750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1268760"/>
            <a:ext cx="688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39164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41104" y="489015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65293" y="2001788"/>
          <a:ext cx="18049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1" name="Equation" r:id="rId3" imgW="15544800" imgH="6705600" progId="Equation.DSMT4">
                  <p:embed/>
                </p:oleObj>
              </mc:Choice>
              <mc:Fallback>
                <p:oleObj name="Equation" r:id="rId3" imgW="15544800" imgH="6705600" progId="Equation.DSMT4">
                  <p:embed/>
                  <p:pic>
                    <p:nvPicPr>
                      <p:cNvPr id="0" name="Изображение 141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001788"/>
                        <a:ext cx="180498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91443" y="3334941"/>
          <a:ext cx="19827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2" name="Equation" r:id="rId5" imgW="17068800" imgH="6705600" progId="Equation.DSMT4">
                  <p:embed/>
                </p:oleObj>
              </mc:Choice>
              <mc:Fallback>
                <p:oleObj name="Equation" r:id="rId5" imgW="17068800" imgH="6705600" progId="Equation.DSMT4">
                  <p:embed/>
                  <p:pic>
                    <p:nvPicPr>
                      <p:cNvPr id="0" name="Изображение 141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443" y="3334941"/>
                        <a:ext cx="1982787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58975" y="4046520"/>
          <a:ext cx="6569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3" name="Equation" r:id="rId7" imgW="57302400" imgH="6705600" progId="Equation.DSMT4">
                  <p:embed/>
                </p:oleObj>
              </mc:Choice>
              <mc:Fallback>
                <p:oleObj name="Equation" r:id="rId7" imgW="57302400" imgH="6705600" progId="Equation.DSMT4">
                  <p:embed/>
                  <p:pic>
                    <p:nvPicPr>
                      <p:cNvPr id="0" name="Изображение 14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75" y="4046520"/>
                        <a:ext cx="65690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751044" y="4116564"/>
            <a:ext cx="3281482" cy="69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235075" y="4845050"/>
          <a:ext cx="21240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4" name="Equation" r:id="rId9" imgW="18288000" imgH="7315200" progId="Equation.DSMT4">
                  <p:embed/>
                </p:oleObj>
              </mc:Choice>
              <mc:Fallback>
                <p:oleObj name="Equation" r:id="rId9" imgW="18288000" imgH="7315200" progId="Equation.DSMT4">
                  <p:embed/>
                  <p:pic>
                    <p:nvPicPr>
                      <p:cNvPr id="0" name="Изображение 14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4845050"/>
                        <a:ext cx="2124075" cy="914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11560" y="5645585"/>
          <a:ext cx="69421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85" name="Equation" r:id="rId11" imgW="59740800" imgH="7315200" progId="Equation.DSMT4">
                  <p:embed/>
                </p:oleObj>
              </mc:Choice>
              <mc:Fallback>
                <p:oleObj name="Equation" r:id="rId11" imgW="59740800" imgH="7315200" progId="Equation.DSMT4">
                  <p:embed/>
                  <p:pic>
                    <p:nvPicPr>
                      <p:cNvPr id="0" name="Изображение 14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645585"/>
                        <a:ext cx="69421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364088" y="5849367"/>
            <a:ext cx="2592287" cy="601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4920236" y="1894055"/>
            <a:ext cx="3929556" cy="838200"/>
            <a:chOff x="4792922" y="2180880"/>
            <a:chExt cx="3929556" cy="8382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792922" y="2204865"/>
              <a:ext cx="3929556" cy="720080"/>
            </a:xfrm>
            <a:prstGeom prst="wedgeRectCallout">
              <a:avLst>
                <a:gd name="adj1" fmla="val 26682"/>
                <a:gd name="adj2" fmla="val -19579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4841040" y="2180880"/>
            <a:ext cx="38814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1386" name="Equation" r:id="rId13" imgW="34747200" imgH="6705600" progId="Equation.DSMT4">
                    <p:embed/>
                  </p:oleObj>
                </mc:Choice>
                <mc:Fallback>
                  <p:oleObj name="Equation" r:id="rId13" imgW="34747200" imgH="6705600" progId="Equation.DSMT4">
                    <p:embed/>
                    <p:pic>
                      <p:nvPicPr>
                        <p:cNvPr id="0" name="Изображение 1413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1040" y="2180880"/>
                          <a:ext cx="38814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Управляющая кнопка: сведения 21">
            <a:hlinkClick r:id="" action="ppaction://noaction" highlightClick="1"/>
          </p:cNvPr>
          <p:cNvSpPr/>
          <p:nvPr/>
        </p:nvSpPr>
        <p:spPr>
          <a:xfrm>
            <a:off x="7325964" y="404664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148064" y="5013176"/>
          <a:ext cx="23018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60" name="Equation" r:id="rId1" imgW="22250400" imgH="4876800" progId="Equation.DSMT4">
                  <p:embed/>
                </p:oleObj>
              </mc:Choice>
              <mc:Fallback>
                <p:oleObj name="Equation" r:id="rId1" imgW="22250400" imgH="4876800" progId="Equation.DSMT4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5013176"/>
                        <a:ext cx="23018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683568" y="2708920"/>
          <a:ext cx="534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61" name="Equation" r:id="rId3" imgW="46024800" imgH="4876800" progId="Equation.DSMT4">
                  <p:embed/>
                </p:oleObj>
              </mc:Choice>
              <mc:Fallback>
                <p:oleObj name="Equation" r:id="rId3" imgW="46024800" imgH="4876800" progId="Equation.DSMT4">
                  <p:embed/>
                  <p:pic>
                    <p:nvPicPr>
                      <p:cNvPr id="0" name="Изображение 1210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708920"/>
                        <a:ext cx="534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995936" y="2664290"/>
            <a:ext cx="3990116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16253" y="338437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16253" y="494116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165293" y="1934306"/>
          <a:ext cx="2335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62" name="Equation" r:id="rId5" imgW="20116800" imgH="6705600" progId="Equation.DSMT4">
                  <p:embed/>
                </p:oleObj>
              </mc:Choice>
              <mc:Fallback>
                <p:oleObj name="Equation" r:id="rId5" imgW="20116800" imgH="6705600" progId="Equation.DSMT4">
                  <p:embed/>
                  <p:pic>
                    <p:nvPicPr>
                      <p:cNvPr id="0" name="Изображение 1210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1934306"/>
                        <a:ext cx="2335213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173414" y="3384370"/>
          <a:ext cx="27622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63" name="Equation" r:id="rId7" imgW="23774400" imgH="6705600" progId="Equation.DSMT4">
                  <p:embed/>
                </p:oleObj>
              </mc:Choice>
              <mc:Fallback>
                <p:oleObj name="Equation" r:id="rId7" imgW="23774400" imgH="6705600" progId="Equation.DSMT4">
                  <p:embed/>
                  <p:pic>
                    <p:nvPicPr>
                      <p:cNvPr id="0" name="Изображение 1210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414" y="3384370"/>
                        <a:ext cx="2762250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708771" y="4293096"/>
          <a:ext cx="52784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64" name="Equation" r:id="rId9" imgW="45415200" imgH="4876800" progId="Equation.DSMT4">
                  <p:embed/>
                </p:oleObj>
              </mc:Choice>
              <mc:Fallback>
                <p:oleObj name="Equation" r:id="rId9" imgW="45415200" imgH="4876800" progId="Equation.DSMT4">
                  <p:embed/>
                  <p:pic>
                    <p:nvPicPr>
                      <p:cNvPr id="0" name="Изображение 1210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771" y="4293096"/>
                        <a:ext cx="52784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644008" y="4340099"/>
            <a:ext cx="3085569" cy="601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175855" y="4941168"/>
          <a:ext cx="4283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65" name="Equation" r:id="rId11" imgW="36880800" imgH="6705600" progId="Equation.DSMT4">
                  <p:embed/>
                </p:oleObj>
              </mc:Choice>
              <mc:Fallback>
                <p:oleObj name="Equation" r:id="rId11" imgW="36880800" imgH="6705600" progId="Equation.DSMT4">
                  <p:embed/>
                  <p:pic>
                    <p:nvPicPr>
                      <p:cNvPr id="0" name="Изображение 121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855" y="4941168"/>
                        <a:ext cx="428307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683568" y="5805264"/>
          <a:ext cx="730248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66" name="Equation" r:id="rId13" imgW="61874400" imgH="4876800" progId="Equation.DSMT4">
                  <p:embed/>
                </p:oleObj>
              </mc:Choice>
              <mc:Fallback>
                <p:oleObj name="Equation" r:id="rId13" imgW="61874400" imgH="4876800" progId="Equation.DSMT4">
                  <p:embed/>
                  <p:pic>
                    <p:nvPicPr>
                      <p:cNvPr id="0" name="Изображение 1210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805264"/>
                        <a:ext cx="7302484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691680" y="1290279"/>
            <a:ext cx="3767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758733" y="2719530"/>
          <a:ext cx="54879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88" name="Equation" r:id="rId1" imgW="47244000" imgH="4876800" progId="Equation.DSMT4">
                  <p:embed/>
                </p:oleObj>
              </mc:Choice>
              <mc:Fallback>
                <p:oleObj name="Equation" r:id="rId1" imgW="47244000" imgH="4876800" progId="Equation.DSMT4">
                  <p:embed/>
                  <p:pic>
                    <p:nvPicPr>
                      <p:cNvPr id="0" name="Изображение 142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733" y="2719530"/>
                        <a:ext cx="54879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4998819" y="2664290"/>
            <a:ext cx="2453501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16253" y="338437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16253" y="494116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165293" y="1975391"/>
          <a:ext cx="38211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89" name="Equation" r:id="rId3" imgW="32918400" imgH="6705600" progId="Equation.DSMT4">
                  <p:embed/>
                </p:oleObj>
              </mc:Choice>
              <mc:Fallback>
                <p:oleObj name="Equation" r:id="rId3" imgW="32918400" imgH="6705600" progId="Equation.DSMT4">
                  <p:embed/>
                  <p:pic>
                    <p:nvPicPr>
                      <p:cNvPr id="0" name="Изображение 142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1975391"/>
                        <a:ext cx="3821113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165293" y="3348978"/>
          <a:ext cx="44275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90" name="Equation" r:id="rId5" imgW="38100000" imgH="6705600" progId="Equation.DSMT4">
                  <p:embed/>
                </p:oleObj>
              </mc:Choice>
              <mc:Fallback>
                <p:oleObj name="Equation" r:id="rId5" imgW="38100000" imgH="6705600" progId="Equation.DSMT4">
                  <p:embed/>
                  <p:pic>
                    <p:nvPicPr>
                      <p:cNvPr id="0" name="Изображение 142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348978"/>
                        <a:ext cx="4427537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807591" y="4221088"/>
          <a:ext cx="52435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91" name="Equation" r:id="rId7" imgW="45110400" imgH="4876800" progId="Equation.DSMT4">
                  <p:embed/>
                </p:oleObj>
              </mc:Choice>
              <mc:Fallback>
                <p:oleObj name="Equation" r:id="rId7" imgW="45110400" imgH="4876800" progId="Equation.DSMT4">
                  <p:embed/>
                  <p:pic>
                    <p:nvPicPr>
                      <p:cNvPr id="0" name="Изображение 142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591" y="4221088"/>
                        <a:ext cx="52435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788024" y="4221088"/>
            <a:ext cx="3085569" cy="601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035050" y="4941888"/>
          <a:ext cx="45656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92" name="Equation" r:id="rId9" imgW="39319200" imgH="6705600" progId="Equation.DSMT4">
                  <p:embed/>
                </p:oleObj>
              </mc:Choice>
              <mc:Fallback>
                <p:oleObj name="Equation" r:id="rId9" imgW="39319200" imgH="6705600" progId="Equation.DSMT4">
                  <p:embed/>
                  <p:pic>
                    <p:nvPicPr>
                      <p:cNvPr id="0" name="Изображение 142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4941888"/>
                        <a:ext cx="4565650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433388" y="5805488"/>
          <a:ext cx="78057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93" name="Equation" r:id="rId11" imgW="66141600" imgH="4876800" progId="Equation.DSMT4">
                  <p:embed/>
                </p:oleObj>
              </mc:Choice>
              <mc:Fallback>
                <p:oleObj name="Equation" r:id="rId11" imgW="66141600" imgH="4876800" progId="Equation.DSMT4">
                  <p:embed/>
                  <p:pic>
                    <p:nvPicPr>
                      <p:cNvPr id="0" name="Изображение 142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5805488"/>
                        <a:ext cx="78057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691680" y="1290279"/>
            <a:ext cx="3767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30808" y="5836184"/>
            <a:ext cx="2273639" cy="601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1150</Words>
  <Application>WPS Presentation</Application>
  <PresentationFormat>Экран (4:3)</PresentationFormat>
  <Paragraphs>149</Paragraphs>
  <Slides>18</Slides>
  <Notes>14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79</vt:i4>
      </vt:variant>
      <vt:variant>
        <vt:lpstr>幻灯片标题</vt:lpstr>
      </vt:variant>
      <vt:variant>
        <vt:i4>18</vt:i4>
      </vt:variant>
    </vt:vector>
  </HeadingPairs>
  <TitlesOfParts>
    <vt:vector size="10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501</cp:revision>
  <dcterms:created xsi:type="dcterms:W3CDTF">2023-03-27T04:11:00Z</dcterms:created>
  <dcterms:modified xsi:type="dcterms:W3CDTF">2024-11-02T15:04:11Z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DF77D66E8FBA4479AAAC30C507DB6DD8_12</vt:lpwstr>
  </property>
  <property fmtid="{D5CDD505-2E9C-101B-9397-08002B2CF9AE}" pid="3" name="KSOProductBuildVer">
    <vt:lpwstr>1049-12.2.0.18607</vt:lpwstr>
  </property>
</Properties>
</file>