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704" y="-19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4626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padle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ru.padlet.com/lalenka20/zrygo9pmmb83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ru" sz="5600" b="0" dirty="0"/>
              <a:t>Виртуальная стена</a:t>
            </a:r>
            <a:r>
              <a:rPr lang="ru" sz="5600" b="0" dirty="0">
                <a:highlight>
                  <a:srgbClr val="FFFFFF"/>
                </a:highlight>
              </a:rPr>
              <a:t> </a:t>
            </a:r>
            <a:r>
              <a:rPr lang="ru" u="sng" dirty="0">
                <a:solidFill>
                  <a:schemeClr val="hlink"/>
                </a:solidFill>
                <a:hlinkClick r:id="rId3"/>
              </a:rPr>
              <a:t>PADLET</a:t>
            </a:r>
            <a:r>
              <a:rPr lang="ru" dirty="0"/>
              <a:t> </a:t>
            </a:r>
          </a:p>
        </p:txBody>
      </p:sp>
      <p:pic>
        <p:nvPicPr>
          <p:cNvPr id="28" name="Shape 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4025" y="3456662"/>
            <a:ext cx="569595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23928" y="6173867"/>
            <a:ext cx="451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Смирнова Л.Г. </a:t>
            </a:r>
          </a:p>
          <a:p>
            <a:r>
              <a:rPr lang="ru-RU" dirty="0" smtClean="0"/>
              <a:t>Учитель информатики «МОУ СОШ №3 г. Коряжмы»</a:t>
            </a:r>
            <a:endParaRPr lang="ru-RU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700" y="1013275"/>
            <a:ext cx="4318275" cy="44106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190299" cy="138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Для настройки вашей стены воспользуйтесь кнопкой “шестеренка”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Адрес стены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0" y="0"/>
            <a:ext cx="2190299" cy="138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Для настройки вашей стены воспользуйтесь кнопкой “шестеренка”</a:t>
            </a:r>
          </a:p>
        </p:txBody>
      </p:sp>
      <p:pic>
        <p:nvPicPr>
          <p:cNvPr id="2050" name="Picture 2" descr="G:\YandexDisk\Скриншоты\2015-12-02 21-02-53 Синквейн-пятистрочник на тему &amp;quot;IT для молодежи&amp;quot; 7 б класс МОУ &amp;quot;СОШ №3&amp;quot; - Google Ch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5257801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400" y="954925"/>
            <a:ext cx="4370950" cy="402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190299" cy="138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Для настройки вашей стены воспользуйтесь кнопкой “шестеренка”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888150" y="5875075"/>
            <a:ext cx="3798599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Экспорт и код для встраивания готовой работы на сайт или блог </a:t>
            </a:r>
          </a:p>
        </p:txBody>
      </p:sp>
      <p:cxnSp>
        <p:nvCxnSpPr>
          <p:cNvPr id="109" name="Shape 109"/>
          <p:cNvCxnSpPr/>
          <p:nvPr/>
        </p:nvCxnSpPr>
        <p:spPr>
          <a:xfrm flipH="1">
            <a:off x="3275856" y="548680"/>
            <a:ext cx="2086500" cy="963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074" name="Picture 2" descr="G:\YandexDisk\Скриншоты\2015-12-02 21-04-26 Синквейн-пятистрочник на тему &amp;quot;IT для молодежи&amp;quot; 7 б класс МОУ &amp;quot;СОШ №3&amp;quot; - Google Ch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060"/>
            <a:ext cx="2736304" cy="63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Пример </a:t>
            </a:r>
            <a:r>
              <a:rPr lang="ru-RU" dirty="0"/>
              <a:t>использования сервиса на уроке информатики в 7 классе </a:t>
            </a:r>
            <a:r>
              <a:rPr lang="ru-RU" u="sng" dirty="0">
                <a:hlinkClick r:id="rId2"/>
              </a:rPr>
              <a:t>http://ru.padlet.com/lalenka20/zrygo9pmmb83</a:t>
            </a:r>
            <a:r>
              <a:rPr lang="ru-RU" dirty="0"/>
              <a:t> </a:t>
            </a:r>
          </a:p>
        </p:txBody>
      </p:sp>
      <p:pic>
        <p:nvPicPr>
          <p:cNvPr id="4098" name="Picture 2" descr="G:\YandexDisk\Скриншоты\2015-12-02 20-36-21 Синквейн-пятистрочник на тему &amp;quot;IT для молодежи&amp;quot; 7 б класс МОУ &amp;quot;СОШ №3&amp;quot; - Google Ch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6040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4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2235"/>
            <a:ext cx="9144000" cy="5313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После входа - предложение установить мини-расширение для Chrome. Можно отказаться - Not interested.</a:t>
            </a:r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 b="28016"/>
          <a:stretch/>
        </p:blipFill>
        <p:spPr>
          <a:xfrm>
            <a:off x="1682974" y="75925"/>
            <a:ext cx="5778050" cy="57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93975" y="3545550"/>
            <a:ext cx="5033999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Создаем новую стену</a:t>
            </a: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 l="75585" t="7373" r="9094" b="78863"/>
          <a:stretch/>
        </p:blipFill>
        <p:spPr>
          <a:xfrm>
            <a:off x="1010000" y="1780175"/>
            <a:ext cx="2842176" cy="153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Shape 46"/>
          <p:cNvCxnSpPr/>
          <p:nvPr/>
        </p:nvCxnSpPr>
        <p:spPr>
          <a:xfrm flipH="1">
            <a:off x="3516624" y="787950"/>
            <a:ext cx="919200" cy="11819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" name="Shape 47"/>
          <p:cNvCxnSpPr/>
          <p:nvPr/>
        </p:nvCxnSpPr>
        <p:spPr>
          <a:xfrm flipH="1">
            <a:off x="2626399" y="2480550"/>
            <a:ext cx="2349300" cy="5543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9250" y="502600"/>
            <a:ext cx="2510949" cy="58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4226253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" dirty="0"/>
              <a:t>Для наполнения доски </a:t>
            </a:r>
            <a:r>
              <a:rPr lang="ru" dirty="0">
                <a:highlight>
                  <a:srgbClr val="FFFFFF"/>
                </a:highlight>
              </a:rPr>
              <a:t>необходимо сделать двойной щелчок в любом месте страницы, после чего появится специальная форма, позволяющая указать ссылку на ресурс в Интернете, загрузить файл со своего компьютера, вставить снимок с веб-камеры или удалить объект. </a:t>
            </a:r>
          </a:p>
        </p:txBody>
      </p:sp>
      <p:pic>
        <p:nvPicPr>
          <p:cNvPr id="1026" name="Picture 2" descr="G:\YandexDisk\Скриншоты\2015-12-02 20-59-01 lalenka20 r0yvkormgjhv - Google Chr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0312"/>
            <a:ext cx="3744416" cy="22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190299" cy="138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Для настройки вашей стены воспользуйтесь кнопкой “шестеренка”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650" y="1808825"/>
            <a:ext cx="6663350" cy="504916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3370625" y="496100"/>
            <a:ext cx="5136300" cy="7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Добавление названия и логотипа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Выбираем фон из предложенных или загружаем свой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150" y="196175"/>
            <a:ext cx="4400150" cy="47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0" y="0"/>
            <a:ext cx="2190299" cy="138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Для настройки вашей стены воспользуйтесь кнопкой “шестеренка”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800" y="539875"/>
            <a:ext cx="5258325" cy="579237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190299" cy="138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Для настройки вашей стены воспользуйтесь кнопкой “шестеренка”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00725" cy="57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 l="62780" t="35531" r="13881" b="22725"/>
          <a:stretch/>
        </p:blipFill>
        <p:spPr>
          <a:xfrm>
            <a:off x="6055450" y="3589500"/>
            <a:ext cx="2845350" cy="318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Shape 81"/>
          <p:cNvCxnSpPr>
            <a:endCxn id="80" idx="1"/>
          </p:cNvCxnSpPr>
          <p:nvPr/>
        </p:nvCxnSpPr>
        <p:spPr>
          <a:xfrm>
            <a:off x="4217049" y="4654675"/>
            <a:ext cx="1838400" cy="52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2" name="Shape 82"/>
          <p:cNvSpPr txBox="1"/>
          <p:nvPr/>
        </p:nvSpPr>
        <p:spPr>
          <a:xfrm>
            <a:off x="175100" y="6245150"/>
            <a:ext cx="5777999" cy="4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Настройка доступа и прав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953700" y="0"/>
            <a:ext cx="2190299" cy="138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Для настройки вашей стены воспользуйтесь кнопкой “шестеренка”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178</Words>
  <Application>Microsoft Office PowerPoint</Application>
  <PresentationFormat>Экран (4:3)</PresentationFormat>
  <Paragraphs>19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Custom Theme</vt:lpstr>
      <vt:lpstr>Виртуальная стена PADLET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стена PADLET </dc:title>
  <dc:creator>diz</dc:creator>
  <cp:lastModifiedBy>diz</cp:lastModifiedBy>
  <cp:revision>6</cp:revision>
  <dcterms:modified xsi:type="dcterms:W3CDTF">2015-12-02T20:19:17Z</dcterms:modified>
</cp:coreProperties>
</file>