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91" r:id="rId5"/>
    <p:sldId id="292" r:id="rId6"/>
    <p:sldId id="293" r:id="rId7"/>
    <p:sldId id="294" r:id="rId8"/>
    <p:sldId id="295" r:id="rId9"/>
    <p:sldId id="259" r:id="rId10"/>
    <p:sldId id="278" r:id="rId11"/>
    <p:sldId id="296" r:id="rId12"/>
    <p:sldId id="262" r:id="rId13"/>
    <p:sldId id="29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47621" y="1988840"/>
            <a:ext cx="7272808" cy="23042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УМНОЖЕНИЕ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 ЧИСЕЛ И ЕГО С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ОЙСТ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-153559" y="1052735"/>
            <a:ext cx="3440690" cy="5403767"/>
            <a:chOff x="-153559" y="1052735"/>
            <a:chExt cx="3440690" cy="5403767"/>
          </a:xfrm>
        </p:grpSpPr>
        <p:sp>
          <p:nvSpPr>
            <p:cNvPr id="26" name="Овал 25"/>
            <p:cNvSpPr/>
            <p:nvPr userDrawn="1"/>
          </p:nvSpPr>
          <p:spPr>
            <a:xfrm>
              <a:off x="2483768" y="3933056"/>
              <a:ext cx="228795" cy="266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http://900igr.net/up/datai/252094/0006-013-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" r="52731" b="9205"/>
            <a:stretch>
              <a:fillRect/>
            </a:stretch>
          </p:blipFill>
          <p:spPr bwMode="auto">
            <a:xfrm>
              <a:off x="-153559" y="1052735"/>
              <a:ext cx="3440690" cy="540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3708704" y="2852936"/>
            <a:ext cx="1720345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 flipH="1">
            <a:off x="6950509" y="2856626"/>
            <a:ext cx="1667720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 flipH="1">
            <a:off x="7266532" y="1622309"/>
            <a:ext cx="1667720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979270" y="1443849"/>
            <a:ext cx="2338877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524767" y="1443849"/>
            <a:ext cx="2338877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678300"/>
            <a:ext cx="1728192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834924" y="2409145"/>
            <a:ext cx="2338877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4990951" y="4606389"/>
            <a:ext cx="2338877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536448" y="4606389"/>
            <a:ext cx="2338877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23241" y="3840840"/>
            <a:ext cx="1728192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846605" y="5571685"/>
            <a:ext cx="2338877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3708704" y="2852936"/>
            <a:ext cx="1720345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940965" y="1406543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940965" y="2348880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334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61015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760118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771799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40965" y="4502887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0965" y="5445224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49334" y="77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49334" y="3868260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760118" y="76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760118" y="393305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 flipH="1">
            <a:off x="7471513" y="4365104"/>
            <a:ext cx="1204943" cy="195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2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 ЧИСЕЛ И ЕГО С</a:t>
            </a:r>
            <a:r>
              <a:rPr lang="en-US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ОЙСТ</a:t>
            </a:r>
            <a:r>
              <a:rPr lang="en-US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153559" y="1052735"/>
            <a:ext cx="3440690" cy="5403767"/>
            <a:chOff x="-153559" y="1052735"/>
            <a:chExt cx="3440690" cy="5403767"/>
          </a:xfrm>
        </p:grpSpPr>
        <p:sp>
          <p:nvSpPr>
            <p:cNvPr id="14" name="Овал 13"/>
            <p:cNvSpPr/>
            <p:nvPr userDrawn="1"/>
          </p:nvSpPr>
          <p:spPr>
            <a:xfrm>
              <a:off x="2483768" y="3933056"/>
              <a:ext cx="228795" cy="266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http://900igr.net/up/datai/252094/0006-013-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" r="52731" b="9205"/>
            <a:stretch>
              <a:fillRect/>
            </a:stretch>
          </p:blipFill>
          <p:spPr bwMode="auto">
            <a:xfrm>
              <a:off x="-153559" y="1052735"/>
              <a:ext cx="3440690" cy="540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 flipH="1">
            <a:off x="6012159" y="963485"/>
            <a:ext cx="3268755" cy="54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3708704" y="2852936"/>
            <a:ext cx="1720345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3708704" y="2852936"/>
            <a:ext cx="1720345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3708704" y="2852936"/>
            <a:ext cx="1720345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 flipH="1">
            <a:off x="6950509" y="2856626"/>
            <a:ext cx="1667720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6528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3568" y="2094723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3568" y="5085831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218511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046" y="3212976"/>
            <a:ext cx="8640960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791751" y="2077425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1751" y="506853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4067944" y="4869160"/>
            <a:ext cx="1170157" cy="18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731" b="9205"/>
          <a:stretch>
            <a:fillRect/>
          </a:stretch>
        </p:blipFill>
        <p:spPr bwMode="auto">
          <a:xfrm>
            <a:off x="3708704" y="2852936"/>
            <a:ext cx="1720345" cy="2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://900igr.net/up/datai/252094/0006-013-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slide" Target="slide2.xml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5.x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значение  выражения…?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159" y="533198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884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931" y="533198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7931" y="314804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1124744"/>
            <a:ext cx="316835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· 380 · 20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1124744"/>
            <a:ext cx="316835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121454"/>
            <a:ext cx="4287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каждую из 3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коробок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упаковали 20 пачек печенья по 50г. Како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масса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печенья?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 50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 500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69" y="3141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6356" y="120350"/>
            <a:ext cx="4287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ящиках по 25 банок  варенья.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банке 450г варенья.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всего 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аренья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6" y="17384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произведение 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 выражений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037" y="424321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5037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16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285" y="204720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· 16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836" y="219115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54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5363" y="4247569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6179" y="533050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0016" y="1251067"/>
            <a:ext cx="43924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20·2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30·4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40·8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а…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12339" y="1251067"/>
            <a:ext cx="4424157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8·3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16·9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32·27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B</a:t>
            </a:r>
            <a:r>
              <a:rPr lang="ru-RU" dirty="0" err="1" smtClean="0">
                <a:hlinkClick r:id="rId2"/>
              </a:rPr>
              <a:t>интик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9854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5318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761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312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508518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9854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5318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761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312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508518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нужно записать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 выражениями?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314036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6649" y="205149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· 35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· 48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· 52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· 52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714671" y="5253265"/>
            <a:ext cx="961547" cy="101718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487097" y="5216611"/>
            <a:ext cx="961547" cy="101718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03748" y="1350277"/>
            <a:ext cx="360040" cy="399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87097" y="1353763"/>
            <a:ext cx="360040" cy="399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46805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значение выражения?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3835" y="530786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6451" y="316624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6451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· 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663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сложили при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328498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сложили при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896" y="155679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3568" y="1108453"/>
            <a:ext cx="1515467" cy="2002124"/>
            <a:chOff x="683568" y="1108453"/>
            <a:chExt cx="1515467" cy="20021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3568" y="1351291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124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57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868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620 -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7068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99592" y="181840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+</a:t>
              </a:r>
              <a:endParaRPr lang="ru-RU" sz="3600" dirty="0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1043608" y="1108453"/>
            <a:ext cx="319493" cy="36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Формула" r:id="rId1" imgW="2743200" imgH="3048000" progId="Equation.3">
                    <p:embed/>
                  </p:oleObj>
                </mc:Choice>
                <mc:Fallback>
                  <p:oleObj name="Формула" r:id="rId1" imgW="2743200" imgH="3048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1108453"/>
                          <a:ext cx="319493" cy="36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1805359" y="2492896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00373" y="2464731"/>
            <a:ext cx="2243767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 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85496" y="1508753"/>
            <a:ext cx="2232248" cy="61678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 и 620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8016" y="1497656"/>
            <a:ext cx="2232248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 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00744" y="4253138"/>
            <a:ext cx="1515467" cy="2002124"/>
            <a:chOff x="683568" y="1108453"/>
            <a:chExt cx="1515467" cy="200212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3568" y="1351291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135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48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1080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540 -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6480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6"/>
            <p:cNvSpPr txBox="1"/>
            <p:nvPr/>
          </p:nvSpPr>
          <p:spPr>
            <a:xfrm>
              <a:off x="851688" y="1846565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+</a:t>
              </a:r>
              <a:endParaRPr lang="ru-RU" sz="3600" dirty="0"/>
            </a:p>
          </p:txBody>
        </p:sp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1043608" y="1108453"/>
            <a:ext cx="319493" cy="36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Формула" r:id="rId3" imgW="2743200" imgH="3048000" progId="Equation.3">
                    <p:embed/>
                  </p:oleObj>
                </mc:Choice>
                <mc:Fallback>
                  <p:oleObj name="Формула" r:id="rId3" imgW="2743200" imgH="3048000" progId="Equation.3">
                    <p:embed/>
                    <p:pic>
                      <p:nvPicPr>
                        <p:cNvPr id="0" name="Изображение 10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1108453"/>
                          <a:ext cx="319493" cy="36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1805359" y="2492896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5368" y="4666358"/>
            <a:ext cx="2243767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5496" y="4688408"/>
            <a:ext cx="2232248" cy="61678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и 540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11892" y="5637581"/>
            <a:ext cx="2232248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5400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омой 23">
            <a:hlinkClick r:id="rId4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8896" y="155679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записи умножения 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допущена ошибка?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8" y="331240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записи умножения 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допущена ошибка?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68435" y="1043888"/>
            <a:ext cx="1907359" cy="2122064"/>
            <a:chOff x="500981" y="988513"/>
            <a:chExt cx="1698054" cy="21220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1351291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632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540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2528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3160 ----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3185280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500981" y="1818400"/>
              <a:ext cx="351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+</a:t>
              </a:r>
              <a:endParaRPr lang="ru-RU" sz="3600" dirty="0"/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946793" y="988513"/>
            <a:ext cx="319493" cy="36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Формула" r:id="rId2" imgW="2743200" imgH="3048000" progId="Equation.3">
                    <p:embed/>
                  </p:oleObj>
                </mc:Choice>
                <mc:Fallback>
                  <p:oleObj name="Формула" r:id="rId2" imgW="2743200" imgH="3048000" progId="Equation.3">
                    <p:embed/>
                    <p:pic>
                      <p:nvPicPr>
                        <p:cNvPr id="0" name="Изображение 20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793" y="988513"/>
                          <a:ext cx="319493" cy="36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1557973" y="2420887"/>
              <a:ext cx="512849" cy="16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81404" y="1037056"/>
            <a:ext cx="1709763" cy="2122064"/>
            <a:chOff x="676894" y="988513"/>
            <a:chExt cx="1522141" cy="212206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3568" y="1351291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632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540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2528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3160 --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341280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676894" y="1828979"/>
              <a:ext cx="351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+</a:t>
              </a:r>
              <a:endParaRPr lang="ru-RU" sz="3600" dirty="0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946793" y="988513"/>
            <a:ext cx="319493" cy="36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Формула" r:id="rId4" imgW="2743200" imgH="3048000" progId="Equation.3">
                    <p:embed/>
                  </p:oleObj>
                </mc:Choice>
                <mc:Fallback>
                  <p:oleObj name="Формула" r:id="rId4" imgW="2743200" imgH="3048000" progId="Equation.3">
                    <p:embed/>
                    <p:pic>
                      <p:nvPicPr>
                        <p:cNvPr id="0" name="Изображение 20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793" y="988513"/>
                          <a:ext cx="319493" cy="36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Прямоугольник 15"/>
            <p:cNvSpPr/>
            <p:nvPr/>
          </p:nvSpPr>
          <p:spPr>
            <a:xfrm>
              <a:off x="1747493" y="2420887"/>
              <a:ext cx="323329" cy="16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041824" y="2410516"/>
            <a:ext cx="523846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41824" y="1485608"/>
            <a:ext cx="521156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3568" y="2279477"/>
            <a:ext cx="1224136" cy="5734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088901" y="4205459"/>
            <a:ext cx="1709763" cy="2122064"/>
            <a:chOff x="676894" y="988513"/>
            <a:chExt cx="1522141" cy="212206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83568" y="1351291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306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210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306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612 --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6426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6"/>
            <p:cNvSpPr txBox="1"/>
            <p:nvPr/>
          </p:nvSpPr>
          <p:spPr>
            <a:xfrm>
              <a:off x="676894" y="1828979"/>
              <a:ext cx="351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+</a:t>
              </a:r>
              <a:endParaRPr lang="ru-RU" sz="3600" dirty="0"/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946793" y="988513"/>
            <a:ext cx="319493" cy="36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Формула" r:id="rId5" imgW="2743200" imgH="3048000" progId="Equation.3">
                    <p:embed/>
                  </p:oleObj>
                </mc:Choice>
                <mc:Fallback>
                  <p:oleObj name="Формула" r:id="rId5" imgW="2743200" imgH="3048000" progId="Equation.3">
                    <p:embed/>
                    <p:pic>
                      <p:nvPicPr>
                        <p:cNvPr id="0" name="Изображение 20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793" y="988513"/>
                          <a:ext cx="319493" cy="36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1747493" y="2420887"/>
              <a:ext cx="323329" cy="16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36663" y="4205459"/>
            <a:ext cx="1709763" cy="2122064"/>
            <a:chOff x="676894" y="988513"/>
            <a:chExt cx="1522141" cy="212206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83568" y="1351291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306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210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306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612 --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64260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676894" y="1828979"/>
              <a:ext cx="351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+</a:t>
              </a:r>
              <a:endParaRPr lang="ru-RU" sz="3600" dirty="0"/>
            </a:p>
          </p:txBody>
        </p:sp>
        <p:graphicFrame>
          <p:nvGraphicFramePr>
            <p:cNvPr id="28" name="Объект 27"/>
            <p:cNvGraphicFramePr>
              <a:graphicFrameLocks noChangeAspect="1"/>
            </p:cNvGraphicFramePr>
            <p:nvPr/>
          </p:nvGraphicFramePr>
          <p:xfrm>
            <a:off x="946793" y="988513"/>
            <a:ext cx="319493" cy="36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Формула" r:id="rId6" imgW="2743200" imgH="3048000" progId="Equation.3">
                    <p:embed/>
                  </p:oleObj>
                </mc:Choice>
                <mc:Fallback>
                  <p:oleObj name="Формула" r:id="rId6" imgW="2743200" imgH="3048000" progId="Equation.3">
                    <p:embed/>
                    <p:pic>
                      <p:nvPicPr>
                        <p:cNvPr id="0" name="Изображение 20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793" y="988513"/>
                          <a:ext cx="319493" cy="362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Прямоугольник 28"/>
            <p:cNvSpPr/>
            <p:nvPr/>
          </p:nvSpPr>
          <p:spPr>
            <a:xfrm>
              <a:off x="1747493" y="2420887"/>
              <a:ext cx="323329" cy="16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6041824" y="4568237"/>
            <a:ext cx="523846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41824" y="5485642"/>
            <a:ext cx="521156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476596" y="5909353"/>
            <a:ext cx="1224136" cy="5734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30" grpId="0" animBg="1"/>
      <p:bldP spid="30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5" y="217587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004" y="342896"/>
            <a:ext cx="8464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выражение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3392" y="5146339"/>
            <a:ext cx="2584472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8424" y="5146339"/>
            <a:ext cx="2520280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3392" y="2162166"/>
            <a:ext cx="250676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88424" y="2144713"/>
            <a:ext cx="2520280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7800" y="112975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206) · 72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4072" y="4050808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 + 5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х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194" y="3327533"/>
            <a:ext cx="8464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выражение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44310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 утроенную разность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верно составленное выражение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342" y="5336338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·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155794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555" y="116631"/>
            <a:ext cx="44310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 утроенную сумму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верно составленное выражение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436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342" y="3155794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439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34368" y="5331987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763" y="188639"/>
            <a:ext cx="864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ыберите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приём умножения числа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4871" y="4221052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2359" y="5336337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· 100 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114" y="3181477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· 100 + 1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907" y="2065200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· 100 + 89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· 100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58933" y="2059496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· 100 – 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8512" y="4221052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100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124744"/>
            <a:ext cx="316835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на 101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1124744"/>
            <a:ext cx="316835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на 99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WPS Presentation</Application>
  <PresentationFormat>Экран (4:3)</PresentationFormat>
  <Paragraphs>299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136</cp:revision>
  <dcterms:created xsi:type="dcterms:W3CDTF">2020-10-13T08:41:00Z</dcterms:created>
  <dcterms:modified xsi:type="dcterms:W3CDTF">2024-11-01T15:44:31Z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A3E59CE63BA24BBEB7EBD2A2259DA079_12</vt:lpwstr>
  </property>
  <property fmtid="{D5CDD505-2E9C-101B-9397-08002B2CF9AE}" pid="3" name="KSOProductBuildVer">
    <vt:lpwstr>1049-12.2.0.18607</vt:lpwstr>
  </property>
</Properties>
</file>