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8"/>
  </p:handoutMasterIdLst>
  <p:sldIdLst>
    <p:sldId id="256" r:id="rId3"/>
    <p:sldId id="257" r:id="rId4"/>
    <p:sldId id="291" r:id="rId5"/>
    <p:sldId id="292" r:id="rId6"/>
    <p:sldId id="285" r:id="rId7"/>
    <p:sldId id="293" r:id="rId8"/>
    <p:sldId id="289" r:id="rId9"/>
    <p:sldId id="259" r:id="rId11"/>
    <p:sldId id="294" r:id="rId12"/>
    <p:sldId id="295" r:id="rId13"/>
    <p:sldId id="296" r:id="rId14"/>
    <p:sldId id="297" r:id="rId15"/>
    <p:sldId id="298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534714" y="1700808"/>
            <a:ext cx="7429774" cy="37444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УПРОЩЕНИ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ЫРАЖЕНИЙ.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ПОРЯДОК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ЫПОЛНЕНИЯ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ДЕЙСТ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" y="769524"/>
            <a:ext cx="3050238" cy="55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6500" y="2852936"/>
            <a:ext cx="1604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1994" y="2852936"/>
            <a:ext cx="1604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251520" y="548627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6500" y="2852936"/>
            <a:ext cx="1604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УПРОЩЕНИЕ 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ЫРАЖЕНИЙ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" y="769524"/>
            <a:ext cx="3050238" cy="55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746814"/>
            <a:ext cx="2880319" cy="55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6500" y="2852936"/>
            <a:ext cx="1604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6500" y="2852936"/>
            <a:ext cx="1604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6500" y="2852936"/>
            <a:ext cx="1604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1994" y="2852936"/>
            <a:ext cx="1604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6528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3568" y="2094723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3568" y="5085831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2077" y="218511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2046" y="3212976"/>
            <a:ext cx="8640960" cy="16561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791751" y="2077425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791751" y="5068533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8757" y="4872857"/>
            <a:ext cx="98753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6500" y="2852936"/>
            <a:ext cx="1604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hyperlink" Target="http://pngimg.com/uploads/apple/apple_PNG12453.png" TargetMode="External"/><Relationship Id="rId3" Type="http://schemas.openxmlformats.org/officeDocument/2006/relationships/hyperlink" Target="https://clipart-best.com/img/duck/duck-clip-art-18.png" TargetMode="External"/><Relationship Id="rId2" Type="http://schemas.openxmlformats.org/officeDocument/2006/relationships/hyperlink" Target="https://bipbap.ru/wp-content/uploads/2018/01/image107321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2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3913584" y="6055797"/>
            <a:ext cx="2133600" cy="365125"/>
          </a:xfrm>
        </p:spPr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pic>
        <p:nvPicPr>
          <p:cNvPr id="1026" name="Picture 2" descr="https://funforkids.ru/pictures/neznaika/neznaika09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" y="769524"/>
            <a:ext cx="3050238" cy="55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8102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Преобразуйте сумму …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· 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+ 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593" y="533198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· 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7693" y="423431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·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9985" y="3155210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0601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+ 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76553" y="531659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251067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05272" y="1251067"/>
            <a:ext cx="263913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8102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разность …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6311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ru-RU" sz="32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593" y="533198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593" y="205083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8033" y="532652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0601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8033" y="315097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251067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05272" y="1251067"/>
            <a:ext cx="263913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– т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86201" y="220485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4338" y="2075836"/>
            <a:ext cx="334272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+ 14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5279" y="5359161"/>
            <a:ext cx="335820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+ 9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9679" y="3154696"/>
            <a:ext cx="334096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4338" y="4245215"/>
            <a:ext cx="3392532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0677" y="2065198"/>
            <a:ext cx="331665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80676" y="3143331"/>
            <a:ext cx="331665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0677" y="4236323"/>
            <a:ext cx="329962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4797" y="5328944"/>
            <a:ext cx="329962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+ 10 + 8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+ 1 + 9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9512" y="48102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5042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875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5042" y="31490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8033" y="532106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6432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2487" y="206676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61045" y="116632"/>
            <a:ext cx="8631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значении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 верно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=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2968" y="1926124"/>
            <a:ext cx="107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Ромашка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5519" y="1931949"/>
            <a:ext cx="60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Утка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0472" y="2312737"/>
            <a:ext cx="94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Яблоко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89288" y="17144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289288" y="32608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4289288" y="2490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4289288" y="4041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289288" y="48141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6243000" y="17144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6243000" y="32608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6243000" y="2490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243000" y="404151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6243000" y="48141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5259512" y="5586533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19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какого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аписано равенство …?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1" y="1359827"/>
            <a:ext cx="576063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+ 5) ·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98" y="2259303"/>
            <a:ext cx="6465550" cy="80965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ереместительного св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ойства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65" y="5562197"/>
            <a:ext cx="6495493" cy="80558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переместительного свойства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65" y="3364944"/>
            <a:ext cx="6462148" cy="79534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сочетательного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сложения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65" y="4450630"/>
            <a:ext cx="6462148" cy="80965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умножения относительно сложения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841952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4368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19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какого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аписано равенство …?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1" y="1359827"/>
            <a:ext cx="576063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·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98" y="2259303"/>
            <a:ext cx="6465550" cy="80965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сочетательного свойства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965" y="4454434"/>
            <a:ext cx="6495493" cy="80558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распределительного свойства умножения относительно сложения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65" y="3364944"/>
            <a:ext cx="6462148" cy="79534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переместительного свойства сложения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118" y="5545829"/>
            <a:ext cx="6462148" cy="80965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умножения относительно вычитания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841952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4368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8102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значение  выражения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593" y="533198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157" y="313956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8033" y="532106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0601" y="205985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· 160 +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· 160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8102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выражение 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произведения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· 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593" y="533198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7693" y="423431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· 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8033" y="532106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0601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0601" y="31490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251067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+ 48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05272" y="1251067"/>
            <a:ext cx="263913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623" y="188640"/>
            <a:ext cx="42389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пруду идут гуси и утки,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 18 птиц. Гусей в 2 раза больше. Сколько гусей и сколько уток?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5247" y="2075836"/>
            <a:ext cx="33149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= 18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3018" y="4236323"/>
            <a:ext cx="333030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= 88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0114" y="3181477"/>
            <a:ext cx="331321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= 185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5247" y="5336243"/>
            <a:ext cx="331321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7647" y="5331986"/>
            <a:ext cx="328855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79329" y="3160145"/>
            <a:ext cx="330378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9377" y="2051819"/>
            <a:ext cx="33241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89377" y="4236323"/>
            <a:ext cx="328682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5740" y="188639"/>
            <a:ext cx="42389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корзине лежат 45 яблок и груш. Яблок в 4 раза меньше. Сколько яблок и сколько груш?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1887827"/>
            <a:ext cx="1069915" cy="1069915"/>
            <a:chOff x="107504" y="1887827"/>
            <a:chExt cx="1069915" cy="1069915"/>
          </a:xfrm>
        </p:grpSpPr>
        <p:pic>
          <p:nvPicPr>
            <p:cNvPr id="1030" name="Picture 6" descr="https://clipart-best.com/img/duck/duck-clip-art-1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887827"/>
              <a:ext cx="1069915" cy="1069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9552" y="20652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264109" y="1530139"/>
            <a:ext cx="879891" cy="1070122"/>
            <a:chOff x="8264109" y="1530139"/>
            <a:chExt cx="879891" cy="1070122"/>
          </a:xfrm>
        </p:grpSpPr>
        <p:pic>
          <p:nvPicPr>
            <p:cNvPr id="1036" name="Picture 12" descr="http://pngimg.com/uploads/apple/apple_PNG1245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109" y="1530139"/>
              <a:ext cx="879891" cy="107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496305" y="195393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16632"/>
            <a:ext cx="8631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 переменной верно равенство?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4338" y="2075836"/>
            <a:ext cx="334272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олько при 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5279" y="5359161"/>
            <a:ext cx="335820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каких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9679" y="3154696"/>
            <a:ext cx="334096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любых, кроме 0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4338" y="4245215"/>
            <a:ext cx="3392532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любых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0677" y="2065198"/>
            <a:ext cx="331665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≠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80676" y="3143331"/>
            <a:ext cx="331665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любых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0677" y="4236323"/>
            <a:ext cx="329962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при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4797" y="5328944"/>
            <a:ext cx="329962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5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· 4 = 4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+ 48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1251067"/>
            <a:ext cx="410445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8102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из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равна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· 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875" y="424426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– 7)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00" y="533871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8033" y="532106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0601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0601" y="31490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(5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251067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05272" y="1251067"/>
            <a:ext cx="263913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1778</Words>
  <Application>WPS Presentation</Application>
  <PresentationFormat>Экран (4:3)</PresentationFormat>
  <Paragraphs>280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132</cp:revision>
  <dcterms:created xsi:type="dcterms:W3CDTF">2020-10-13T08:41:00Z</dcterms:created>
  <dcterms:modified xsi:type="dcterms:W3CDTF">2024-11-01T15:45:01Z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ABE41651ABDF4EA5B6F1E8274B37667E_12</vt:lpwstr>
  </property>
  <property fmtid="{D5CDD505-2E9C-101B-9397-08002B2CF9AE}" pid="3" name="KSOProductBuildVer">
    <vt:lpwstr>1049-12.2.0.18607</vt:lpwstr>
  </property>
</Properties>
</file>