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90" y="-3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ECC 2020\CABINET MINISTRU\=2=SEF CABINET\Academia de Vara\Certificate si qrcod\drive-download-20200814T044819Z-001\Certificat_Webinar_3.jpg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68615" y="482"/>
            <a:ext cx="8596495" cy="6642746"/>
          </a:xfrm>
          <a:prstGeom prst="rect">
            <a:avLst/>
          </a:prstGeom>
          <a:noFill/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738950" y="1643050"/>
            <a:ext cx="785818" cy="3571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1669</a:t>
            </a:r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8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endParaRPr lang="en-US" sz="4800" b="1" dirty="0" smtClean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28</cp:revision>
  <dcterms:created xsi:type="dcterms:W3CDTF">2024-07-26T11:39:51Z</dcterms:created>
  <dcterms:modified xsi:type="dcterms:W3CDTF">2024-07-26T11:39:58Z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95935D815BB540FDB9DF66BE5BA1AD8A_12</vt:lpwstr>
  </property>
  <property fmtid="{D5CDD505-2E9C-101B-9397-08002B2CF9AE}" pid="3" name="KSOProductBuildVer">
    <vt:lpwstr>1049-12.2.0.17153</vt:lpwstr>
  </property>
</Properties>
</file>