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3"/>
    <p:sldId id="257" r:id="rId4"/>
    <p:sldId id="291" r:id="rId5"/>
    <p:sldId id="299" r:id="rId6"/>
    <p:sldId id="310" r:id="rId7"/>
    <p:sldId id="316" r:id="rId8"/>
    <p:sldId id="294" r:id="rId9"/>
    <p:sldId id="304" r:id="rId10"/>
    <p:sldId id="311" r:id="rId11"/>
    <p:sldId id="305" r:id="rId12"/>
    <p:sldId id="312" r:id="rId13"/>
    <p:sldId id="313" r:id="rId14"/>
    <p:sldId id="314" r:id="rId15"/>
    <p:sldId id="315" r:id="rId16"/>
    <p:sldId id="25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FAF4"/>
    <a:srgbClr val="D6F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1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7" Type="http://schemas.openxmlformats.org/officeDocument/2006/relationships/image" Target="../media/image18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7" Type="http://schemas.openxmlformats.org/officeDocument/2006/relationships/image" Target="../media/image28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9" Type="http://schemas.openxmlformats.org/officeDocument/2006/relationships/image" Target="../media/image40.wmf"/><Relationship Id="rId8" Type="http://schemas.openxmlformats.org/officeDocument/2006/relationships/image" Target="../media/image39.wmf"/><Relationship Id="rId7" Type="http://schemas.openxmlformats.org/officeDocument/2006/relationships/image" Target="../media/image38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0" Type="http://schemas.openxmlformats.org/officeDocument/2006/relationships/image" Target="../media/image41.wmf"/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4" Type="http://schemas.openxmlformats.org/officeDocument/2006/relationships/image" Target="../media/image45.wmf"/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7" Type="http://schemas.openxmlformats.org/officeDocument/2006/relationships/image" Target="../media/image52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F28BE-E186-4840-9CF2-4B2EF2D80EA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BD7DB-B97C-4D78-94B4-09643008077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C22FE-6AC1-40D1-9C5E-36DA79053A3F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D681F-5612-4B0B-B8C5-B88B657388A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GIF"/><Relationship Id="rId8" Type="http://schemas.openxmlformats.org/officeDocument/2006/relationships/image" Target="../media/image8.jpeg"/><Relationship Id="rId7" Type="http://schemas.openxmlformats.org/officeDocument/2006/relationships/image" Target="../media/image7.pn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1579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534714" y="2564904"/>
            <a:ext cx="7429774" cy="230425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ДЕЛЕНИЕ</a:t>
            </a:r>
            <a:r>
              <a:rPr lang="ru-RU" sz="4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ДРОБИ.</a:t>
            </a:r>
            <a:endParaRPr lang="ru-RU" sz="4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4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СМЕШАННЫЕ</a:t>
            </a:r>
            <a:endParaRPr lang="ru-RU" sz="4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ru-RU" sz="4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ЧИСЛА   </a:t>
            </a:r>
            <a:endParaRPr lang="ru-RU" sz="4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3018602" y="260648"/>
            <a:ext cx="5801870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7236295" y="5504711"/>
            <a:ext cx="1734253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класс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3255568" y="5504711"/>
            <a:ext cx="3856999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884368" y="1052736"/>
            <a:ext cx="921381" cy="5760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№22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179512" y="6309320"/>
            <a:ext cx="8784976" cy="36004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Николаевна МБОУ СОШ №256 ГО ЗАТО Фокино Приморский край</a:t>
            </a:r>
            <a:endParaRPr lang="ru-RU" sz="1600" b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" descr="https://ds05.infourok.ru/uploads/ex/045f/0003e876-efe48b70/hello_html_4610e496.gi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3377" flipH="1">
            <a:off x="47827" y="583907"/>
            <a:ext cx="3744244" cy="580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6129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6129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7932" y="196494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53577" y="306014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653575" y="414905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5653577" y="524209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903948" y="197060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899593" y="306581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99591" y="41547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899593" y="524776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https://ds05.infourok.ru/uploads/ex/045f/0003e876-efe48b70/hello_html_4610e496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4833">
            <a:off x="3631151" y="2746553"/>
            <a:ext cx="1981512" cy="285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82899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82899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3575" y="2215838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49220" y="3311045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649218" y="4399953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5649220" y="5492993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899591" y="2203651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895236" y="3298858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95234" y="438776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895236" y="548080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s://ds05.infourok.ru/uploads/ex/045f/0003e876-efe48b70/hello_html_4610e496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4833">
            <a:off x="3631151" y="2746553"/>
            <a:ext cx="1981512" cy="285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54096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208305" y="2156139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51520" y="2196611"/>
            <a:ext cx="6624736" cy="95314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247165" y="3291818"/>
            <a:ext cx="6624736" cy="95314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247163" y="4380726"/>
            <a:ext cx="6624736" cy="95314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s://ds05.infourok.ru/uploads/ex/045f/0003e876-efe48b70/hello_html_4610e496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4833">
            <a:off x="6793613" y="2814418"/>
            <a:ext cx="1981512" cy="285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6840760" cy="8928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524328" y="845948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611560" y="1304765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627784" y="1304765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18349" y="1304764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251520" y="3431305"/>
            <a:ext cx="6840760" cy="8928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611560" y="4509121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2627784" y="4509121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4618349" y="4509120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https://ds05.infourok.ru/uploads/ex/045f/0003e876-efe48b70/hello_html_4610e496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4833">
            <a:off x="6793613" y="2814418"/>
            <a:ext cx="1981512" cy="285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524328" y="1586563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3851920" y="1707016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2663607" y="1703151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251520" y="231856"/>
            <a:ext cx="8634714" cy="8928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611560" y="1304765"/>
            <a:ext cx="1728192" cy="1944216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6228183" y="1707016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5039870" y="1703151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3834924" y="4868536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2646611" y="4864671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234524" y="3393376"/>
            <a:ext cx="8634714" cy="8928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594564" y="4466285"/>
            <a:ext cx="1728192" cy="1944216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6211187" y="4868536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022874" y="4864671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251520" y="1970609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47165" y="3065816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7163" y="4154724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5242" y="5265392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368444" y="1964965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364089" y="3060172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5364087" y="4149080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356179" y="5259748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8634714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https://ds05.infourok.ru/uploads/ex/045f/0003e876-efe48b70/hello_html_4610e496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4833">
            <a:off x="3631151" y="2746553"/>
            <a:ext cx="1981512" cy="285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45274" y="263987"/>
            <a:ext cx="8640960" cy="100477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251520" y="1484784"/>
            <a:ext cx="302433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231202" y="3719808"/>
            <a:ext cx="302433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006462" y="1412776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241728" y="2456892"/>
            <a:ext cx="8640960" cy="100811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844084" y="1449606"/>
            <a:ext cx="3038603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5823766" y="3684630"/>
            <a:ext cx="3038603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4" name="Picture 2" descr="https://ds05.infourok.ru/uploads/ex/045f/0003e876-efe48b70/hello_html_4610e496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4833">
            <a:off x="3758494" y="3580575"/>
            <a:ext cx="1981512" cy="285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45274" y="263987"/>
            <a:ext cx="8640960" cy="100477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245274" y="1412776"/>
            <a:ext cx="3246606" cy="1221360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251520" y="3932247"/>
            <a:ext cx="3246606" cy="1221360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006462" y="1412776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248397" y="2780928"/>
            <a:ext cx="8640960" cy="100811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639628" y="1412776"/>
            <a:ext cx="3246606" cy="1221360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645874" y="3932247"/>
            <a:ext cx="3246606" cy="1221360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3" name="Picture 2" descr="https://ds05.infourok.ru/uploads/ex/045f/0003e876-efe48b70/hello_html_4610e496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4833">
            <a:off x="3758495" y="3767159"/>
            <a:ext cx="1981512" cy="285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423610" y="1479140"/>
            <a:ext cx="5328592" cy="504620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6" y="404664"/>
            <a:ext cx="8352928" cy="72008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ДЕЛЕНИЕ</a:t>
            </a:r>
            <a:r>
              <a:rPr lang="ru-RU" sz="24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ДРОБИ.  </a:t>
            </a:r>
            <a:endParaRPr lang="ru-RU" sz="24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СМЕШАННЫЕ ЧИСЛА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https://ds05.infourok.ru/uploads/ex/045f/0003e876-efe48b70/hello_html_4610e496.gi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3377" flipH="1">
            <a:off x="47827" y="583907"/>
            <a:ext cx="3744244" cy="580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395536" y="1484784"/>
            <a:ext cx="5328592" cy="489654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404664"/>
            <a:ext cx="3312368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2" descr="http://www.yangteacher.ru/wp-content/uploads/2016/02/5-mtest-z-1-638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925" y="3984225"/>
            <a:ext cx="1991424" cy="264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s://reshator.org/content/class-5/matematiks/matematika-5-klass-kozlov/title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24" y="2705943"/>
            <a:ext cx="1894218" cy="270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media2.24aul.ru/imgs/5da880271002d30001e593fa/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766" y="1166422"/>
            <a:ext cx="2045742" cy="269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cdn.eksmo.ru/v2/VEN000000000435286/COVER/cover3d1.jp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"/>
          <a:stretch>
            <a:fillRect/>
          </a:stretch>
        </p:blipFill>
        <p:spPr bwMode="auto">
          <a:xfrm>
            <a:off x="3131840" y="3357699"/>
            <a:ext cx="2003343" cy="270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254" y="2028201"/>
            <a:ext cx="1875685" cy="265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 descr="https://izigdz.ru/_ld/2/91908923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61048"/>
            <a:ext cx="1917951" cy="268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ds05.infourok.ru/uploads/ex/045f/0003e876-efe48b70/hello_html_4610e496.gif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4833">
            <a:off x="5826285" y="1972628"/>
            <a:ext cx="3335957" cy="480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 userDrawn="1"/>
        </p:nvSpPr>
        <p:spPr>
          <a:xfrm>
            <a:off x="5657932" y="196494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5653577" y="306014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5653575" y="414905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5653577" y="524209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903948" y="197060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899593" y="306581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899591" y="41547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899593" y="524776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5619385" y="1964940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5615030" y="306014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5615028" y="4149055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5615030" y="5242095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https://ds05.infourok.ru/uploads/ex/045f/0003e876-efe48b70/hello_html_4610e496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4833">
            <a:off x="3631151" y="2746553"/>
            <a:ext cx="1981512" cy="285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251520" y="1970609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47165" y="3065816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7163" y="4154724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5242" y="5265392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368444" y="1964965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364089" y="3060172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5364087" y="4149080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356179" y="5259748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6129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6129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s://ds05.infourok.ru/uploads/ex/045f/0003e876-efe48b70/hello_html_4610e496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4833">
            <a:off x="3631151" y="2746553"/>
            <a:ext cx="1981512" cy="285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251520" y="1970609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47165" y="3065816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7163" y="4154724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5242" y="5265392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368444" y="1964965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364089" y="3060172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5364087" y="4149080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356179" y="5259748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51520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4652392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https://ds05.infourok.ru/uploads/ex/045f/0003e876-efe48b70/hello_html_4610e496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4833">
            <a:off x="3631151" y="2746553"/>
            <a:ext cx="1981512" cy="285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7932" y="196494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53577" y="306014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653575" y="414905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5653577" y="524209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903948" y="197060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899593" y="306581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99591" y="41547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899593" y="524776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s://ds05.infourok.ru/uploads/ex/045f/0003e876-efe48b70/hello_html_4610e496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4833">
            <a:off x="3631151" y="2746553"/>
            <a:ext cx="1981512" cy="285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54096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208305" y="2156139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899592" y="1988806"/>
            <a:ext cx="5585155" cy="3096378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3888105" y="544522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899592" y="54452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https://ds05.infourok.ru/uploads/ex/045f/0003e876-efe48b70/hello_html_4610e496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4833">
            <a:off x="6793613" y="2814418"/>
            <a:ext cx="1981512" cy="285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45274" y="263987"/>
            <a:ext cx="8640960" cy="100477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1691680" y="1484784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1671362" y="3719808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006462" y="1412776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241728" y="2456892"/>
            <a:ext cx="8640960" cy="100811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946797" y="1468121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926479" y="3703145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3" name="Picture 2" descr="https://ds05.infourok.ru/uploads/ex/045f/0003e876-efe48b70/hello_html_4610e496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4833">
            <a:off x="3758494" y="3580575"/>
            <a:ext cx="1981512" cy="285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1.bin"/><Relationship Id="rId8" Type="http://schemas.openxmlformats.org/officeDocument/2006/relationships/image" Target="../media/image49.wmf"/><Relationship Id="rId7" Type="http://schemas.openxmlformats.org/officeDocument/2006/relationships/oleObject" Target="../embeddings/oleObject40.bin"/><Relationship Id="rId6" Type="http://schemas.openxmlformats.org/officeDocument/2006/relationships/image" Target="../media/image48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47.wmf"/><Relationship Id="rId3" Type="http://schemas.openxmlformats.org/officeDocument/2006/relationships/oleObject" Target="../embeddings/oleObject38.bin"/><Relationship Id="rId2" Type="http://schemas.openxmlformats.org/officeDocument/2006/relationships/image" Target="../media/image46.wmf"/><Relationship Id="rId19" Type="http://schemas.openxmlformats.org/officeDocument/2006/relationships/vmlDrawing" Target="../drawings/vmlDrawing8.vml"/><Relationship Id="rId18" Type="http://schemas.openxmlformats.org/officeDocument/2006/relationships/slideLayout" Target="../slideLayouts/slideLayout4.xml"/><Relationship Id="rId17" Type="http://schemas.openxmlformats.org/officeDocument/2006/relationships/image" Target="../media/image53.wmf"/><Relationship Id="rId16" Type="http://schemas.openxmlformats.org/officeDocument/2006/relationships/oleObject" Target="../embeddings/oleObject44.bin"/><Relationship Id="rId15" Type="http://schemas.openxmlformats.org/officeDocument/2006/relationships/image" Target="../media/image52.wmf"/><Relationship Id="rId14" Type="http://schemas.openxmlformats.org/officeDocument/2006/relationships/oleObject" Target="../embeddings/oleObject43.bin"/><Relationship Id="rId13" Type="http://schemas.openxmlformats.org/officeDocument/2006/relationships/slide" Target="slide2.xml"/><Relationship Id="rId12" Type="http://schemas.openxmlformats.org/officeDocument/2006/relationships/image" Target="../media/image51.wmf"/><Relationship Id="rId11" Type="http://schemas.openxmlformats.org/officeDocument/2006/relationships/oleObject" Target="../embeddings/oleObject42.bin"/><Relationship Id="rId10" Type="http://schemas.openxmlformats.org/officeDocument/2006/relationships/image" Target="../media/image50.wmf"/><Relationship Id="rId1" Type="http://schemas.openxmlformats.org/officeDocument/2006/relationships/oleObject" Target="../embeddings/oleObject37.bin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9.vml"/><Relationship Id="rId6" Type="http://schemas.openxmlformats.org/officeDocument/2006/relationships/slideLayout" Target="../slideLayouts/slideLayout9.xml"/><Relationship Id="rId5" Type="http://schemas.openxmlformats.org/officeDocument/2006/relationships/image" Target="../media/image55.wmf"/><Relationship Id="rId4" Type="http://schemas.openxmlformats.org/officeDocument/2006/relationships/oleObject" Target="../embeddings/oleObject46.bin"/><Relationship Id="rId3" Type="http://schemas.openxmlformats.org/officeDocument/2006/relationships/image" Target="../media/image54.wmf"/><Relationship Id="rId2" Type="http://schemas.openxmlformats.org/officeDocument/2006/relationships/oleObject" Target="../embeddings/oleObject45.bin"/><Relationship Id="rId1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0.vml"/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48.bin"/><Relationship Id="rId3" Type="http://schemas.openxmlformats.org/officeDocument/2006/relationships/image" Target="../media/image56.wmf"/><Relationship Id="rId2" Type="http://schemas.openxmlformats.org/officeDocument/2006/relationships/oleObject" Target="../embeddings/oleObject47.bin"/><Relationship Id="rId1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1.vml"/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59.wmf"/><Relationship Id="rId4" Type="http://schemas.openxmlformats.org/officeDocument/2006/relationships/oleObject" Target="../embeddings/oleObject50.bin"/><Relationship Id="rId3" Type="http://schemas.openxmlformats.org/officeDocument/2006/relationships/image" Target="../media/image58.wmf"/><Relationship Id="rId2" Type="http://schemas.openxmlformats.org/officeDocument/2006/relationships/oleObject" Target="../embeddings/oleObject49.bin"/><Relationship Id="rId1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2.vml"/><Relationship Id="rId6" Type="http://schemas.openxmlformats.org/officeDocument/2006/relationships/slideLayout" Target="../slideLayouts/slideLayout10.xml"/><Relationship Id="rId5" Type="http://schemas.openxmlformats.org/officeDocument/2006/relationships/image" Target="../media/image61.wmf"/><Relationship Id="rId4" Type="http://schemas.openxmlformats.org/officeDocument/2006/relationships/oleObject" Target="../embeddings/oleObject52.bin"/><Relationship Id="rId3" Type="http://schemas.openxmlformats.org/officeDocument/2006/relationships/image" Target="../media/image60.wmf"/><Relationship Id="rId2" Type="http://schemas.openxmlformats.org/officeDocument/2006/relationships/oleObject" Target="../embeddings/oleObject51.bin"/><Relationship Id="rId1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hyperlink" Target="https://ds05.infourok.ru/uploads/ex/045f/0003e876-efe48b70/hello_html_4610e496.gif" TargetMode="External"/><Relationship Id="rId1" Type="http://schemas.openxmlformats.org/officeDocument/2006/relationships/hyperlink" Target="https://www.nwu.ac.za/sites/www.nwu.ac.za/files/files/i-media/tn-eish-201509/images/fotolia_53649479_subscription_xl.jpg" TargetMode="Externa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10.xml"/><Relationship Id="rId8" Type="http://schemas.openxmlformats.org/officeDocument/2006/relationships/slide" Target="slide6.xml"/><Relationship Id="rId7" Type="http://schemas.openxmlformats.org/officeDocument/2006/relationships/slide" Target="slide8.xml"/><Relationship Id="rId6" Type="http://schemas.openxmlformats.org/officeDocument/2006/relationships/slide" Target="slide4.xml"/><Relationship Id="rId5" Type="http://schemas.openxmlformats.org/officeDocument/2006/relationships/slide" Target="slide11.xml"/><Relationship Id="rId4" Type="http://schemas.openxmlformats.org/officeDocument/2006/relationships/slide" Target="slide9.xml"/><Relationship Id="rId3" Type="http://schemas.openxmlformats.org/officeDocument/2006/relationships/slide" Target="slide5.xml"/><Relationship Id="rId2" Type="http://schemas.openxmlformats.org/officeDocument/2006/relationships/slide" Target="slide7.xml"/><Relationship Id="rId13" Type="http://schemas.openxmlformats.org/officeDocument/2006/relationships/slideLayout" Target="../slideLayouts/slideLayout2.xml"/><Relationship Id="rId12" Type="http://schemas.openxmlformats.org/officeDocument/2006/relationships/slide" Target="slide14.xml"/><Relationship Id="rId11" Type="http://schemas.openxmlformats.org/officeDocument/2006/relationships/slide" Target="slide13.xml"/><Relationship Id="rId10" Type="http://schemas.openxmlformats.org/officeDocument/2006/relationships/slide" Target="slide12.xml"/><Relationship Id="rId1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17.x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10.wmf"/><Relationship Id="rId2" Type="http://schemas.openxmlformats.org/officeDocument/2006/relationships/oleObject" Target="../embeddings/oleObject1.bin"/><Relationship Id="rId1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.bin"/><Relationship Id="rId8" Type="http://schemas.openxmlformats.org/officeDocument/2006/relationships/image" Target="../media/image15.wmf"/><Relationship Id="rId7" Type="http://schemas.openxmlformats.org/officeDocument/2006/relationships/oleObject" Target="../embeddings/oleObject6.bin"/><Relationship Id="rId6" Type="http://schemas.openxmlformats.org/officeDocument/2006/relationships/image" Target="../media/image14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3.wmf"/><Relationship Id="rId3" Type="http://schemas.openxmlformats.org/officeDocument/2006/relationships/oleObject" Target="../embeddings/oleObject4.bin"/><Relationship Id="rId2" Type="http://schemas.openxmlformats.org/officeDocument/2006/relationships/image" Target="../media/image12.wmf"/><Relationship Id="rId19" Type="http://schemas.openxmlformats.org/officeDocument/2006/relationships/vmlDrawing" Target="../drawings/vmlDrawing2.vml"/><Relationship Id="rId18" Type="http://schemas.openxmlformats.org/officeDocument/2006/relationships/slideLayout" Target="../slideLayouts/slideLayout10.xml"/><Relationship Id="rId17" Type="http://schemas.openxmlformats.org/officeDocument/2006/relationships/image" Target="../media/image19.wmf"/><Relationship Id="rId16" Type="http://schemas.openxmlformats.org/officeDocument/2006/relationships/oleObject" Target="../embeddings/oleObject10.bin"/><Relationship Id="rId15" Type="http://schemas.openxmlformats.org/officeDocument/2006/relationships/image" Target="../media/image18.wmf"/><Relationship Id="rId14" Type="http://schemas.openxmlformats.org/officeDocument/2006/relationships/oleObject" Target="../embeddings/oleObject9.bin"/><Relationship Id="rId13" Type="http://schemas.openxmlformats.org/officeDocument/2006/relationships/slide" Target="slide2.xml"/><Relationship Id="rId12" Type="http://schemas.openxmlformats.org/officeDocument/2006/relationships/image" Target="../media/image17.wmf"/><Relationship Id="rId11" Type="http://schemas.openxmlformats.org/officeDocument/2006/relationships/oleObject" Target="../embeddings/oleObject8.bin"/><Relationship Id="rId10" Type="http://schemas.openxmlformats.org/officeDocument/2006/relationships/image" Target="../media/image16.wmf"/><Relationship Id="rId1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3.vml"/><Relationship Id="rId6" Type="http://schemas.openxmlformats.org/officeDocument/2006/relationships/slideLayout" Target="../slideLayouts/slideLayout9.x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2.bin"/><Relationship Id="rId3" Type="http://schemas.openxmlformats.org/officeDocument/2006/relationships/image" Target="../media/image20.wmf"/><Relationship Id="rId2" Type="http://schemas.openxmlformats.org/officeDocument/2006/relationships/oleObject" Target="../embeddings/oleObject11.bin"/><Relationship Id="rId1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7.bin"/><Relationship Id="rId8" Type="http://schemas.openxmlformats.org/officeDocument/2006/relationships/image" Target="../media/image25.wmf"/><Relationship Id="rId7" Type="http://schemas.openxmlformats.org/officeDocument/2006/relationships/oleObject" Target="../embeddings/oleObject16.bin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3.wmf"/><Relationship Id="rId3" Type="http://schemas.openxmlformats.org/officeDocument/2006/relationships/oleObject" Target="../embeddings/oleObject14.bin"/><Relationship Id="rId2" Type="http://schemas.openxmlformats.org/officeDocument/2006/relationships/image" Target="../media/image22.wmf"/><Relationship Id="rId19" Type="http://schemas.openxmlformats.org/officeDocument/2006/relationships/vmlDrawing" Target="../drawings/vmlDrawing4.vml"/><Relationship Id="rId18" Type="http://schemas.openxmlformats.org/officeDocument/2006/relationships/slideLayout" Target="../slideLayouts/slideLayout11.xml"/><Relationship Id="rId17" Type="http://schemas.openxmlformats.org/officeDocument/2006/relationships/image" Target="../media/image29.wmf"/><Relationship Id="rId16" Type="http://schemas.openxmlformats.org/officeDocument/2006/relationships/oleObject" Target="../embeddings/oleObject20.bin"/><Relationship Id="rId15" Type="http://schemas.openxmlformats.org/officeDocument/2006/relationships/image" Target="../media/image28.wmf"/><Relationship Id="rId14" Type="http://schemas.openxmlformats.org/officeDocument/2006/relationships/oleObject" Target="../embeddings/oleObject19.bin"/><Relationship Id="rId13" Type="http://schemas.openxmlformats.org/officeDocument/2006/relationships/slide" Target="slide2.xml"/><Relationship Id="rId12" Type="http://schemas.openxmlformats.org/officeDocument/2006/relationships/image" Target="../media/image27.wmf"/><Relationship Id="rId11" Type="http://schemas.openxmlformats.org/officeDocument/2006/relationships/oleObject" Target="../embeddings/oleObject18.bin"/><Relationship Id="rId10" Type="http://schemas.openxmlformats.org/officeDocument/2006/relationships/image" Target="../media/image26.wmf"/><Relationship Id="rId1" Type="http://schemas.openxmlformats.org/officeDocument/2006/relationships/oleObject" Target="../embeddings/oleObject13.bin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5.vml"/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2.bin"/><Relationship Id="rId3" Type="http://schemas.openxmlformats.org/officeDocument/2006/relationships/image" Target="../media/image30.wmf"/><Relationship Id="rId2" Type="http://schemas.openxmlformats.org/officeDocument/2006/relationships/oleObject" Target="../embeddings/oleObject21.bin"/><Relationship Id="rId1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7.bin"/><Relationship Id="rId8" Type="http://schemas.openxmlformats.org/officeDocument/2006/relationships/image" Target="../media/image35.wmf"/><Relationship Id="rId7" Type="http://schemas.openxmlformats.org/officeDocument/2006/relationships/oleObject" Target="../embeddings/oleObject26.bin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3.wmf"/><Relationship Id="rId3" Type="http://schemas.openxmlformats.org/officeDocument/2006/relationships/oleObject" Target="../embeddings/oleObject24.bin"/><Relationship Id="rId23" Type="http://schemas.openxmlformats.org/officeDocument/2006/relationships/vmlDrawing" Target="../drawings/vmlDrawing6.vml"/><Relationship Id="rId22" Type="http://schemas.openxmlformats.org/officeDocument/2006/relationships/slideLayout" Target="../slideLayouts/slideLayout4.xml"/><Relationship Id="rId21" Type="http://schemas.openxmlformats.org/officeDocument/2006/relationships/image" Target="../media/image41.wmf"/><Relationship Id="rId20" Type="http://schemas.openxmlformats.org/officeDocument/2006/relationships/oleObject" Target="../embeddings/oleObject32.bin"/><Relationship Id="rId2" Type="http://schemas.openxmlformats.org/officeDocument/2006/relationships/image" Target="../media/image32.wmf"/><Relationship Id="rId19" Type="http://schemas.openxmlformats.org/officeDocument/2006/relationships/image" Target="../media/image40.wmf"/><Relationship Id="rId18" Type="http://schemas.openxmlformats.org/officeDocument/2006/relationships/oleObject" Target="../embeddings/oleObject31.bin"/><Relationship Id="rId17" Type="http://schemas.openxmlformats.org/officeDocument/2006/relationships/slide" Target="slide2.xml"/><Relationship Id="rId16" Type="http://schemas.openxmlformats.org/officeDocument/2006/relationships/image" Target="../media/image39.wmf"/><Relationship Id="rId15" Type="http://schemas.openxmlformats.org/officeDocument/2006/relationships/oleObject" Target="../embeddings/oleObject30.bin"/><Relationship Id="rId14" Type="http://schemas.openxmlformats.org/officeDocument/2006/relationships/image" Target="../media/image38.wmf"/><Relationship Id="rId13" Type="http://schemas.openxmlformats.org/officeDocument/2006/relationships/oleObject" Target="../embeddings/oleObject29.bin"/><Relationship Id="rId12" Type="http://schemas.openxmlformats.org/officeDocument/2006/relationships/image" Target="../media/image37.wmf"/><Relationship Id="rId11" Type="http://schemas.openxmlformats.org/officeDocument/2006/relationships/oleObject" Target="../embeddings/oleObject28.bin"/><Relationship Id="rId10" Type="http://schemas.openxmlformats.org/officeDocument/2006/relationships/image" Target="../media/image36.wmf"/><Relationship Id="rId1" Type="http://schemas.openxmlformats.org/officeDocument/2006/relationships/oleObject" Target="../embeddings/oleObject23.bin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45.wmf"/><Relationship Id="rId8" Type="http://schemas.openxmlformats.org/officeDocument/2006/relationships/oleObject" Target="../embeddings/oleObject36.bin"/><Relationship Id="rId7" Type="http://schemas.openxmlformats.org/officeDocument/2006/relationships/image" Target="../media/image44.wmf"/><Relationship Id="rId6" Type="http://schemas.openxmlformats.org/officeDocument/2006/relationships/oleObject" Target="../embeddings/oleObject35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34.bin"/><Relationship Id="rId3" Type="http://schemas.openxmlformats.org/officeDocument/2006/relationships/slide" Target="slide2.xml"/><Relationship Id="rId2" Type="http://schemas.openxmlformats.org/officeDocument/2006/relationships/image" Target="../media/image42.wmf"/><Relationship Id="rId11" Type="http://schemas.openxmlformats.org/officeDocument/2006/relationships/vmlDrawing" Target="../drawings/vmlDrawing7.vml"/><Relationship Id="rId10" Type="http://schemas.openxmlformats.org/officeDocument/2006/relationships/slideLayout" Target="../slideLayouts/slideLayout17.xml"/><Relationship Id="rId1" Type="http://schemas.openxmlformats.org/officeDocument/2006/relationships/oleObject" Target="../embeddings/oleObject3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5" name="AutoShape 10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6" name="AutoShape 12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7" name="AutoShape 14" descr="https://nauka.club/wp-content/auploads/944603/fullsize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" y="6309360"/>
            <a:ext cx="8950960" cy="456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"/>
          <p:cNvGraphicFramePr>
            <a:graphicFrameLocks noChangeAspect="1"/>
          </p:cNvGraphicFramePr>
          <p:nvPr/>
        </p:nvGraphicFramePr>
        <p:xfrm>
          <a:off x="5761038" y="1920875"/>
          <a:ext cx="2416175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8" name="Формула" r:id="rId1" imgW="21945600" imgH="9448800" progId="Equation.3">
                  <p:embed/>
                </p:oleObj>
              </mc:Choice>
              <mc:Fallback>
                <p:oleObj name="Формула" r:id="rId1" imgW="21945600" imgH="9448800" progId="Equation.3">
                  <p:embed/>
                  <p:pic>
                    <p:nvPicPr>
                      <p:cNvPr id="0" name="Изображение 115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1038" y="1920875"/>
                        <a:ext cx="2416175" cy="1068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"/>
          <p:cNvGraphicFramePr>
            <a:graphicFrameLocks noChangeAspect="1"/>
          </p:cNvGraphicFramePr>
          <p:nvPr/>
        </p:nvGraphicFramePr>
        <p:xfrm>
          <a:off x="5808663" y="3032125"/>
          <a:ext cx="2214562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9" name="Формула" r:id="rId3" imgW="20116800" imgH="9448800" progId="Equation.3">
                  <p:embed/>
                </p:oleObj>
              </mc:Choice>
              <mc:Fallback>
                <p:oleObj name="Формула" r:id="rId3" imgW="20116800" imgH="9448800" progId="Equation.3">
                  <p:embed/>
                  <p:pic>
                    <p:nvPicPr>
                      <p:cNvPr id="0" name="Изображение 115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8663" y="3032125"/>
                        <a:ext cx="2214562" cy="1068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5689600" y="5229225"/>
          <a:ext cx="24542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0" name="Формула" r:id="rId5" imgW="21945600" imgH="9448800" progId="Equation.3">
                  <p:embed/>
                </p:oleObj>
              </mc:Choice>
              <mc:Fallback>
                <p:oleObj name="Формула" r:id="rId5" imgW="21945600" imgH="9448800" progId="Equation.3">
                  <p:embed/>
                  <p:pic>
                    <p:nvPicPr>
                      <p:cNvPr id="0" name="Изображение 115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9600" y="5229225"/>
                        <a:ext cx="2454275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5692509" y="5312176"/>
            <a:ext cx="2448272" cy="9016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692509" y="3108030"/>
            <a:ext cx="2448272" cy="91764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05077" y="2047732"/>
            <a:ext cx="2448272" cy="88690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1039813" y="5229225"/>
          <a:ext cx="229711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1" name="Формула" r:id="rId7" imgW="20116800" imgH="9448800" progId="Equation.3">
                  <p:embed/>
                </p:oleObj>
              </mc:Choice>
              <mc:Fallback>
                <p:oleObj name="Формула" r:id="rId7" imgW="20116800" imgH="9448800" progId="Equation.3">
                  <p:embed/>
                  <p:pic>
                    <p:nvPicPr>
                      <p:cNvPr id="0" name="Изображение 115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813" y="5229225"/>
                        <a:ext cx="2297112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884238" y="4144963"/>
          <a:ext cx="2652712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2" name="Формула" r:id="rId9" imgW="21640800" imgH="9448800" progId="Equation.3">
                  <p:embed/>
                </p:oleObj>
              </mc:Choice>
              <mc:Fallback>
                <p:oleObj name="Формула" r:id="rId9" imgW="21640800" imgH="9448800" progId="Equation.3">
                  <p:embed/>
                  <p:pic>
                    <p:nvPicPr>
                      <p:cNvPr id="0" name="Изображение 115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238" y="4144963"/>
                        <a:ext cx="2652712" cy="1068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820738" y="1957388"/>
          <a:ext cx="2743200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3" name="Формула" r:id="rId11" imgW="21945600" imgH="9448800" progId="Equation.3">
                  <p:embed/>
                </p:oleObj>
              </mc:Choice>
              <mc:Fallback>
                <p:oleObj name="Формула" r:id="rId11" imgW="21945600" imgH="9448800" progId="Equation.3">
                  <p:embed/>
                  <p:pic>
                    <p:nvPicPr>
                      <p:cNvPr id="0" name="Изображение 115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38" y="1957388"/>
                        <a:ext cx="2743200" cy="1068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963181" y="5312176"/>
            <a:ext cx="2448272" cy="9016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64765" y="4202768"/>
            <a:ext cx="2448272" cy="91764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84933" y="2047852"/>
            <a:ext cx="2448272" cy="88690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11959" y="2198917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домой 8">
            <a:hlinkClick r:id="rId13" action="ppaction://hlinksldjump" highlightClick="1"/>
          </p:cNvPr>
          <p:cNvSpPr/>
          <p:nvPr/>
        </p:nvSpPr>
        <p:spPr>
          <a:xfrm>
            <a:off x="3673600" y="6163995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4716016" y="6163995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28688" y="188640"/>
            <a:ext cx="8663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записывается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частное …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виде смешанного числа?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1008063" y="3033713"/>
          <a:ext cx="24193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4" name="Формула" r:id="rId14" imgW="21945600" imgH="9448800" progId="Equation.3">
                  <p:embed/>
                </p:oleObj>
              </mc:Choice>
              <mc:Fallback>
                <p:oleObj name="Формула" r:id="rId14" imgW="21945600" imgH="9448800" progId="Equation.3">
                  <p:embed/>
                  <p:pic>
                    <p:nvPicPr>
                      <p:cNvPr id="0" name="Изображение 115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63" y="3033713"/>
                        <a:ext cx="241935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Объект 25"/>
          <p:cNvGraphicFramePr>
            <a:graphicFrameLocks noChangeAspect="1"/>
          </p:cNvGraphicFramePr>
          <p:nvPr/>
        </p:nvGraphicFramePr>
        <p:xfrm>
          <a:off x="5690189" y="4128189"/>
          <a:ext cx="238601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5" name="Формула" r:id="rId16" imgW="21640800" imgH="9448800" progId="Equation.3">
                  <p:embed/>
                </p:oleObj>
              </mc:Choice>
              <mc:Fallback>
                <p:oleObj name="Формула" r:id="rId16" imgW="21640800" imgH="9448800" progId="Equation.3">
                  <p:embed/>
                  <p:pic>
                    <p:nvPicPr>
                      <p:cNvPr id="0" name="Изображение 115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0189" y="4128189"/>
                        <a:ext cx="2386013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323528" y="1196752"/>
            <a:ext cx="1656184" cy="650392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: 10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164288" y="1196752"/>
            <a:ext cx="1656184" cy="650392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 : 12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5" grpId="0" animBg="1"/>
      <p:bldP spid="25" grpId="1" animBg="1"/>
      <p:bldP spid="24" grpId="0" animBg="1"/>
      <p:bldP spid="24" grpId="1" animBg="1"/>
      <p:bldP spid="15" grpId="0" animBg="1"/>
      <p:bldP spid="15" grpId="1" animBg="1"/>
      <p:bldP spid="17" grpId="0" animBg="1"/>
      <p:bldP spid="17" grpId="1" animBg="1"/>
      <p:bldP spid="16" grpId="0" animBg="1"/>
      <p:bldP spid="1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11560" y="2726072"/>
            <a:ext cx="7309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ерно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 нера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венство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?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541129"/>
            <a:ext cx="7309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ерно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 нера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венство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?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Управляющая кнопка: домой 1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52272" y="3789040"/>
            <a:ext cx="1451576" cy="648072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99544" y="3789040"/>
            <a:ext cx="1452776" cy="648072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5522913" y="288925"/>
          <a:ext cx="1425575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Формула" r:id="rId2" imgW="14935200" imgH="9448800" progId="Equation.3">
                  <p:embed/>
                </p:oleObj>
              </mc:Choice>
              <mc:Fallback>
                <p:oleObj name="Формула" r:id="rId2" imgW="14935200" imgH="9448800" progId="Equation.3">
                  <p:embed/>
                  <p:pic>
                    <p:nvPicPr>
                      <p:cNvPr id="0" name="Изображение 184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2913" y="288925"/>
                        <a:ext cx="1425575" cy="9223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5537200" y="2524125"/>
          <a:ext cx="1455738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Формула" r:id="rId4" imgW="15240000" imgH="9448800" progId="Equation.3">
                  <p:embed/>
                </p:oleObj>
              </mc:Choice>
              <mc:Fallback>
                <p:oleObj name="Формула" r:id="rId4" imgW="15240000" imgH="9448800" progId="Equation.3">
                  <p:embed/>
                  <p:pic>
                    <p:nvPicPr>
                      <p:cNvPr id="0" name="Изображение 184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0" y="2524125"/>
                        <a:ext cx="1455738" cy="9223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028080" y="1556792"/>
            <a:ext cx="1451576" cy="648072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52272" y="1556792"/>
            <a:ext cx="1452776" cy="648072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78807" y="1412775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0" grpId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536" y="188640"/>
            <a:ext cx="8760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Каким числом является числитель дроби 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записи …?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8875" y="207583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3232" y="3159901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24 000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3232" y="5347259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83232" y="4239211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2800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95345" y="2197223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6649" y="424426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24 000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7745" y="5321064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2800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6649" y="2065198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06321" y="3148838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омой 13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777959"/>
            <a:ext cx="2088232" cy="1072189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379425" y="777959"/>
          <a:ext cx="1976437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Формула" r:id="rId2" imgW="16459200" imgH="9448800" progId="Equation.3">
                  <p:embed/>
                </p:oleObj>
              </mc:Choice>
              <mc:Fallback>
                <p:oleObj name="Формула" r:id="rId2" imgW="16459200" imgH="9448800" progId="Equation.3">
                  <p:embed/>
                  <p:pic>
                    <p:nvPicPr>
                      <p:cNvPr id="0" name="Изображение 194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25" y="777959"/>
                        <a:ext cx="1976437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4417150" y="3244334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748351" y="777959"/>
            <a:ext cx="2088232" cy="1072189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/>
        </p:nvGraphicFramePr>
        <p:xfrm>
          <a:off x="6950075" y="777875"/>
          <a:ext cx="1684338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Формула" r:id="rId4" imgW="14020800" imgH="9448800" progId="Equation.3">
                  <p:embed/>
                </p:oleObj>
              </mc:Choice>
              <mc:Fallback>
                <p:oleObj name="Формула" r:id="rId4" imgW="14020800" imgH="9448800" progId="Equation.3">
                  <p:embed/>
                  <p:pic>
                    <p:nvPicPr>
                      <p:cNvPr id="0" name="Изображение 194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0075" y="777875"/>
                        <a:ext cx="1684338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367644" y="826154"/>
            <a:ext cx="875728" cy="4878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792467" y="832615"/>
            <a:ext cx="875728" cy="4878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5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90" dur="1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536" y="188640"/>
            <a:ext cx="8760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Каким числом является знаменатель дроби 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записи …?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8875" y="207583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3232" y="3159901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1536" y="4244266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83232" y="5318888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95345" y="2197223"/>
            <a:ext cx="984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1867" y="3139569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7745" y="5321064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6649" y="2065198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13149" y="4228994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омой 13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777959"/>
            <a:ext cx="2088232" cy="1072189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579721" y="782312"/>
          <a:ext cx="168275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Формула" r:id="rId2" imgW="14020800" imgH="9448800" progId="Equation.3">
                  <p:embed/>
                </p:oleObj>
              </mc:Choice>
              <mc:Fallback>
                <p:oleObj name="Формула" r:id="rId2" imgW="14020800" imgH="9448800" progId="Equation.3">
                  <p:embed/>
                  <p:pic>
                    <p:nvPicPr>
                      <p:cNvPr id="0" name="Изображение 204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721" y="782312"/>
                        <a:ext cx="1682750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4417150" y="3244334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748351" y="777959"/>
            <a:ext cx="2088232" cy="1072189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/>
        </p:nvGraphicFramePr>
        <p:xfrm>
          <a:off x="6975440" y="777959"/>
          <a:ext cx="1684338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" name="Формула" r:id="rId4" imgW="14020800" imgH="9448800" progId="Equation.3">
                  <p:embed/>
                </p:oleObj>
              </mc:Choice>
              <mc:Fallback>
                <p:oleObj name="Формула" r:id="rId4" imgW="14020800" imgH="9448800" progId="Equation.3">
                  <p:embed/>
                  <p:pic>
                    <p:nvPicPr>
                      <p:cNvPr id="0" name="Изображение 204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5440" y="777959"/>
                        <a:ext cx="1684338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45368" y="1314053"/>
            <a:ext cx="875728" cy="4878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941881" y="1314053"/>
            <a:ext cx="875728" cy="4878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5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90" dur="1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536" y="188640"/>
            <a:ext cx="4368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Масса гуся        кг.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8875" y="207583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кг 50 г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096" y="5321063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450 г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1536" y="4244266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кг 5 г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096" y="3141355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кг 500 г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95345" y="2197223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1867" y="3139569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кг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7745" y="5321064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кг 10 г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6649" y="2065198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кг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13149" y="4228994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кг 300 г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омой 13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417150" y="3244334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dirty="0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2901986" y="116632"/>
          <a:ext cx="523875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name="Формула" r:id="rId2" imgW="5486400" imgH="9448800" progId="Equation.3">
                  <p:embed/>
                </p:oleObj>
              </mc:Choice>
              <mc:Fallback>
                <p:oleObj name="Формула" r:id="rId2" imgW="5486400" imgH="9448800" progId="Equation.3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1986" y="116632"/>
                        <a:ext cx="523875" cy="9223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30384" y="896934"/>
            <a:ext cx="4368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Какова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масса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гуся 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килограммах и граммах?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2000" y="188640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бидоне       кг сметаны.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/>
        </p:nvGraphicFramePr>
        <p:xfrm>
          <a:off x="6308948" y="116632"/>
          <a:ext cx="49530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" name="Формула" r:id="rId4" imgW="5181600" imgH="9448800" progId="Equation.3">
                  <p:embed/>
                </p:oleObj>
              </mc:Choice>
              <mc:Fallback>
                <p:oleObj name="Формула" r:id="rId4" imgW="5181600" imgH="9448800" progId="Equation.3">
                  <p:embed/>
                  <p:pic>
                    <p:nvPicPr>
                      <p:cNvPr id="0" name="Изображение 215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8948" y="116632"/>
                        <a:ext cx="495300" cy="9223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4598848" y="910239"/>
            <a:ext cx="4368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это килограммо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граммов?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556792"/>
            <a:ext cx="145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Фон слайдов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926124"/>
            <a:ext cx="1168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Незнайка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настраиваемая 2">
            <a:hlinkClick r:id="rId1" action="ppaction://hlinksldjump" highlightClick="1"/>
          </p:cNvPr>
          <p:cNvSpPr/>
          <p:nvPr/>
        </p:nvSpPr>
        <p:spPr>
          <a:xfrm>
            <a:off x="4202464" y="1728052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4202464" y="3274452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настраиваемая 4">
            <a:hlinkClick r:id="rId3" action="ppaction://hlinksldjump" highlightClick="1"/>
          </p:cNvPr>
          <p:cNvSpPr/>
          <p:nvPr/>
        </p:nvSpPr>
        <p:spPr>
          <a:xfrm>
            <a:off x="4202464" y="2504116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настраиваемая 5">
            <a:hlinkClick r:id="rId4" action="ppaction://hlinksldjump" highlightClick="1"/>
          </p:cNvPr>
          <p:cNvSpPr/>
          <p:nvPr/>
        </p:nvSpPr>
        <p:spPr>
          <a:xfrm>
            <a:off x="4202464" y="4055116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настраиваемая 6">
            <a:hlinkClick r:id="rId5" action="ppaction://hlinksldjump" highlightClick="1"/>
          </p:cNvPr>
          <p:cNvSpPr/>
          <p:nvPr/>
        </p:nvSpPr>
        <p:spPr>
          <a:xfrm>
            <a:off x="4202464" y="4827778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настраиваемая 7">
            <a:hlinkClick r:id="rId6" action="ppaction://hlinksldjump" highlightClick="1"/>
          </p:cNvPr>
          <p:cNvSpPr/>
          <p:nvPr/>
        </p:nvSpPr>
        <p:spPr>
          <a:xfrm>
            <a:off x="6156176" y="1728052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настраиваемая 8">
            <a:hlinkClick r:id="rId7" action="ppaction://hlinksldjump" highlightClick="1"/>
          </p:cNvPr>
          <p:cNvSpPr/>
          <p:nvPr/>
        </p:nvSpPr>
        <p:spPr>
          <a:xfrm>
            <a:off x="6156176" y="3274452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8" action="ppaction://hlinksldjump" highlightClick="1"/>
          </p:cNvPr>
          <p:cNvSpPr/>
          <p:nvPr/>
        </p:nvSpPr>
        <p:spPr>
          <a:xfrm>
            <a:off x="6156176" y="2504116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9" action="ppaction://hlinksldjump" highlightClick="1"/>
          </p:cNvPr>
          <p:cNvSpPr/>
          <p:nvPr/>
        </p:nvSpPr>
        <p:spPr>
          <a:xfrm>
            <a:off x="6156176" y="4055116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rId10" action="ppaction://hlinksldjump" highlightClick="1"/>
          </p:cNvPr>
          <p:cNvSpPr/>
          <p:nvPr/>
        </p:nvSpPr>
        <p:spPr>
          <a:xfrm>
            <a:off x="6156176" y="4827778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в конец 14">
            <a:hlinkClick r:id="" action="ppaction://hlinkshowjump?jump=endshow" highlightClick="1"/>
          </p:cNvPr>
          <p:cNvSpPr/>
          <p:nvPr/>
        </p:nvSpPr>
        <p:spPr>
          <a:xfrm>
            <a:off x="8100392" y="6105609"/>
            <a:ext cx="792088" cy="521208"/>
          </a:xfrm>
          <a:prstGeom prst="actionButtonEn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сведения 1">
            <a:hlinkClick r:id="" action="ppaction://hlinkshowjump?jump=lastslide" highlightClick="1"/>
          </p:cNvPr>
          <p:cNvSpPr/>
          <p:nvPr/>
        </p:nvSpPr>
        <p:spPr>
          <a:xfrm>
            <a:off x="3275856" y="6107444"/>
            <a:ext cx="790896" cy="521208"/>
          </a:xfrm>
          <a:prstGeom prst="actionButtonInformation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rId11" action="ppaction://hlinksldjump" highlightClick="1"/>
          </p:cNvPr>
          <p:cNvSpPr/>
          <p:nvPr/>
        </p:nvSpPr>
        <p:spPr>
          <a:xfrm>
            <a:off x="4219592" y="5617953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№11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настраиваемая 15">
            <a:hlinkClick r:id="rId12" action="ppaction://hlinksldjump" highlightClick="1"/>
          </p:cNvPr>
          <p:cNvSpPr/>
          <p:nvPr/>
        </p:nvSpPr>
        <p:spPr>
          <a:xfrm>
            <a:off x="6156176" y="5601287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№12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1088" y="1407534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2996952"/>
            <a:ext cx="87849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частное записы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ается в 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 дроби       ?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домой 8">
            <a:hlinkClick r:id="rId1" action="ppaction://hlinksldjump" highlightClick="1"/>
          </p:cNvPr>
          <p:cNvSpPr/>
          <p:nvPr/>
        </p:nvSpPr>
        <p:spPr>
          <a:xfrm>
            <a:off x="3673600" y="6175467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4716016" y="6175467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7884368" y="296857"/>
          <a:ext cx="523875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" name="Формула" r:id="rId2" imgW="5486400" imgH="9448800" progId="Equation.3">
                  <p:embed/>
                </p:oleObj>
              </mc:Choice>
              <mc:Fallback>
                <p:oleObj name="Формула" r:id="rId2" imgW="5486400" imgH="9448800" progId="Equation.3">
                  <p:embed/>
                  <p:pic>
                    <p:nvPicPr>
                      <p:cNvPr id="0" name="Объект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4368" y="296857"/>
                        <a:ext cx="523875" cy="9223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23528" y="1502034"/>
            <a:ext cx="3096344" cy="103544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: 6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24128" y="1502034"/>
            <a:ext cx="3096344" cy="103544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: 24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9512" y="505288"/>
            <a:ext cx="87849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частное записы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ается в 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 дроби       ?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/>
        </p:nvGraphicFramePr>
        <p:xfrm>
          <a:off x="7812360" y="2812782"/>
          <a:ext cx="523875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" name="Формула" r:id="rId4" imgW="5486400" imgH="9448800" progId="Equation.3">
                  <p:embed/>
                </p:oleObj>
              </mc:Choice>
              <mc:Fallback>
                <p:oleObj name="Формула" r:id="rId4" imgW="5486400" imgH="9448800" progId="Equation.3">
                  <p:embed/>
                  <p:pic>
                    <p:nvPicPr>
                      <p:cNvPr id="0" name="Изображение 11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360" y="2812782"/>
                        <a:ext cx="523875" cy="9223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5724128" y="4019859"/>
            <a:ext cx="3096344" cy="103544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: 5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23528" y="4019859"/>
            <a:ext cx="3096344" cy="103544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40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5" grpId="0" animBg="1"/>
      <p:bldP spid="2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5805906" y="5251594"/>
          <a:ext cx="230028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" name="Формула" r:id="rId1" imgW="20116800" imgH="9448800" progId="Equation.3">
                  <p:embed/>
                </p:oleObj>
              </mc:Choice>
              <mc:Fallback>
                <p:oleObj name="Формула" r:id="rId1" imgW="20116800" imgH="9448800" progId="Equation.3">
                  <p:embed/>
                  <p:pic>
                    <p:nvPicPr>
                      <p:cNvPr id="0" name="Изображение 34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5906" y="5251594"/>
                        <a:ext cx="2300287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5732699" y="4152272"/>
          <a:ext cx="2355850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" name="Формула" r:id="rId3" imgW="19202400" imgH="9448800" progId="Equation.3">
                  <p:embed/>
                </p:oleObj>
              </mc:Choice>
              <mc:Fallback>
                <p:oleObj name="Формула" r:id="rId3" imgW="19202400" imgH="9448800" progId="Equation.3">
                  <p:embed/>
                  <p:pic>
                    <p:nvPicPr>
                      <p:cNvPr id="0" name="Изображение 34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2699" y="4152272"/>
                        <a:ext cx="2355850" cy="1068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5730875" y="1960563"/>
          <a:ext cx="2514600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" name="Формула" r:id="rId5" imgW="20116800" imgH="9448800" progId="Equation.3">
                  <p:embed/>
                </p:oleObj>
              </mc:Choice>
              <mc:Fallback>
                <p:oleObj name="Формула" r:id="rId5" imgW="20116800" imgH="9448800" progId="Equation.3">
                  <p:embed/>
                  <p:pic>
                    <p:nvPicPr>
                      <p:cNvPr id="0" name="Изображение 34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875" y="1960563"/>
                        <a:ext cx="2514600" cy="1068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5732699" y="5314794"/>
            <a:ext cx="2448272" cy="9016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32699" y="4227645"/>
            <a:ext cx="2448272" cy="91764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46459" y="2052456"/>
            <a:ext cx="2448272" cy="88690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1065095" y="5241753"/>
          <a:ext cx="22637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" name="Формула" r:id="rId7" imgW="19812000" imgH="9448800" progId="Equation.3">
                  <p:embed/>
                </p:oleObj>
              </mc:Choice>
              <mc:Fallback>
                <p:oleObj name="Формула" r:id="rId7" imgW="19812000" imgH="9448800" progId="Equation.3">
                  <p:embed/>
                  <p:pic>
                    <p:nvPicPr>
                      <p:cNvPr id="0" name="Изображение 34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095" y="5241753"/>
                        <a:ext cx="2263775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"/>
          <p:cNvGraphicFramePr>
            <a:graphicFrameLocks noChangeAspect="1"/>
          </p:cNvGraphicFramePr>
          <p:nvPr/>
        </p:nvGraphicFramePr>
        <p:xfrm>
          <a:off x="879475" y="3025775"/>
          <a:ext cx="2614613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" name="Формула" r:id="rId9" imgW="21336000" imgH="9448800" progId="Equation.3">
                  <p:embed/>
                </p:oleObj>
              </mc:Choice>
              <mc:Fallback>
                <p:oleObj name="Формула" r:id="rId9" imgW="21336000" imgH="9448800" progId="Equation.3">
                  <p:embed/>
                  <p:pic>
                    <p:nvPicPr>
                      <p:cNvPr id="0" name="Изображение 34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475" y="3025775"/>
                        <a:ext cx="2614613" cy="1068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"/>
          <p:cNvGraphicFramePr>
            <a:graphicFrameLocks noChangeAspect="1"/>
          </p:cNvGraphicFramePr>
          <p:nvPr/>
        </p:nvGraphicFramePr>
        <p:xfrm>
          <a:off x="955675" y="1955800"/>
          <a:ext cx="2514600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" name="Формула" r:id="rId11" imgW="20116800" imgH="9448800" progId="Equation.3">
                  <p:embed/>
                </p:oleObj>
              </mc:Choice>
              <mc:Fallback>
                <p:oleObj name="Формула" r:id="rId11" imgW="20116800" imgH="9448800" progId="Equation.3">
                  <p:embed/>
                  <p:pic>
                    <p:nvPicPr>
                      <p:cNvPr id="0" name="Изображение 34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675" y="1955800"/>
                        <a:ext cx="2514600" cy="1068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971600" y="5305289"/>
            <a:ext cx="2448272" cy="9016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71600" y="3121234"/>
            <a:ext cx="2448272" cy="91764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71600" y="2046587"/>
            <a:ext cx="2448272" cy="88690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78807" y="2204864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Управляющая кнопка: домой 24">
            <a:hlinkClick r:id="rId13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/>
        </p:nvGraphicFramePr>
        <p:xfrm>
          <a:off x="985838" y="4132263"/>
          <a:ext cx="24225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" name="Формула" r:id="rId14" imgW="21945600" imgH="9448800" progId="Equation.3">
                  <p:embed/>
                </p:oleObj>
              </mc:Choice>
              <mc:Fallback>
                <p:oleObj name="Формула" r:id="rId14" imgW="21945600" imgH="9448800" progId="Equation.3">
                  <p:embed/>
                  <p:pic>
                    <p:nvPicPr>
                      <p:cNvPr id="0" name="Изображение 34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838" y="4132263"/>
                        <a:ext cx="2422525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Объект 27"/>
          <p:cNvGraphicFramePr>
            <a:graphicFrameLocks noChangeAspect="1"/>
          </p:cNvGraphicFramePr>
          <p:nvPr/>
        </p:nvGraphicFramePr>
        <p:xfrm>
          <a:off x="5732699" y="3046655"/>
          <a:ext cx="238601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" name="Формула" r:id="rId16" imgW="21640800" imgH="9448800" progId="Equation.3">
                  <p:embed/>
                </p:oleObj>
              </mc:Choice>
              <mc:Fallback>
                <p:oleObj name="Формула" r:id="rId16" imgW="21640800" imgH="9448800" progId="Equation.3">
                  <p:embed/>
                  <p:pic>
                    <p:nvPicPr>
                      <p:cNvPr id="0" name="Изображение 34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2699" y="3046655"/>
                        <a:ext cx="2386013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242944" y="277652"/>
            <a:ext cx="4324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записывается число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виде дроби со знаменателем 30?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02320" y="301692"/>
            <a:ext cx="4324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записывается число 8 в виде дроби со знаменателем 40?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6" grpId="0" animBg="1"/>
      <p:bldP spid="16" grpId="1" animBg="1"/>
      <p:bldP spid="15" grpId="0" animBg="1"/>
      <p:bldP spid="15" grpId="1" animBg="1"/>
      <p:bldP spid="23" grpId="0" animBg="1"/>
      <p:bldP spid="23" grpId="1" animBg="1"/>
      <p:bldP spid="22" grpId="0" animBg="1"/>
      <p:bldP spid="22" grpId="1" animBg="1"/>
      <p:bldP spid="21" grpId="0" animBg="1"/>
      <p:bldP spid="2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52272" y="3789040"/>
            <a:ext cx="1451576" cy="648072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99544" y="3789040"/>
            <a:ext cx="1452776" cy="648072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708920"/>
            <a:ext cx="87849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ерна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 запись                   ?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5480676" y="289348"/>
          <a:ext cx="1512888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" name="Формула" r:id="rId2" imgW="15849600" imgH="9448800" progId="Equation.3">
                  <p:embed/>
                </p:oleObj>
              </mc:Choice>
              <mc:Fallback>
                <p:oleObj name="Формула" r:id="rId2" imgW="15849600" imgH="9448800" progId="Equation.3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0676" y="289348"/>
                        <a:ext cx="1512888" cy="9223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9024" y="548680"/>
            <a:ext cx="87849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ерна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 запись                  ?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5335588" y="2524125"/>
          <a:ext cx="1571625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name="Формула" r:id="rId4" imgW="16459200" imgH="9448800" progId="Equation.3">
                  <p:embed/>
                </p:oleObj>
              </mc:Choice>
              <mc:Fallback>
                <p:oleObj name="Формула" r:id="rId4" imgW="16459200" imgH="9448800" progId="Equation.3">
                  <p:embed/>
                  <p:pic>
                    <p:nvPicPr>
                      <p:cNvPr id="0" name="Изображение 164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588" y="2524125"/>
                        <a:ext cx="1571625" cy="9223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028080" y="1556792"/>
            <a:ext cx="1451576" cy="648072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52272" y="1556792"/>
            <a:ext cx="1452776" cy="648072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78807" y="1412775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"/>
          <p:cNvGraphicFramePr>
            <a:graphicFrameLocks noChangeAspect="1"/>
          </p:cNvGraphicFramePr>
          <p:nvPr/>
        </p:nvGraphicFramePr>
        <p:xfrm>
          <a:off x="5776913" y="5772150"/>
          <a:ext cx="22987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4" name="Формула" r:id="rId1" imgW="20116800" imgH="3962400" progId="Equation.3">
                  <p:embed/>
                </p:oleObj>
              </mc:Choice>
              <mc:Fallback>
                <p:oleObj name="Формула" r:id="rId1" imgW="20116800" imgH="3962400" progId="Equation.3">
                  <p:embed/>
                  <p:pic>
                    <p:nvPicPr>
                      <p:cNvPr id="0" name="Изображение 225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6913" y="5772150"/>
                        <a:ext cx="2298700" cy="447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"/>
          <p:cNvGraphicFramePr>
            <a:graphicFrameLocks noChangeAspect="1"/>
          </p:cNvGraphicFramePr>
          <p:nvPr/>
        </p:nvGraphicFramePr>
        <p:xfrm>
          <a:off x="5870575" y="3576638"/>
          <a:ext cx="23193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5" name="Формула" r:id="rId3" imgW="20726400" imgH="4267200" progId="Equation.3">
                  <p:embed/>
                </p:oleObj>
              </mc:Choice>
              <mc:Fallback>
                <p:oleObj name="Формула" r:id="rId3" imgW="20726400" imgH="4267200" progId="Equation.3">
                  <p:embed/>
                  <p:pic>
                    <p:nvPicPr>
                      <p:cNvPr id="0" name="Изображение 225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0575" y="3576638"/>
                        <a:ext cx="2319338" cy="482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"/>
          <p:cNvGraphicFramePr>
            <a:graphicFrameLocks noChangeAspect="1"/>
          </p:cNvGraphicFramePr>
          <p:nvPr/>
        </p:nvGraphicFramePr>
        <p:xfrm>
          <a:off x="5788025" y="2497138"/>
          <a:ext cx="243205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6" name="Формула" r:id="rId5" imgW="21640800" imgH="4267200" progId="Equation.3">
                  <p:embed/>
                </p:oleObj>
              </mc:Choice>
              <mc:Fallback>
                <p:oleObj name="Формула" r:id="rId5" imgW="21640800" imgH="4267200" progId="Equation.3">
                  <p:embed/>
                  <p:pic>
                    <p:nvPicPr>
                      <p:cNvPr id="0" name="Изображение 225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8025" y="2497138"/>
                        <a:ext cx="2432050" cy="482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5740371" y="5546291"/>
            <a:ext cx="2448272" cy="9016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39323" y="3375725"/>
            <a:ext cx="2448272" cy="88690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34699" y="2262918"/>
            <a:ext cx="2448272" cy="91764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931863" y="5754688"/>
          <a:ext cx="2506662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7" name="Формула" r:id="rId7" imgW="21945600" imgH="4267200" progId="Equation.3">
                  <p:embed/>
                </p:oleObj>
              </mc:Choice>
              <mc:Fallback>
                <p:oleObj name="Формула" r:id="rId7" imgW="21945600" imgH="4267200" progId="Equation.3">
                  <p:embed/>
                  <p:pic>
                    <p:nvPicPr>
                      <p:cNvPr id="0" name="Изображение 225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863" y="5754688"/>
                        <a:ext cx="2506662" cy="4810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930275" y="4657725"/>
          <a:ext cx="262572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8" name="Формула" r:id="rId9" imgW="23469600" imgH="4267200" progId="Equation.3">
                  <p:embed/>
                </p:oleObj>
              </mc:Choice>
              <mc:Fallback>
                <p:oleObj name="Формула" r:id="rId9" imgW="23469600" imgH="4267200" progId="Equation.3">
                  <p:embed/>
                  <p:pic>
                    <p:nvPicPr>
                      <p:cNvPr id="0" name="Изображение 225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275" y="4657725"/>
                        <a:ext cx="2625725" cy="482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1044575" y="2205038"/>
          <a:ext cx="2433638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9" name="Формула" r:id="rId11" imgW="21640800" imgH="9448800" progId="Equation.3">
                  <p:embed/>
                </p:oleObj>
              </mc:Choice>
              <mc:Fallback>
                <p:oleObj name="Формула" r:id="rId11" imgW="21640800" imgH="9448800" progId="Equation.3">
                  <p:embed/>
                  <p:pic>
                    <p:nvPicPr>
                      <p:cNvPr id="0" name="Изображение 225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575" y="2205038"/>
                        <a:ext cx="2433638" cy="1068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982795" y="2262918"/>
            <a:ext cx="2448272" cy="91764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59544" y="5546291"/>
            <a:ext cx="2448272" cy="9016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58560" y="4455845"/>
            <a:ext cx="2448272" cy="88690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21298" y="2205493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Управляющая кнопка: домой 2">
            <a:hlinkClick r:id="rId13" action="ppaction://hlinksldjump" highlightClick="1"/>
          </p:cNvPr>
          <p:cNvSpPr/>
          <p:nvPr/>
        </p:nvSpPr>
        <p:spPr>
          <a:xfrm>
            <a:off x="3673600" y="6163995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4716016" y="6163995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24733" y="79500"/>
            <a:ext cx="449747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Улитка ползёт со скоростью 9 см/мин.</a:t>
            </a:r>
            <a:endParaRPr lang="ru-RU" sz="2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какое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ремя она проползёт расстояние, ра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ное 3 см?</a:t>
            </a:r>
            <a:endParaRPr lang="ru-RU" sz="2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957263" y="3284538"/>
          <a:ext cx="245268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0" name="Формула" r:id="rId14" imgW="22250400" imgH="9448800" progId="Equation.3">
                  <p:embed/>
                </p:oleObj>
              </mc:Choice>
              <mc:Fallback>
                <p:oleObj name="Формула" r:id="rId14" imgW="22250400" imgH="9448800" progId="Equation.3">
                  <p:embed/>
                  <p:pic>
                    <p:nvPicPr>
                      <p:cNvPr id="0" name="Изображение 225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263" y="3284538"/>
                        <a:ext cx="2452687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Объект 25"/>
          <p:cNvGraphicFramePr>
            <a:graphicFrameLocks noChangeAspect="1"/>
          </p:cNvGraphicFramePr>
          <p:nvPr/>
        </p:nvGraphicFramePr>
        <p:xfrm>
          <a:off x="5805488" y="4365625"/>
          <a:ext cx="23177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1" name="Формула" r:id="rId16" imgW="21031200" imgH="9448800" progId="Equation.3">
                  <p:embed/>
                </p:oleObj>
              </mc:Choice>
              <mc:Fallback>
                <p:oleObj name="Формула" r:id="rId16" imgW="21031200" imgH="9448800" progId="Equation.3">
                  <p:embed/>
                  <p:pic>
                    <p:nvPicPr>
                      <p:cNvPr id="0" name="Изображение 225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5488" y="4365625"/>
                        <a:ext cx="231775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4572000" y="65820"/>
            <a:ext cx="449747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Стрекоза летела со скоростью 10 м/с.</a:t>
            </a:r>
            <a:endParaRPr lang="ru-RU" sz="2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какое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ремя она пролетела расстояние, ра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ное 5 м?</a:t>
            </a:r>
            <a:endParaRPr lang="ru-RU" sz="2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1" grpId="0" animBg="1"/>
      <p:bldP spid="21" grpId="1" animBg="1"/>
      <p:bldP spid="20" grpId="0" animBg="1"/>
      <p:bldP spid="20" grpId="1" animBg="1"/>
      <p:bldP spid="14" grpId="0" animBg="1"/>
      <p:bldP spid="14" grpId="1" animBg="1"/>
      <p:bldP spid="13" grpId="0" animBg="1"/>
      <p:bldP spid="13" grpId="1" animBg="1"/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536" y="188640"/>
            <a:ext cx="8760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натуральное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представлено 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виде дроби …?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8875" y="207583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3232" y="3159901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8875" y="4244266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5800" y="5338714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71088" y="2215495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6649" y="424426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7745" y="5321064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98741" y="3159901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24029" y="2041685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омой 13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99592" y="777959"/>
            <a:ext cx="1080120" cy="1072189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164288" y="773414"/>
            <a:ext cx="1080120" cy="1072189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1043608" y="778585"/>
          <a:ext cx="877888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1" name="Формула" r:id="rId2" imgW="7315200" imgH="9448800" progId="Equation.3">
                  <p:embed/>
                </p:oleObj>
              </mc:Choice>
              <mc:Fallback>
                <p:oleObj name="Формула" r:id="rId2" imgW="7315200" imgH="9448800" progId="Equation.3">
                  <p:embed/>
                  <p:pic>
                    <p:nvPicPr>
                      <p:cNvPr id="0" name="Изображение 82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778585"/>
                        <a:ext cx="877888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7067467" y="778586"/>
          <a:ext cx="1098550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2" name="Формула" r:id="rId4" imgW="9144000" imgH="9448800" progId="Equation.3">
                  <p:embed/>
                </p:oleObj>
              </mc:Choice>
              <mc:Fallback>
                <p:oleObj name="Формула" r:id="rId4" imgW="9144000" imgH="9448800" progId="Equation.3">
                  <p:embed/>
                  <p:pic>
                    <p:nvPicPr>
                      <p:cNvPr id="0" name="Изображение 82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7467" y="778586"/>
                        <a:ext cx="1098550" cy="107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4417150" y="3244334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Объект 25"/>
          <p:cNvGraphicFramePr>
            <a:graphicFrameLocks noChangeAspect="1"/>
          </p:cNvGraphicFramePr>
          <p:nvPr/>
        </p:nvGraphicFramePr>
        <p:xfrm>
          <a:off x="5789613" y="5229225"/>
          <a:ext cx="225266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3" name="Формула" r:id="rId1" imgW="20421600" imgH="9448800" progId="Equation.3">
                  <p:embed/>
                </p:oleObj>
              </mc:Choice>
              <mc:Fallback>
                <p:oleObj name="Формула" r:id="rId1" imgW="20421600" imgH="9448800" progId="Equation.3">
                  <p:embed/>
                  <p:pic>
                    <p:nvPicPr>
                      <p:cNvPr id="0" name="Изображение 105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9613" y="5229225"/>
                        <a:ext cx="2252662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5794375" y="4130675"/>
          <a:ext cx="238601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4" name="Формула" r:id="rId3" imgW="21336000" imgH="9448800" progId="Equation.3">
                  <p:embed/>
                </p:oleObj>
              </mc:Choice>
              <mc:Fallback>
                <p:oleObj name="Формула" r:id="rId3" imgW="21336000" imgH="9448800" progId="Equation.3">
                  <p:embed/>
                  <p:pic>
                    <p:nvPicPr>
                      <p:cNvPr id="0" name="Изображение 105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375" y="4130675"/>
                        <a:ext cx="2386013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"/>
          <p:cNvGraphicFramePr>
            <a:graphicFrameLocks noChangeAspect="1"/>
          </p:cNvGraphicFramePr>
          <p:nvPr/>
        </p:nvGraphicFramePr>
        <p:xfrm>
          <a:off x="5758563" y="3032657"/>
          <a:ext cx="2316163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5" name="Формула" r:id="rId5" imgW="21031200" imgH="9448800" progId="Equation.3">
                  <p:embed/>
                </p:oleObj>
              </mc:Choice>
              <mc:Fallback>
                <p:oleObj name="Формула" r:id="rId5" imgW="21031200" imgH="9448800" progId="Equation.3">
                  <p:embed/>
                  <p:pic>
                    <p:nvPicPr>
                      <p:cNvPr id="0" name="Изображение 105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8563" y="3032657"/>
                        <a:ext cx="2316163" cy="1068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"/>
          <p:cNvGraphicFramePr>
            <a:graphicFrameLocks noChangeAspect="1"/>
          </p:cNvGraphicFramePr>
          <p:nvPr/>
        </p:nvGraphicFramePr>
        <p:xfrm>
          <a:off x="5792788" y="1920875"/>
          <a:ext cx="2349500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6" name="Формула" r:id="rId7" imgW="21336000" imgH="9448800" progId="Equation.3">
                  <p:embed/>
                </p:oleObj>
              </mc:Choice>
              <mc:Fallback>
                <p:oleObj name="Формула" r:id="rId7" imgW="21336000" imgH="9448800" progId="Equation.3">
                  <p:embed/>
                  <p:pic>
                    <p:nvPicPr>
                      <p:cNvPr id="0" name="Изображение 105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2788" y="1920875"/>
                        <a:ext cx="2349500" cy="1068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5705077" y="2047732"/>
            <a:ext cx="2448272" cy="88690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692509" y="3108030"/>
            <a:ext cx="2448272" cy="91764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705077" y="4221088"/>
            <a:ext cx="2448272" cy="9016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1038225" y="5229225"/>
          <a:ext cx="22987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7" name="Формула" r:id="rId9" imgW="20116800" imgH="9448800" progId="Equation.3">
                  <p:embed/>
                </p:oleObj>
              </mc:Choice>
              <mc:Fallback>
                <p:oleObj name="Формула" r:id="rId9" imgW="20116800" imgH="9448800" progId="Equation.3">
                  <p:embed/>
                  <p:pic>
                    <p:nvPicPr>
                      <p:cNvPr id="0" name="Изображение 105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5" y="5229225"/>
                        <a:ext cx="2298700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869950" y="3032125"/>
          <a:ext cx="2614613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8" name="Формула" r:id="rId11" imgW="21336000" imgH="9448800" progId="Equation.3">
                  <p:embed/>
                </p:oleObj>
              </mc:Choice>
              <mc:Fallback>
                <p:oleObj name="Формула" r:id="rId11" imgW="21336000" imgH="9448800" progId="Equation.3">
                  <p:embed/>
                  <p:pic>
                    <p:nvPicPr>
                      <p:cNvPr id="0" name="Изображение 105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50" y="3032125"/>
                        <a:ext cx="2614613" cy="1068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820738" y="1957388"/>
          <a:ext cx="2743200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9" name="Формула" r:id="rId13" imgW="21945600" imgH="9448800" progId="Equation.3">
                  <p:embed/>
                </p:oleObj>
              </mc:Choice>
              <mc:Fallback>
                <p:oleObj name="Формула" r:id="rId13" imgW="21945600" imgH="9448800" progId="Equation.3">
                  <p:embed/>
                  <p:pic>
                    <p:nvPicPr>
                      <p:cNvPr id="0" name="Изображение 105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38" y="1957388"/>
                        <a:ext cx="2743200" cy="1068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963181" y="5312176"/>
            <a:ext cx="2448272" cy="9016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63181" y="3128121"/>
            <a:ext cx="2448272" cy="91764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84933" y="2047852"/>
            <a:ext cx="2448272" cy="88690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59672" y="2198796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88" y="188640"/>
            <a:ext cx="8663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смешанное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представлено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виде дроби …?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963181" y="4138531"/>
          <a:ext cx="23526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0" name="Формула" r:id="rId15" imgW="21336000" imgH="9448800" progId="Equation.3">
                  <p:embed/>
                </p:oleObj>
              </mc:Choice>
              <mc:Fallback>
                <p:oleObj name="Формула" r:id="rId15" imgW="21336000" imgH="9448800" progId="Equation.3">
                  <p:embed/>
                  <p:pic>
                    <p:nvPicPr>
                      <p:cNvPr id="0" name="Изображение 105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181" y="4138531"/>
                        <a:ext cx="2352675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Управляющая кнопка: домой 29">
            <a:hlinkClick r:id="rId17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899592" y="777959"/>
            <a:ext cx="1080120" cy="1072189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164288" y="773414"/>
            <a:ext cx="1080120" cy="1072189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Объект 33"/>
          <p:cNvGraphicFramePr>
            <a:graphicFrameLocks noChangeAspect="1"/>
          </p:cNvGraphicFramePr>
          <p:nvPr/>
        </p:nvGraphicFramePr>
        <p:xfrm>
          <a:off x="1169988" y="777875"/>
          <a:ext cx="62230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1" name="Формула" r:id="rId18" imgW="5181600" imgH="9448800" progId="Equation.3">
                  <p:embed/>
                </p:oleObj>
              </mc:Choice>
              <mc:Fallback>
                <p:oleObj name="Формула" r:id="rId18" imgW="5181600" imgH="9448800" progId="Equation.3">
                  <p:embed/>
                  <p:pic>
                    <p:nvPicPr>
                      <p:cNvPr id="0" name="Изображение 105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988" y="777875"/>
                        <a:ext cx="622300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Объект 34"/>
          <p:cNvGraphicFramePr>
            <a:graphicFrameLocks noChangeAspect="1"/>
          </p:cNvGraphicFramePr>
          <p:nvPr/>
        </p:nvGraphicFramePr>
        <p:xfrm>
          <a:off x="7177088" y="777875"/>
          <a:ext cx="877887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2" name="Формула" r:id="rId20" imgW="7315200" imgH="9448800" progId="Equation.3">
                  <p:embed/>
                </p:oleObj>
              </mc:Choice>
              <mc:Fallback>
                <p:oleObj name="Формула" r:id="rId20" imgW="7315200" imgH="9448800" progId="Equation.3">
                  <p:embed/>
                  <p:pic>
                    <p:nvPicPr>
                      <p:cNvPr id="0" name="Изображение 105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7088" y="777875"/>
                        <a:ext cx="877887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3" grpId="0" animBg="1"/>
      <p:bldP spid="23" grpId="1" animBg="1"/>
      <p:bldP spid="15" grpId="0" animBg="1"/>
      <p:bldP spid="15" grpId="1" animBg="1"/>
      <p:bldP spid="17" grpId="0" animBg="1"/>
      <p:bldP spid="17" grpId="1" animBg="1"/>
      <p:bldP spid="16" grpId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147638" y="3992563"/>
          <a:ext cx="337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8" name="Формула" r:id="rId1" imgW="29565600" imgH="9448800" progId="Equation.3">
                  <p:embed/>
                </p:oleObj>
              </mc:Choice>
              <mc:Fallback>
                <p:oleObj name="Формула" r:id="rId1" imgW="29565600" imgH="9448800" progId="Equation.3">
                  <p:embed/>
                  <p:pic>
                    <p:nvPicPr>
                      <p:cNvPr id="0" name="Изображение 174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8" y="3992563"/>
                        <a:ext cx="3378200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23528" y="4005064"/>
            <a:ext cx="3096344" cy="108921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Управляющая кнопка: домой 1">
            <a:hlinkClick r:id="rId3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174528" y="1412776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505288"/>
            <a:ext cx="87849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из 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равенств  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верно?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2996952"/>
            <a:ext cx="87849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из 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равенств  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неверно?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234950" y="1463675"/>
          <a:ext cx="32035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9" name="Формула" r:id="rId4" imgW="28041600" imgH="9448800" progId="Equation.3">
                  <p:embed/>
                </p:oleObj>
              </mc:Choice>
              <mc:Fallback>
                <p:oleObj name="Формула" r:id="rId4" imgW="28041600" imgH="9448800" progId="Equation.3">
                  <p:embed/>
                  <p:pic>
                    <p:nvPicPr>
                      <p:cNvPr id="0" name="Изображение 174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" y="1463675"/>
                        <a:ext cx="3203575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23528" y="1475688"/>
            <a:ext cx="3096344" cy="108921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5652120" y="1507279"/>
          <a:ext cx="31591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0" name="Формула" r:id="rId6" imgW="28651200" imgH="9448800" progId="Equation.3">
                  <p:embed/>
                </p:oleObj>
              </mc:Choice>
              <mc:Fallback>
                <p:oleObj name="Формула" r:id="rId6" imgW="28651200" imgH="9448800" progId="Equation.3">
                  <p:embed/>
                  <p:pic>
                    <p:nvPicPr>
                      <p:cNvPr id="0" name="Изображение 174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1507279"/>
                        <a:ext cx="3159125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5551488" y="4037013"/>
          <a:ext cx="336073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1" name="Формула" r:id="rId8" imgW="30480000" imgH="9448800" progId="Equation.3">
                  <p:embed/>
                </p:oleObj>
              </mc:Choice>
              <mc:Fallback>
                <p:oleObj name="Формула" r:id="rId8" imgW="30480000" imgH="9448800" progId="Equation.3">
                  <p:embed/>
                  <p:pic>
                    <p:nvPicPr>
                      <p:cNvPr id="0" name="Изображение 174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1488" y="4037013"/>
                        <a:ext cx="3360737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1297</Words>
  <Application>WPS Presentation</Application>
  <PresentationFormat>Экран (4:3)</PresentationFormat>
  <Paragraphs>209</Paragraphs>
  <Slides>15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52</vt:i4>
      </vt:variant>
      <vt:variant>
        <vt:lpstr>幻灯片标题</vt:lpstr>
      </vt:variant>
      <vt:variant>
        <vt:i4>15</vt:i4>
      </vt:variant>
    </vt:vector>
  </HeadingPairs>
  <TitlesOfParts>
    <vt:vector size="75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KarMaN</dc:creator>
  <cp:lastModifiedBy>Людмила Мороз</cp:lastModifiedBy>
  <cp:revision>217</cp:revision>
  <dcterms:created xsi:type="dcterms:W3CDTF">2020-10-13T08:41:00Z</dcterms:created>
  <dcterms:modified xsi:type="dcterms:W3CDTF">2024-11-01T15:48:05Z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1536D1AB027142418154D65C4182CD06_12</vt:lpwstr>
  </property>
  <property fmtid="{D5CDD505-2E9C-101B-9397-08002B2CF9AE}" pid="3" name="KSOProductBuildVer">
    <vt:lpwstr>1049-12.2.0.18607</vt:lpwstr>
  </property>
</Properties>
</file>