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78" r:id="rId5"/>
    <p:sldId id="279" r:id="rId6"/>
    <p:sldId id="282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663300"/>
    <a:srgbClr val="D2E1B5"/>
    <a:srgbClr val="EBF6F9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7957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kartinkin.net/uploads/posts/2020-11/1606686929_13-p-fon-dlya-prezentatsii-po-matematike-18.pn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79914" cy="6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11559" y="764704"/>
            <a:ext cx="74696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 </a:t>
            </a:r>
            <a:endParaRPr lang="ru-RU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9399" y="3212976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51520" y="6309320"/>
            <a:ext cx="871296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 МБОУ СОШ №</a:t>
            </a:r>
            <a:r>
              <a:rPr lang="ru-RU" sz="1600" b="1" baseline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256 ГО ЗАТО </a:t>
            </a:r>
            <a:r>
              <a:rPr lang="ru-RU" sz="1600" b="1" baseline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г.Фокино</a:t>
            </a:r>
            <a:r>
              <a:rPr lang="ru-RU" sz="1600" b="1" baseline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Приморский край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09399" y="5301208"/>
            <a:ext cx="1399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baseline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1844826"/>
            <a:ext cx="4248472" cy="481615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652392" y="1844825"/>
            <a:ext cx="4248472" cy="410378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539052" y="6093296"/>
            <a:ext cx="2361812" cy="567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3752" y="188640"/>
            <a:ext cx="9036496" cy="1584176"/>
          </a:xfrm>
          <a:prstGeom prst="rect">
            <a:avLst/>
          </a:prstGeom>
          <a:solidFill>
            <a:srgbClr val="34411B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69845" y="5874905"/>
            <a:ext cx="4036045" cy="7230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7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kartinkin.net/uploads/posts/2020-11/1606686929_13-p-fon-dlya-prezentatsii-po-matematike-18.pn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306" y="1"/>
            <a:ext cx="9179914" cy="6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5004048" y="188640"/>
            <a:ext cx="3888431" cy="648072"/>
          </a:xfrm>
          <a:prstGeom prst="rect">
            <a:avLst/>
          </a:prstGeom>
          <a:solidFill>
            <a:srgbClr val="34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41485" y="908720"/>
            <a:ext cx="4248472" cy="5760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s://mmedia.ozone.ru/multimedia/1022696327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057" y="908720"/>
            <a:ext cx="3922860" cy="33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.calameoassets.com/140115105635-e602da858a88c29e790d76a86311b791/p1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5703" y="3861048"/>
            <a:ext cx="22077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nigaopt.ru/images/thumbs/1823523225/861796313.jp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4139952" y="2996952"/>
            <a:ext cx="2256716" cy="28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uslania.com/pictures/books_photos/19/190902/o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23828" y="3769323"/>
            <a:ext cx="2232248" cy="28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мка 13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58056" y="4693382"/>
            <a:ext cx="8713027" cy="895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843" y="1957078"/>
            <a:ext cx="8713027" cy="895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8224" y="6093296"/>
            <a:ext cx="2361812" cy="567680"/>
          </a:xfrm>
          <a:prstGeom prst="rect">
            <a:avLst/>
          </a:prstGeom>
          <a:solidFill>
            <a:srgbClr val="EBF6F9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76672"/>
            <a:ext cx="9144000" cy="1368152"/>
          </a:xfrm>
          <a:prstGeom prst="rect">
            <a:avLst/>
          </a:prstGeom>
          <a:solidFill>
            <a:srgbClr val="344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213" y="3212976"/>
            <a:ext cx="9144000" cy="1368152"/>
          </a:xfrm>
          <a:prstGeom prst="rect">
            <a:avLst/>
          </a:prstGeom>
          <a:solidFill>
            <a:srgbClr val="344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0-11/1606686929_13-p-fon-dlya-prezentatsii-po-matematike-18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79914" cy="6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07504" y="116632"/>
            <a:ext cx="9036496" cy="674136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33.wmf"/><Relationship Id="rId2" Type="http://schemas.openxmlformats.org/officeDocument/2006/relationships/oleObject" Target="../embeddings/oleObject18.bin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36.w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38.wmf"/><Relationship Id="rId2" Type="http://schemas.openxmlformats.org/officeDocument/2006/relationships/oleObject" Target="../embeddings/oleObject22.bin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41.wmf"/><Relationship Id="rId2" Type="http://schemas.openxmlformats.org/officeDocument/2006/relationships/oleObject" Target="../embeddings/oleObject24.bin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s://deztop.net/wp-content/uploads/2021/02/92f1d5f6cf506d20ad512822b34cfdea.jpg" TargetMode="External"/><Relationship Id="rId8" Type="http://schemas.openxmlformats.org/officeDocument/2006/relationships/hyperlink" Target="https://fhd.multiurok.ru/4/5/f/45f94b8c7dbd8413c5cfb2d23ad8e61f7dd6df8d/img3.jpg" TargetMode="External"/><Relationship Id="rId7" Type="http://schemas.openxmlformats.org/officeDocument/2006/relationships/hyperlink" Target="https://fsd.multiurok.ru/html/2019/06/03/s_5cf4a9ed03b32/img9.jpg" TargetMode="External"/><Relationship Id="rId6" Type="http://schemas.openxmlformats.org/officeDocument/2006/relationships/hyperlink" Target="https://lesovichok94.edusite.ru/images/clip_image001.png1" TargetMode="External"/><Relationship Id="rId5" Type="http://schemas.openxmlformats.org/officeDocument/2006/relationships/hyperlink" Target="https://www.kidsfront.com/coloring-pages/sm_color/walking1.gif" TargetMode="External"/><Relationship Id="rId4" Type="http://schemas.openxmlformats.org/officeDocument/2006/relationships/hyperlink" Target="https://illustrators.ru/uploads/illustration/image/416442/main_416442_original.jpg" TargetMode="External"/><Relationship Id="rId3" Type="http://schemas.openxmlformats.org/officeDocument/2006/relationships/hyperlink" Target="https://3dprinterrus.ru/uploads/s/d/w/k/dwkq1fdkpkiv/img/full_RZBxNezy.png" TargetMode="External"/><Relationship Id="rId2" Type="http://schemas.openxmlformats.org/officeDocument/2006/relationships/hyperlink" Target="https://prooge.ru/" TargetMode="External"/><Relationship Id="rId14" Type="http://schemas.openxmlformats.org/officeDocument/2006/relationships/slideLayout" Target="../slideLayouts/slideLayout3.xml"/><Relationship Id="rId13" Type="http://schemas.openxmlformats.org/officeDocument/2006/relationships/hyperlink" Target="https://provnews.ru/media/rss-7b4d7b0d7694d7a4f26e5e0fa612a612/rssimg-64edba4ee41f6bbd93d5a2d7c7a762e4.jpeg" TargetMode="External"/><Relationship Id="rId12" Type="http://schemas.openxmlformats.org/officeDocument/2006/relationships/hyperlink" Target="https://kladraz.ru/images/photos/6bdfab75ce2f3cff9102a678330c666a.jpg" TargetMode="External"/><Relationship Id="rId11" Type="http://schemas.openxmlformats.org/officeDocument/2006/relationships/hyperlink" Target="https://avatars.dzeninfra.ru/get-zen_doc/1704967/pub_5f250fc67af0ad5229d31ece_5f258fad95eeae3cd9b6942a/scale_1200" TargetMode="External"/><Relationship Id="rId10" Type="http://schemas.openxmlformats.org/officeDocument/2006/relationships/hyperlink" Target="http://infokanal55.ru/_pu/172/95574715.jpg" TargetMode="External"/><Relationship Id="rId1" Type="http://schemas.openxmlformats.org/officeDocument/2006/relationships/hyperlink" Target="https://kartinkin.net/uploads/posts/2020-11/1606686929_13-p-fon-dlya-prezentatsii-po-matematike-18.png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7.w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309360"/>
            <a:ext cx="8741410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899" y="260647"/>
            <a:ext cx="8505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секунды звук в воздухе преодолевает расстояние 1300 м. Сколько метров преодолеет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в воздухе за 3 секунды?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975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71" name="Picture 15" descr="Фото взято из свободных источников интернет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1940201"/>
            <a:ext cx="3772069" cy="387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932363" y="3284538"/>
          <a:ext cx="37195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Формула" r:id="rId2" imgW="24688800" imgH="5181600" progId="Equation.3">
                  <p:embed/>
                </p:oleObj>
              </mc:Choice>
              <mc:Fallback>
                <p:oleObj name="Формула" r:id="rId2" imgW="24688800" imgH="5181600" progId="Equation.3">
                  <p:embed/>
                  <p:pic>
                    <p:nvPicPr>
                      <p:cNvPr id="0" name="Изображение 19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284538"/>
                        <a:ext cx="37195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860032" y="4077072"/>
          <a:ext cx="25384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Формула" r:id="rId4" imgW="17068800" imgH="5181600" progId="Equation.3">
                  <p:embed/>
                </p:oleObj>
              </mc:Choice>
              <mc:Fallback>
                <p:oleObj name="Формула" r:id="rId4" imgW="17068800" imgH="5181600" progId="Equation.3">
                  <p:embed/>
                  <p:pic>
                    <p:nvPicPr>
                      <p:cNvPr id="0" name="Изображение 19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7072"/>
                        <a:ext cx="253841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 швейной машины за минуту делает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780   оборотов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оборотов сделал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секунд?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об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6" name="Picture 12" descr="https://kladraz.ru/images/photos/6bdfab75ce2f3cff9102a678330c666a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41024" y="1939602"/>
            <a:ext cx="2775004" cy="39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070475" y="3284538"/>
          <a:ext cx="34432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Формула" r:id="rId2" imgW="22860000" imgH="5181600" progId="Equation.3">
                  <p:embed/>
                </p:oleObj>
              </mc:Choice>
              <mc:Fallback>
                <p:oleObj name="Формула" r:id="rId2" imgW="22860000" imgH="5181600" progId="Equation.3">
                  <p:embed/>
                  <p:pic>
                    <p:nvPicPr>
                      <p:cNvPr id="0" name="Изображение 21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3284538"/>
                        <a:ext cx="34432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994578" y="4077072"/>
          <a:ext cx="24479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Формула" r:id="rId4" imgW="16459200" imgH="5181600" progId="Equation.3">
                  <p:embed/>
                </p:oleObj>
              </mc:Choice>
              <mc:Fallback>
                <p:oleObj name="Формула" r:id="rId4" imgW="16459200" imgH="5181600" progId="Equation.3">
                  <p:embed/>
                  <p:pic>
                    <p:nvPicPr>
                      <p:cNvPr id="0" name="Изображение 21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578" y="4077072"/>
                        <a:ext cx="24479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26064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проехал на велосипеде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км. Сколько километров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проедет за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15 минут, если будет ехать с той же скоростью?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км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 descr="https://illustrators.ru/uploads/illustration/image/416442/main_416442_original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3568" y="1946153"/>
            <a:ext cx="3329355" cy="38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905014" y="2852936"/>
          <a:ext cx="28797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Формула" r:id="rId2" imgW="17373600" imgH="5181600" progId="Equation.3">
                  <p:embed/>
                </p:oleObj>
              </mc:Choice>
              <mc:Fallback>
                <p:oleObj name="Формула" r:id="rId2" imgW="17373600" imgH="5181600" progId="Equation.3">
                  <p:embed/>
                  <p:pic>
                    <p:nvPicPr>
                      <p:cNvPr id="0" name="Изображение 20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014" y="2852936"/>
                        <a:ext cx="28797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883150" y="4076700"/>
          <a:ext cx="21812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Формула" r:id="rId4" imgW="13411200" imgH="5181600" progId="Equation.3">
                  <p:embed/>
                </p:oleObj>
              </mc:Choice>
              <mc:Fallback>
                <p:oleObj name="Формула" r:id="rId4" imgW="13411200" imgH="5181600" progId="Equation.3">
                  <p:embed/>
                  <p:pic>
                    <p:nvPicPr>
                      <p:cNvPr id="0" name="Изображение 20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4076700"/>
                        <a:ext cx="21812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43311" y="337954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25 минут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9292" y="4581128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75 минут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83" y="26064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набрать 15 литров воды из крана,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120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секунд. За сколько секунд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набрать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24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литра воды?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9" name="Picture 21" descr="https://provnews.ru/media/rss-7b4d7b0d7694d7a4f26e5e0fa612a612/rssimg-64edba4ee41f6bbd93d5a2d7c7a762e4.jpe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23527" y="2036412"/>
            <a:ext cx="4143983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981617" y="2818632"/>
          <a:ext cx="34353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Формула" r:id="rId2" imgW="20726400" imgH="5181600" progId="Equation.3">
                  <p:embed/>
                </p:oleObj>
              </mc:Choice>
              <mc:Fallback>
                <p:oleObj name="Формула" r:id="rId2" imgW="20726400" imgH="5181600" progId="Equation.3">
                  <p:embed/>
                  <p:pic>
                    <p:nvPicPr>
                      <p:cNvPr id="0" name="Изображение 22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617" y="2818632"/>
                        <a:ext cx="343535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962517" y="3883351"/>
          <a:ext cx="24780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Формула" r:id="rId4" imgW="15240000" imgH="5181600" progId="Equation.3">
                  <p:embed/>
                </p:oleObj>
              </mc:Choice>
              <mc:Fallback>
                <p:oleObj name="Формула" r:id="rId4" imgW="15240000" imgH="5181600" progId="Equation.3">
                  <p:embed/>
                  <p:pic>
                    <p:nvPicPr>
                      <p:cNvPr id="0" name="Изображение 22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17" y="3883351"/>
                        <a:ext cx="247808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94080" y="3421686"/>
            <a:ext cx="10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литр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endshow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039" y="1182153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4069" y="5591958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2"/>
              </a:rPr>
              <a:t>https://prooge.ru/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4039" y="1535375"/>
            <a:ext cx="131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3D</a:t>
            </a:r>
            <a:r>
              <a:rPr lang="ru-RU" dirty="0" smtClean="0">
                <a:hlinkClick r:id="rId3"/>
              </a:rPr>
              <a:t> принтер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4039" y="1903744"/>
            <a:ext cx="25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Мальчик на велосипеде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6395" y="2281900"/>
            <a:ext cx="24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Мальчик идёт пешком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4069" y="2648047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Дети идут в школу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14341" y="3007521"/>
            <a:ext cx="258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на автомобиле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4039" y="3391490"/>
            <a:ext cx="168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Ткацкий станок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41688" y="3760822"/>
            <a:ext cx="18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Самолёт и поезд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6395" y="413015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Сувенирные значки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46771" y="4499486"/>
            <a:ext cx="173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Девочка кричит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41688" y="4853294"/>
            <a:ext cx="181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Профессия швея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6771" y="5222626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Вода из крана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8409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7 часов 3D принтер напечатал 98 деталей. Сколько деталей напечатал этот 3D принтер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6 часов?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986046" y="3356992"/>
          <a:ext cx="3060340" cy="75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рмула" r:id="rId1" imgW="19202400" imgH="5181600" progId="Equation.3">
                  <p:embed/>
                </p:oleObj>
              </mc:Choice>
              <mc:Fallback>
                <p:oleObj name="Формула" r:id="rId1" imgW="19202400" imgH="5181600" progId="Equation.3">
                  <p:embed/>
                  <p:pic>
                    <p:nvPicPr>
                      <p:cNvPr id="0" name="Изображение 1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046" y="3356992"/>
                        <a:ext cx="3060340" cy="753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0" name="Picture 36" descr="https://3dprinterrus.ru/uploads/s/d/w/k/dwkq1fdkpkiv/img/full_RZBxNezy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98834" y="2420888"/>
            <a:ext cx="4035129" cy="29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11160" y="4153726"/>
          <a:ext cx="2428212" cy="75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Формула" r:id="rId4" imgW="15240000" imgH="5181600" progId="Equation.3">
                  <p:embed/>
                </p:oleObj>
              </mc:Choice>
              <mc:Fallback>
                <p:oleObj name="Формула" r:id="rId4" imgW="15240000" imgH="51816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160" y="4153726"/>
                        <a:ext cx="2428212" cy="753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62" y="116632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час 30 минут Алексей проходит такое же расстояние, какое он проезжает за 30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велосипеде со скоростью 18 км/ч. Сколько километров проходит Алексей за час?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001587" y="3284984"/>
          <a:ext cx="3232669" cy="79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Формула" r:id="rId1" imgW="19507200" imgH="5181600" progId="Equation.3">
                  <p:embed/>
                </p:oleObj>
              </mc:Choice>
              <mc:Fallback>
                <p:oleObj name="Формула" r:id="rId1" imgW="19507200" imgH="5181600" progId="Equation.3">
                  <p:embed/>
                  <p:pic>
                    <p:nvPicPr>
                      <p:cNvPr id="0" name="Изображение 12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587" y="3284984"/>
                        <a:ext cx="3232669" cy="797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17572" y="4077013"/>
          <a:ext cx="25288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Формула" r:id="rId3" imgW="15544800" imgH="5181600" progId="Equation.3">
                  <p:embed/>
                </p:oleObj>
              </mc:Choice>
              <mc:Fallback>
                <p:oleObj name="Формула" r:id="rId3" imgW="15544800" imgH="51816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572" y="4077013"/>
                        <a:ext cx="252888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6" name="Picture 18" descr="https://www.kidsfront.com/coloring-pages/sm_color/walking1.gif"/>
          <p:cNvPicPr>
            <a:picLocks noChangeAspect="1" noChangeArrowheads="1"/>
          </p:cNvPicPr>
          <p:nvPr/>
        </p:nvPicPr>
        <p:blipFill rotWithShape="1">
          <a:blip r:embed="rId5" cstate="email"/>
          <a:srcRect b="9292"/>
          <a:stretch>
            <a:fillRect/>
          </a:stretch>
        </p:blipFill>
        <p:spPr bwMode="auto">
          <a:xfrm>
            <a:off x="705731" y="1986362"/>
            <a:ext cx="3429000" cy="38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45 минут Михаил проехал на велосипеде 18 км. Сколько километров Михаил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проедет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15 минут, если будет ехать с той же скоростью?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 descr="https://illustrators.ru/uploads/illustration/image/416442/main_416442_original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3568" y="1946153"/>
            <a:ext cx="3329355" cy="38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905014" y="2852936"/>
          <a:ext cx="28797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Формула" r:id="rId2" imgW="17373600" imgH="5181600" progId="Equation.3">
                  <p:embed/>
                </p:oleObj>
              </mc:Choice>
              <mc:Fallback>
                <p:oleObj name="Формула" r:id="rId2" imgW="17373600" imgH="5181600" progId="Equation.3">
                  <p:embed/>
                  <p:pic>
                    <p:nvPicPr>
                      <p:cNvPr id="0" name="Изображение 13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014" y="2852936"/>
                        <a:ext cx="28797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860032" y="4077072"/>
          <a:ext cx="223043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Формула" r:id="rId4" imgW="13716000" imgH="5181600" progId="Equation.3">
                  <p:embed/>
                </p:oleObj>
              </mc:Choice>
              <mc:Fallback>
                <p:oleObj name="Формула" r:id="rId4" imgW="13716000" imgH="5181600" progId="Equation.3">
                  <p:embed/>
                  <p:pic>
                    <p:nvPicPr>
                      <p:cNvPr id="0" name="Изображение 13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7072"/>
                        <a:ext cx="223043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3311" y="337954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15 минут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9292" y="4581128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75 минут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96" y="116631"/>
            <a:ext cx="87876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Юля утром вышла из дома и пошла в школу со скоростью 50 метров в минуту.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3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 вслед за ней вышел её брат Денис со скоростью 80 метров в минуту.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 сколько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Денис догнал Юлю?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6" name="Picture 20" descr="https://lesovichok94.edusite.ru/images/clip_image001.png1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643523" y="1940202"/>
            <a:ext cx="3556045" cy="39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Решение(3)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748252" y="2663802"/>
          <a:ext cx="34353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Формула" r:id="rId2" imgW="20726400" imgH="5181600" progId="Equation.3">
                  <p:embed/>
                </p:oleObj>
              </mc:Choice>
              <mc:Fallback>
                <p:oleObj name="Формула" r:id="rId2" imgW="20726400" imgH="5181600" progId="Equation.3">
                  <p:embed/>
                  <p:pic>
                    <p:nvPicPr>
                      <p:cNvPr id="0" name="Изображение 14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52" y="2663802"/>
                        <a:ext cx="343535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714700" y="4049739"/>
          <a:ext cx="376713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Формула" r:id="rId4" imgW="23164800" imgH="5181600" progId="Equation.3">
                  <p:embed/>
                </p:oleObj>
              </mc:Choice>
              <mc:Fallback>
                <p:oleObj name="Формула" r:id="rId4" imgW="23164800" imgH="5181600" progId="Equation.3">
                  <p:embed/>
                  <p:pic>
                    <p:nvPicPr>
                      <p:cNvPr id="0" name="Изображение 14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700" y="4049739"/>
                        <a:ext cx="376713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22135" y="3702476"/>
            <a:ext cx="432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 догоняет со скоростью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7053" y="3252836"/>
            <a:ext cx="380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 минуты прошла Юля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730314" y="4797152"/>
          <a:ext cx="31321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Формула" r:id="rId6" imgW="18897600" imgH="5181600" progId="Equation.3">
                  <p:embed/>
                </p:oleObj>
              </mc:Choice>
              <mc:Fallback>
                <p:oleObj name="Формула" r:id="rId6" imgW="18897600" imgH="51816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314" y="4797152"/>
                        <a:ext cx="313213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29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45 минут Александр проехал на автомобиле 42 км. Сколько километров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проедет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час 15 минут, если будет ехать с той же скоростью?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км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3" name="Picture 13" descr="https://fsd.multiurok.ru/html/2019/06/03/s_5cf4a9ed03b32/img9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683568" y="1933756"/>
            <a:ext cx="3423683" cy="39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754563" y="2852738"/>
          <a:ext cx="318293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Формула" r:id="rId2" imgW="19202400" imgH="5181600" progId="Equation.3">
                  <p:embed/>
                </p:oleObj>
              </mc:Choice>
              <mc:Fallback>
                <p:oleObj name="Формула" r:id="rId2" imgW="19202400" imgH="5181600" progId="Equation.3">
                  <p:embed/>
                  <p:pic>
                    <p:nvPicPr>
                      <p:cNvPr id="0" name="Изображение 15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2852738"/>
                        <a:ext cx="318293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735513" y="4076700"/>
          <a:ext cx="2478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Формула" r:id="rId4" imgW="15240000" imgH="5181600" progId="Equation.3">
                  <p:embed/>
                </p:oleObj>
              </mc:Choice>
              <mc:Fallback>
                <p:oleObj name="Формула" r:id="rId4" imgW="15240000" imgH="5181600" progId="Equation.3">
                  <p:embed/>
                  <p:pic>
                    <p:nvPicPr>
                      <p:cNvPr id="0" name="Изображение 15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4076700"/>
                        <a:ext cx="2478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43311" y="337954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15 минут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9292" y="4581128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75 минут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65" y="272044"/>
            <a:ext cx="8647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8 дней ткацкий станок производит 3120 метров ткани. Сколько метров ткани произвёл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станок за 6 дней?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2340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06" name="Picture 22" descr="https://fhd.multiurok.ru/4/5/f/45f94b8c7dbd8413c5cfb2d23ad8e61f7dd6df8d/img3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17365" y="2125425"/>
            <a:ext cx="4110619" cy="34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908228" y="3284984"/>
          <a:ext cx="3768228" cy="72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Формула" r:id="rId2" imgW="24993600" imgH="5181600" progId="Equation.3">
                  <p:embed/>
                </p:oleObj>
              </mc:Choice>
              <mc:Fallback>
                <p:oleObj name="Формула" r:id="rId2" imgW="24993600" imgH="5181600" progId="Equation.3">
                  <p:embed/>
                  <p:pic>
                    <p:nvPicPr>
                      <p:cNvPr id="0" name="Изображение 16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228" y="3284984"/>
                        <a:ext cx="3768228" cy="726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4860032" y="4099284"/>
          <a:ext cx="2583904" cy="71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Формула" r:id="rId4" imgW="17373600" imgH="5181600" progId="Equation.3">
                  <p:embed/>
                </p:oleObj>
              </mc:Choice>
              <mc:Fallback>
                <p:oleObj name="Формула" r:id="rId4" imgW="17373600" imgH="5181600" progId="Equation.3">
                  <p:embed/>
                  <p:pic>
                    <p:nvPicPr>
                      <p:cNvPr id="0" name="Изображение 16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99284"/>
                        <a:ext cx="2583904" cy="71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014" y="295661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часа самолёт пролетает то же расстояние, что и поезд проезжает за 30 часов. Найдите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поезда, если скорость самолёта 600 км/ч.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8" name="Picture 10" descr="https://deztop.net/wp-content/uploads/2021/02/92f1d5f6cf506d20ad512822b34cfdea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35523" y="2060848"/>
            <a:ext cx="4097143" cy="34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689506" y="2811869"/>
          <a:ext cx="41433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Формула" r:id="rId2" imgW="24993600" imgH="5181600" progId="Equation.3">
                  <p:embed/>
                </p:oleObj>
              </mc:Choice>
              <mc:Fallback>
                <p:oleObj name="Формула" r:id="rId2" imgW="24993600" imgH="5181600" progId="Equation.3">
                  <p:embed/>
                  <p:pic>
                    <p:nvPicPr>
                      <p:cNvPr id="0" name="Изображение 17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506" y="2811869"/>
                        <a:ext cx="41433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689506" y="3933056"/>
          <a:ext cx="333260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Формула" r:id="rId4" imgW="21336000" imgH="5181600" progId="Equation.3">
                  <p:embed/>
                </p:oleObj>
              </mc:Choice>
              <mc:Fallback>
                <p:oleObj name="Формула" r:id="rId4" imgW="21336000" imgH="5181600" progId="Equation.3">
                  <p:embed/>
                  <p:pic>
                    <p:nvPicPr>
                      <p:cNvPr id="0" name="Изображение 17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506" y="3933056"/>
                        <a:ext cx="333260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74883" y="3379549"/>
            <a:ext cx="12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3936" y="4565538"/>
            <a:ext cx="92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16" y="26064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дней в типографии изготовили 13 500 сувенирных значков. Сколько значков изготовили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типографии за 5 дней?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7500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2" name="Picture 10" descr="http://infokanal55.ru/_pu/172/95574715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23528" y="1940202"/>
            <a:ext cx="4112286" cy="38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679950" y="3284538"/>
          <a:ext cx="42259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Формула" r:id="rId2" imgW="28041600" imgH="5181600" progId="Equation.3">
                  <p:embed/>
                </p:oleObj>
              </mc:Choice>
              <mc:Fallback>
                <p:oleObj name="Формула" r:id="rId2" imgW="28041600" imgH="5181600" progId="Equation.3">
                  <p:embed/>
                  <p:pic>
                    <p:nvPicPr>
                      <p:cNvPr id="0" name="Изображение 18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284538"/>
                        <a:ext cx="42259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677297" y="4077072"/>
          <a:ext cx="28098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Формула" r:id="rId4" imgW="18897600" imgH="5181600" progId="Equation.3">
                  <p:embed/>
                </p:oleObj>
              </mc:Choice>
              <mc:Fallback>
                <p:oleObj name="Формула" r:id="rId4" imgW="18897600" imgH="5181600" progId="Equation.3">
                  <p:embed/>
                  <p:pic>
                    <p:nvPicPr>
                      <p:cNvPr id="0" name="Изображение 184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297" y="4077072"/>
                        <a:ext cx="28098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2183</Words>
  <Application>WPS Presentation</Application>
  <PresentationFormat>Экран (4:3)</PresentationFormat>
  <Paragraphs>178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14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Людмила Мороз</cp:lastModifiedBy>
  <cp:revision>57</cp:revision>
  <dcterms:created xsi:type="dcterms:W3CDTF">2022-09-14T01:12:00Z</dcterms:created>
  <dcterms:modified xsi:type="dcterms:W3CDTF">2024-11-16T13:15:27Z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A353866E10044A00818FEB0C36E57532_12</vt:lpwstr>
  </property>
  <property fmtid="{D5CDD505-2E9C-101B-9397-08002B2CF9AE}" pid="3" name="KSOProductBuildVer">
    <vt:lpwstr>1049-12.2.0.18911</vt:lpwstr>
  </property>
</Properties>
</file>