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tiff" ContentType="image/tif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25" r:id="rId15"/>
    <p:sldId id="439" r:id="rId16"/>
    <p:sldId id="440" r:id="rId17"/>
    <p:sldId id="257" r:id="rId18"/>
    <p:sldId id="44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BF7"/>
    <a:srgbClr val="663300"/>
    <a:srgbClr val="7CA1CE"/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44" d="100"/>
          <a:sy n="44" d="100"/>
        </p:scale>
        <p:origin x="1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7" Type="http://schemas.openxmlformats.org/officeDocument/2006/relationships/image" Target="../media/image66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7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7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графиков необходимо последовательно нажимать на уравнение – 3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графиков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действий на слайде необходимо последовательно нажимать на уравнение – 7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 слайде настроен автоматический показ.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необходимо последовательно нажимать на прямоугольник «Решение». В скобках указано количество нажатий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пример – 2 раза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</a:t>
            </a:r>
            <a:r>
              <a:rPr lang="ru-RU" baseline="0" dirty="0" smtClean="0"/>
              <a:t> решения и правильного ответа  необходимо последовательно нажимать на уравнение – 10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</a:t>
            </a:r>
            <a:r>
              <a:rPr lang="ru-RU" baseline="0" dirty="0" smtClean="0"/>
              <a:t> построения графиков необходимо последовательно нажимать на уравнение – 3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9228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двумя переменными</a:t>
            </a:r>
            <a:endParaRPr lang="ru-RU" sz="44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rgbClr val="7CA1C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rgbClr val="7CA1C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https://kartinkin.net/uploads/posts/2022-03/1646860869_18-kartinkin-net-p-uchitelnitsa-kartinki-18.jpg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6795989" y="922996"/>
            <a:ext cx="2160241" cy="578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599690" y="1024837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tx2">
              <a:lumMod val="75000"/>
            </a:schemeClr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Линейное уравнение с двумя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переменными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9904" y="260648"/>
            <a:ext cx="8324191" cy="6336704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1520" y="332656"/>
            <a:ext cx="8640960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 w="539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Линейное уравнение с двумя переменными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7.jpeg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4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34.bin"/><Relationship Id="rId3" Type="http://schemas.openxmlformats.org/officeDocument/2006/relationships/image" Target="../media/image42.wmf"/><Relationship Id="rId2" Type="http://schemas.openxmlformats.org/officeDocument/2006/relationships/oleObject" Target="../embeddings/oleObject33.bin"/><Relationship Id="rId1" Type="http://schemas.openxmlformats.org/officeDocument/2006/relationships/image" Target="../media/image39.tiff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8.vml"/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46.wmf"/><Relationship Id="rId6" Type="http://schemas.openxmlformats.org/officeDocument/2006/relationships/oleObject" Target="../embeddings/oleObject37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3" Type="http://schemas.openxmlformats.org/officeDocument/2006/relationships/image" Target="../media/image44.wmf"/><Relationship Id="rId2" Type="http://schemas.openxmlformats.org/officeDocument/2006/relationships/oleObject" Target="../embeddings/oleObject35.bin"/><Relationship Id="rId10" Type="http://schemas.openxmlformats.org/officeDocument/2006/relationships/notesSlide" Target="../notesSlides/notesSlide11.xml"/><Relationship Id="rId1" Type="http://schemas.openxmlformats.org/officeDocument/2006/relationships/image" Target="../media/image39.tiff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50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7.wmf"/><Relationship Id="rId15" Type="http://schemas.openxmlformats.org/officeDocument/2006/relationships/notesSlide" Target="../notesSlides/notesSlide12.xml"/><Relationship Id="rId14" Type="http://schemas.openxmlformats.org/officeDocument/2006/relationships/vmlDrawing" Target="../drawings/vmlDrawing9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52.wmf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51.wmf"/><Relationship Id="rId1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8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47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4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53.wmf"/><Relationship Id="rId17" Type="http://schemas.openxmlformats.org/officeDocument/2006/relationships/notesSlide" Target="../notesSlides/notesSlide13.xml"/><Relationship Id="rId16" Type="http://schemas.openxmlformats.org/officeDocument/2006/relationships/vmlDrawing" Target="../drawings/vmlDrawing10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59.wmf"/><Relationship Id="rId13" Type="http://schemas.openxmlformats.org/officeDocument/2006/relationships/oleObject" Target="../embeddings/oleObject50.bin"/><Relationship Id="rId12" Type="http://schemas.openxmlformats.org/officeDocument/2006/relationships/image" Target="../media/image58.wmf"/><Relationship Id="rId11" Type="http://schemas.openxmlformats.org/officeDocument/2006/relationships/oleObject" Target="../embeddings/oleObject49.bin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44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5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54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2.bin"/><Relationship Id="rId2" Type="http://schemas.openxmlformats.org/officeDocument/2006/relationships/image" Target="../media/image60.wmf"/><Relationship Id="rId17" Type="http://schemas.openxmlformats.org/officeDocument/2006/relationships/notesSlide" Target="../notesSlides/notesSlide14.xml"/><Relationship Id="rId16" Type="http://schemas.openxmlformats.org/officeDocument/2006/relationships/vmlDrawing" Target="../drawings/vmlDrawing11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66.wmf"/><Relationship Id="rId13" Type="http://schemas.openxmlformats.org/officeDocument/2006/relationships/oleObject" Target="../embeddings/oleObject57.bin"/><Relationship Id="rId12" Type="http://schemas.openxmlformats.org/officeDocument/2006/relationships/image" Target="../media/image65.wmf"/><Relationship Id="rId11" Type="http://schemas.openxmlformats.org/officeDocument/2006/relationships/oleObject" Target="../embeddings/oleObject56.bin"/><Relationship Id="rId10" Type="http://schemas.openxmlformats.org/officeDocument/2006/relationships/image" Target="../media/image64.wmf"/><Relationship Id="rId1" Type="http://schemas.openxmlformats.org/officeDocument/2006/relationships/oleObject" Target="../embeddings/oleObject51.bin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4.xml"/><Relationship Id="rId4" Type="http://schemas.openxmlformats.org/officeDocument/2006/relationships/hyperlink" Target="https://kartinkin.net/uploads/posts/2022-03/1646860869_18-kartinkin-net-p-uchitelnitsa-kartinki-18.jpg" TargetMode="External"/><Relationship Id="rId3" Type="http://schemas.openxmlformats.org/officeDocument/2006/relationships/hyperlink" Target="https://nauka.club/wp-content/auploads/858285/diofant_aleksandriyskiy.jpg" TargetMode="External"/><Relationship Id="rId2" Type="http://schemas.openxmlformats.org/officeDocument/2006/relationships/hyperlink" Target="http://karmanform.ucoz.ru/" TargetMode="External"/><Relationship Id="rId1" Type="http://schemas.openxmlformats.org/officeDocument/2006/relationships/hyperlink" Target="https://catherineasquithgallery.com/uploads/posts/2021-02/1612779830_16-p-goluboi-fon-v-kletku-21.jpg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1.wmf"/><Relationship Id="rId17" Type="http://schemas.openxmlformats.org/officeDocument/2006/relationships/notesSlide" Target="../notesSlides/notesSlide4.xml"/><Relationship Id="rId16" Type="http://schemas.openxmlformats.org/officeDocument/2006/relationships/vmlDrawing" Target="../drawings/vmlDrawing2.vml"/><Relationship Id="rId15" Type="http://schemas.openxmlformats.org/officeDocument/2006/relationships/slideLayout" Target="../slideLayouts/slideLayout5.xml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9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9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5.xml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19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7.bin"/><Relationship Id="rId20" Type="http://schemas.openxmlformats.org/officeDocument/2006/relationships/notesSlide" Target="../notesSlides/notesSlide7.xml"/><Relationship Id="rId2" Type="http://schemas.openxmlformats.org/officeDocument/2006/relationships/image" Target="../media/image25.wmf"/><Relationship Id="rId19" Type="http://schemas.openxmlformats.org/officeDocument/2006/relationships/vmlDrawing" Target="../drawings/vmlDrawing4.vml"/><Relationship Id="rId18" Type="http://schemas.openxmlformats.org/officeDocument/2006/relationships/slideLayout" Target="../slideLayouts/slideLayout9.xml"/><Relationship Id="rId17" Type="http://schemas.openxmlformats.org/officeDocument/2006/relationships/image" Target="../media/image32.wmf"/><Relationship Id="rId16" Type="http://schemas.openxmlformats.org/officeDocument/2006/relationships/oleObject" Target="../embeddings/oleObject24.bin"/><Relationship Id="rId15" Type="http://schemas.openxmlformats.org/officeDocument/2006/relationships/oleObject" Target="../embeddings/oleObject23.bin"/><Relationship Id="rId14" Type="http://schemas.openxmlformats.org/officeDocument/2006/relationships/image" Target="../media/image31.wmf"/><Relationship Id="rId13" Type="http://schemas.openxmlformats.org/officeDocument/2006/relationships/oleObject" Target="../embeddings/oleObject22.bin"/><Relationship Id="rId12" Type="http://schemas.openxmlformats.org/officeDocument/2006/relationships/image" Target="../media/image30.wmf"/><Relationship Id="rId11" Type="http://schemas.openxmlformats.org/officeDocument/2006/relationships/oleObject" Target="../embeddings/oleObject21.bin"/><Relationship Id="rId10" Type="http://schemas.openxmlformats.org/officeDocument/2006/relationships/image" Target="../media/image29.wmf"/><Relationship Id="rId1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3.wmf"/><Relationship Id="rId15" Type="http://schemas.openxmlformats.org/officeDocument/2006/relationships/notesSlide" Target="../notesSlides/notesSlide8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9.xml"/><Relationship Id="rId12" Type="http://schemas.openxmlformats.org/officeDocument/2006/relationships/image" Target="../media/image38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7" Type="http://schemas.openxmlformats.org/officeDocument/2006/relationships/vmlDrawing" Target="../drawings/vmlDrawing6.vml"/><Relationship Id="rId6" Type="http://schemas.openxmlformats.org/officeDocument/2006/relationships/slideLayout" Target="../slideLayouts/slideLayout8.x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40.wmf"/><Relationship Id="rId2" Type="http://schemas.openxmlformats.org/officeDocument/2006/relationships/oleObject" Target="../embeddings/oleObject31.bin"/><Relationship Id="rId1" Type="http://schemas.openxmlformats.org/officeDocument/2006/relationships/image" Target="../media/image39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09360"/>
            <a:ext cx="7010400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468440" y="2924944"/>
            <a:ext cx="1427820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004048" y="2100410"/>
          <a:ext cx="340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4" name="Equation" r:id="rId2" imgW="25603200" imgH="4876800" progId="Equation.DSMT4">
                  <p:embed/>
                </p:oleObj>
              </mc:Choice>
              <mc:Fallback>
                <p:oleObj name="Equation" r:id="rId2" imgW="25603200" imgH="4876800" progId="Equation.DSMT4">
                  <p:embed/>
                  <p:pic>
                    <p:nvPicPr>
                      <p:cNvPr id="0" name="Изображение 18023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04048" y="2100410"/>
                        <a:ext cx="3403600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835696" y="2162472"/>
            <a:ext cx="0" cy="424847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47564" y="3501008"/>
            <a:ext cx="4248472" cy="0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84488" y="2924944"/>
            <a:ext cx="1427820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947852" y="3004850"/>
          <a:ext cx="2728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5" name="Equation" r:id="rId4" imgW="23774400" imgH="4876800" progId="Equation.DSMT4">
                  <p:embed/>
                </p:oleObj>
              </mc:Choice>
              <mc:Fallback>
                <p:oleObj name="Equation" r:id="rId4" imgW="23774400" imgH="4876800" progId="Equation.DSMT4">
                  <p:embed/>
                  <p:pic>
                    <p:nvPicPr>
                      <p:cNvPr id="0" name="Изображение 180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7852" y="3004850"/>
                        <a:ext cx="2728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1143038" y="5172161"/>
            <a:ext cx="923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564" y="3004850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873216" y="3781142"/>
            <a:ext cx="1427820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549900" y="2100263"/>
          <a:ext cx="23098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4" name="Equation" r:id="rId2" imgW="17373600" imgH="4876800" progId="Equation.DSMT4">
                  <p:embed/>
                </p:oleObj>
              </mc:Choice>
              <mc:Fallback>
                <p:oleObj name="Equation" r:id="rId2" imgW="17373600" imgH="4876800" progId="Equation.DSMT4">
                  <p:embed/>
                  <p:pic>
                    <p:nvPicPr>
                      <p:cNvPr id="0" name="Изображение 18126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49900" y="2100263"/>
                        <a:ext cx="2309813" cy="6477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297017" y="2162472"/>
            <a:ext cx="0" cy="424847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47564" y="4358850"/>
            <a:ext cx="4248472" cy="0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289264" y="3781142"/>
            <a:ext cx="1427820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70513" y="3860800"/>
          <a:ext cx="26939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5" name="Equation" r:id="rId4" imgW="23469600" imgH="4876800" progId="Equation.DSMT4">
                  <p:embed/>
                </p:oleObj>
              </mc:Choice>
              <mc:Fallback>
                <p:oleObj name="Equation" r:id="rId4" imgW="23469600" imgH="4876800" progId="Equation.DSMT4">
                  <p:embed/>
                  <p:pic>
                    <p:nvPicPr>
                      <p:cNvPr id="0" name="Изображение 181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3860800"/>
                        <a:ext cx="26939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1604359" y="5147753"/>
            <a:ext cx="923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9124" y="3910349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502275" y="2830513"/>
          <a:ext cx="24320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6" name="Equation" r:id="rId6" imgW="18288000" imgH="6096000" progId="Equation.DSMT4">
                  <p:embed/>
                </p:oleObj>
              </mc:Choice>
              <mc:Fallback>
                <p:oleObj name="Equation" r:id="rId6" imgW="18288000" imgH="60960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2275" y="2830513"/>
                        <a:ext cx="24320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996952"/>
          <a:ext cx="4851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17" name="Equation" r:id="rId1" imgW="41757600" imgH="5486400" progId="Equation.DSMT4">
                  <p:embed/>
                </p:oleObj>
              </mc:Choice>
              <mc:Fallback>
                <p:oleObj name="Equation" r:id="rId1" imgW="41757600" imgH="54864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996952"/>
                        <a:ext cx="4851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2162944"/>
          <a:ext cx="3344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18" name="Equation" r:id="rId3" imgW="32308800" imgH="5486400" progId="Equation.DSMT4">
                  <p:embed/>
                </p:oleObj>
              </mc:Choice>
              <mc:Fallback>
                <p:oleObj name="Equation" r:id="rId3" imgW="32308800" imgH="54864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162944"/>
                        <a:ext cx="3344863" cy="6858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43608" y="4653136"/>
          <a:ext cx="35798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19" name="Equation" r:id="rId5" imgW="30784800" imgH="4876800" progId="Equation.DSMT4">
                  <p:embed/>
                </p:oleObj>
              </mc:Choice>
              <mc:Fallback>
                <p:oleObj name="Equation" r:id="rId5" imgW="307848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53136"/>
                        <a:ext cx="35798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860032" y="5837765"/>
          <a:ext cx="2797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20" name="Equation" r:id="rId7" imgW="24079200" imgH="6096000" progId="Equation.DSMT4">
                  <p:embed/>
                </p:oleObj>
              </mc:Choice>
              <mc:Fallback>
                <p:oleObj name="Equation" r:id="rId7" imgW="24079200" imgH="60960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5837765"/>
                        <a:ext cx="27971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3717032"/>
          <a:ext cx="37195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21" name="Equation" r:id="rId9" imgW="32004000" imgH="6705600" progId="Equation.DSMT4">
                  <p:embed/>
                </p:oleObj>
              </mc:Choice>
              <mc:Fallback>
                <p:oleObj name="Equation" r:id="rId9" imgW="32004000" imgH="6705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17032"/>
                        <a:ext cx="37195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43608" y="5373216"/>
          <a:ext cx="21272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122" name="Equation" r:id="rId11" imgW="18288000" imgH="4876800" progId="Equation.DSMT4">
                  <p:embed/>
                </p:oleObj>
              </mc:Choice>
              <mc:Fallback>
                <p:oleObj name="Equation" r:id="rId11" imgW="182880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373216"/>
                        <a:ext cx="21272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71600" y="2852936"/>
          <a:ext cx="4568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4" name="Equation" r:id="rId1" imgW="39319200" imgH="5486400" progId="Equation.DSMT4">
                  <p:embed/>
                </p:oleObj>
              </mc:Choice>
              <mc:Fallback>
                <p:oleObj name="Equation" r:id="rId1" imgW="39319200" imgH="5486400" progId="Equation.DSMT4">
                  <p:embed/>
                  <p:pic>
                    <p:nvPicPr>
                      <p:cNvPr id="0" name="Изображение 182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52936"/>
                        <a:ext cx="45688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2162944"/>
          <a:ext cx="35671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5" name="Equation" r:id="rId3" imgW="34442400" imgH="5486400" progId="Equation.DSMT4">
                  <p:embed/>
                </p:oleObj>
              </mc:Choice>
              <mc:Fallback>
                <p:oleObj name="Equation" r:id="rId3" imgW="34442400" imgH="5486400" progId="Equation.DSMT4">
                  <p:embed/>
                  <p:pic>
                    <p:nvPicPr>
                      <p:cNvPr id="0" name="Изображение 182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162944"/>
                        <a:ext cx="3567112" cy="6858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43608" y="4941168"/>
          <a:ext cx="3616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6" name="Equation" r:id="rId5" imgW="31089600" imgH="4876800" progId="Equation.DSMT4">
                  <p:embed/>
                </p:oleObj>
              </mc:Choice>
              <mc:Fallback>
                <p:oleObj name="Equation" r:id="rId5" imgW="31089600" imgH="4876800" progId="Equation.DSMT4">
                  <p:embed/>
                  <p:pic>
                    <p:nvPicPr>
                      <p:cNvPr id="0" name="Изображение 182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941168"/>
                        <a:ext cx="3616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789488" y="5837238"/>
          <a:ext cx="29384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7" name="Equation" r:id="rId7" imgW="25298400" imgH="6096000" progId="Equation.DSMT4">
                  <p:embed/>
                </p:oleObj>
              </mc:Choice>
              <mc:Fallback>
                <p:oleObj name="Equation" r:id="rId7" imgW="25298400" imgH="6096000" progId="Equation.DSMT4">
                  <p:embed/>
                  <p:pic>
                    <p:nvPicPr>
                      <p:cNvPr id="0" name="Изображение 182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5837238"/>
                        <a:ext cx="293846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99592" y="4077072"/>
          <a:ext cx="37544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8" name="Equation" r:id="rId9" imgW="32308800" imgH="6705600" progId="Equation.DSMT4">
                  <p:embed/>
                </p:oleObj>
              </mc:Choice>
              <mc:Fallback>
                <p:oleObj name="Equation" r:id="rId9" imgW="32308800" imgH="6705600" progId="Equation.DSMT4">
                  <p:embed/>
                  <p:pic>
                    <p:nvPicPr>
                      <p:cNvPr id="0" name="Изображение 182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077072"/>
                        <a:ext cx="37544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55752" y="5580813"/>
          <a:ext cx="2409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9" name="Equation" r:id="rId11" imgW="20726400" imgH="4876800" progId="Equation.DSMT4">
                  <p:embed/>
                </p:oleObj>
              </mc:Choice>
              <mc:Fallback>
                <p:oleObj name="Equation" r:id="rId11" imgW="20726400" imgH="4876800" progId="Equation.DSMT4">
                  <p:embed/>
                  <p:pic>
                    <p:nvPicPr>
                      <p:cNvPr id="0" name="Изображение 182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52" y="5580813"/>
                        <a:ext cx="2409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3501008"/>
          <a:ext cx="5170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10" name="Equation" r:id="rId13" imgW="44500800" imgH="5486400" progId="Equation.DSMT4">
                  <p:embed/>
                </p:oleObj>
              </mc:Choice>
              <mc:Fallback>
                <p:oleObj name="Equation" r:id="rId13" imgW="44500800" imgH="54864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01008"/>
                        <a:ext cx="51704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153" y="1261291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54088" y="2852738"/>
          <a:ext cx="46037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19" name="Equation" r:id="rId1" imgW="39624000" imgH="5486400" progId="Equation.DSMT4">
                  <p:embed/>
                </p:oleObj>
              </mc:Choice>
              <mc:Fallback>
                <p:oleObj name="Equation" r:id="rId1" imgW="39624000" imgH="5486400" progId="Equation.DSMT4">
                  <p:embed/>
                  <p:pic>
                    <p:nvPicPr>
                      <p:cNvPr id="0" name="Изображение 183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2852738"/>
                        <a:ext cx="46037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04937" y="2162944"/>
          <a:ext cx="4292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0" name="Equation" r:id="rId3" imgW="41452800" imgH="5486400" progId="Equation.DSMT4">
                  <p:embed/>
                </p:oleObj>
              </mc:Choice>
              <mc:Fallback>
                <p:oleObj name="Equation" r:id="rId3" imgW="41452800" imgH="5486400" progId="Equation.DSMT4">
                  <p:embed/>
                  <p:pic>
                    <p:nvPicPr>
                      <p:cNvPr id="0" name="Изображение 183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937" y="2162944"/>
                        <a:ext cx="4292600" cy="6858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025525" y="4941888"/>
          <a:ext cx="36528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1" name="Equation" r:id="rId5" imgW="31394400" imgH="4876800" progId="Equation.DSMT4">
                  <p:embed/>
                </p:oleObj>
              </mc:Choice>
              <mc:Fallback>
                <p:oleObj name="Equation" r:id="rId5" imgW="31394400" imgH="4876800" progId="Equation.DSMT4">
                  <p:embed/>
                  <p:pic>
                    <p:nvPicPr>
                      <p:cNvPr id="0" name="Изображение 183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4941888"/>
                        <a:ext cx="36528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772025" y="5837238"/>
          <a:ext cx="2974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2" name="Equation" r:id="rId7" imgW="25603200" imgH="6096000" progId="Equation.DSMT4">
                  <p:embed/>
                </p:oleObj>
              </mc:Choice>
              <mc:Fallback>
                <p:oleObj name="Equation" r:id="rId7" imgW="25603200" imgH="6096000" progId="Equation.DSMT4">
                  <p:embed/>
                  <p:pic>
                    <p:nvPicPr>
                      <p:cNvPr id="0" name="Изображение 1833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837238"/>
                        <a:ext cx="2974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82650" y="4076700"/>
          <a:ext cx="3790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3" name="Equation" r:id="rId9" imgW="32613600" imgH="6705600" progId="Equation.DSMT4">
                  <p:embed/>
                </p:oleObj>
              </mc:Choice>
              <mc:Fallback>
                <p:oleObj name="Equation" r:id="rId9" imgW="32613600" imgH="6705600" progId="Equation.DSMT4">
                  <p:embed/>
                  <p:pic>
                    <p:nvPicPr>
                      <p:cNvPr id="0" name="Изображение 183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4076700"/>
                        <a:ext cx="37909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138238" y="5580063"/>
          <a:ext cx="2444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4" name="Equation" r:id="rId11" imgW="21031200" imgH="4876800" progId="Equation.DSMT4">
                  <p:embed/>
                </p:oleObj>
              </mc:Choice>
              <mc:Fallback>
                <p:oleObj name="Equation" r:id="rId11" imgW="21031200" imgH="4876800" progId="Equation.DSMT4">
                  <p:embed/>
                  <p:pic>
                    <p:nvPicPr>
                      <p:cNvPr id="0" name="Изображение 183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38" y="5580063"/>
                        <a:ext cx="24447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3501008"/>
          <a:ext cx="5170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5" name="Equation" r:id="rId13" imgW="44500800" imgH="5486400" progId="Equation.DSMT4">
                  <p:embed/>
                </p:oleObj>
              </mc:Choice>
              <mc:Fallback>
                <p:oleObj name="Equation" r:id="rId13" imgW="44500800" imgH="5486400" progId="Equation.DSMT4">
                  <p:embed/>
                  <p:pic>
                    <p:nvPicPr>
                      <p:cNvPr id="0" name="Изображение 183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01008"/>
                        <a:ext cx="51704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Материалы к урокам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8132" y="2051556"/>
            <a:ext cx="2859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Диофант Александрийский</a:t>
            </a:r>
            <a:endParaRPr lang="ru-RU" dirty="0"/>
          </a:p>
        </p:txBody>
      </p:sp>
      <p:sp>
        <p:nvSpPr>
          <p:cNvPr id="6" name="TextBox 1"/>
          <p:cNvSpPr txBox="1"/>
          <p:nvPr/>
        </p:nvSpPr>
        <p:spPr>
          <a:xfrm>
            <a:off x="908132" y="1651384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hlinkClick r:id="rId4"/>
              </a:rPr>
              <a:t>Учительница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5301208"/>
            <a:ext cx="7190864" cy="1301916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3284107"/>
            <a:ext cx="7200800" cy="1719796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уравнения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двумя переменными называется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 значений переменных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обращающая это уравнение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верное равенство.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378951" y="5609165"/>
          <a:ext cx="15319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99" name="Equation" r:id="rId1" imgW="13716000" imgH="4876800" progId="Equation.DSMT4">
                  <p:embed/>
                </p:oleObj>
              </mc:Choice>
              <mc:Fallback>
                <p:oleObj name="Equation" r:id="rId1" imgW="137160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951" y="5609165"/>
                        <a:ext cx="15319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702799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Линейным уравнением с двумя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переменными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уравнение вида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с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переменные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некоторые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89726" y="5993524"/>
          <a:ext cx="69103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00" name="Equation" r:id="rId3" imgW="61874400" imgH="4876800" progId="Equation.DSMT4">
                  <p:embed/>
                </p:oleObj>
              </mc:Choice>
              <mc:Fallback>
                <p:oleObj name="Equation" r:id="rId3" imgW="618744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26" y="5993524"/>
                        <a:ext cx="69103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49488" y="5150061"/>
            <a:ext cx="7222870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9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ая выноска 10"/>
          <p:cNvSpPr/>
          <p:nvPr/>
        </p:nvSpPr>
        <p:spPr>
          <a:xfrm>
            <a:off x="539552" y="4582308"/>
            <a:ext cx="7200800" cy="1719796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 части уравнения умножить или разделить на одно и то же отличное от нуля число, то получится уравнение, равносильное данному.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344" y="2780928"/>
            <a:ext cx="7200800" cy="1719796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уравнении перенести слагаемое из одной части в другую, изменив его знак, то получится уравнение,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равносильное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данному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200800" cy="119874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rgbClr val="E1EBF7"/>
          </a:solidFill>
          <a:ln w="508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 с двумя переменными обладают такими же свойствами, как и уравнения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одной переменной: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 descr="https://kartinkin.net/uploads/posts/2022-03/1646860869_18-kartinkin-net-p-uchitelnitsa-kartinki-18.jpg"/>
          <p:cNvPicPr>
            <a:picLocks noChangeAspect="1" noChangeArrowheads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0" t="-3556" r="27916"/>
          <a:stretch>
            <a:fillRect/>
          </a:stretch>
        </p:blipFill>
        <p:spPr bwMode="auto">
          <a:xfrm>
            <a:off x="7164288" y="1228260"/>
            <a:ext cx="1973846" cy="528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уравнение: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 userDrawn="1"/>
        </p:nvGraphicFramePr>
        <p:xfrm>
          <a:off x="3275856" y="908720"/>
          <a:ext cx="23828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0" name="Equation" r:id="rId1" imgW="21336000" imgH="4876800" progId="Equation.DSMT4">
                  <p:embed/>
                </p:oleObj>
              </mc:Choice>
              <mc:Fallback>
                <p:oleObj name="Equation" r:id="rId1" imgW="213360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908720"/>
                        <a:ext cx="2382837" cy="6096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66050" y="1525240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Выразим переменную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365500" y="2143125"/>
          <a:ext cx="24114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1" name="Equation" r:id="rId3" imgW="21031200" imgH="4876800" progId="Equation.DSMT4">
                  <p:embed/>
                </p:oleObj>
              </mc:Choice>
              <mc:Fallback>
                <p:oleObj name="Equation" r:id="rId3" imgW="210312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2143125"/>
                        <a:ext cx="24114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2708920"/>
            <a:ext cx="8208912" cy="504056"/>
          </a:xfrm>
          <a:prstGeom prst="rect">
            <a:avLst/>
          </a:prstGeom>
          <a:solidFill>
            <a:srgbClr val="E1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Разделим обе части уравнения на 2: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31640" y="3382366"/>
          <a:ext cx="3076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2" name="Equation" r:id="rId5" imgW="26822400" imgH="4876800" progId="Equation.DSMT4">
                  <p:embed/>
                </p:oleObj>
              </mc:Choice>
              <mc:Fallback>
                <p:oleObj name="Equation" r:id="rId5" imgW="268224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382366"/>
                        <a:ext cx="30765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846066" y="3426450"/>
            <a:ext cx="813352" cy="397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890615" y="3265337"/>
            <a:ext cx="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652120" y="3320577"/>
          <a:ext cx="2376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3" name="Equation" r:id="rId7" imgW="20726400" imgH="4876800" progId="Equation.DSMT4">
                  <p:embed/>
                </p:oleObj>
              </mc:Choice>
              <mc:Fallback>
                <p:oleObj name="Equation" r:id="rId7" imgW="20726400" imgH="4876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320577"/>
                        <a:ext cx="23764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66050" y="3985417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Возьмём произвольное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вычислим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763688" y="4521509"/>
          <a:ext cx="59753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4" name="Equation" r:id="rId9" imgW="52120800" imgH="4876800" progId="Equation.DSMT4">
                  <p:embed/>
                </p:oleObj>
              </mc:Choice>
              <mc:Fallback>
                <p:oleObj name="Equation" r:id="rId9" imgW="52120800" imgH="48768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521509"/>
                        <a:ext cx="59753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451546" y="5026037"/>
          <a:ext cx="6743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5" name="Equation" r:id="rId11" imgW="58826400" imgH="4876800" progId="Equation.DSMT4">
                  <p:embed/>
                </p:oleObj>
              </mc:Choice>
              <mc:Fallback>
                <p:oleObj name="Equation" r:id="rId11" imgW="58826400" imgH="48768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1546" y="5026037"/>
                        <a:ext cx="6743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66050" y="5517232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уравнения пары чисел: (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131840" y="5949280"/>
          <a:ext cx="3390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36" name="Equation" r:id="rId13" imgW="29565600" imgH="6096000" progId="Equation.DSMT4">
                  <p:embed/>
                </p:oleObj>
              </mc:Choice>
              <mc:Fallback>
                <p:oleObj name="Equation" r:id="rId13" imgW="29565600" imgH="60960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5949280"/>
                        <a:ext cx="33909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8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1" animBg="1"/>
      <p:bldP spid="6" grpId="0" animBg="1"/>
      <p:bldP spid="11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30" name="Picture 2" descr="https://nauka.club/wp-content/auploads/858285/diofant_aleksandriyskiy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91" r="31460"/>
          <a:stretch>
            <a:fillRect/>
          </a:stretch>
        </p:blipFill>
        <p:spPr bwMode="auto">
          <a:xfrm>
            <a:off x="755576" y="620688"/>
            <a:ext cx="2731912" cy="3238501"/>
          </a:xfrm>
          <a:prstGeom prst="rect">
            <a:avLst/>
          </a:prstGeom>
          <a:noFill/>
          <a:ln w="101600" cmpd="thickThin">
            <a:solidFill>
              <a:srgbClr val="6633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188640"/>
            <a:ext cx="8424936" cy="6120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Проблема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в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натуральных числах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подробно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рассматривалась в работах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известного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греческого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математика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Диофанта (III в.).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В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трактате «Арифметика»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приводятся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остроумные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способы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в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натуральных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числах самых разнообразных уравнений. В связи с этим уравнения с несколькими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переменными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которых требуется найти решения в натуральных или целых числах, называют 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диофантовыми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уравнениями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580" y="6057292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задачу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3548" y="764704"/>
            <a:ext cx="8136904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Группу из 35 туристов решили расселить на теплоходе в трёхместные и четырёхместные каюты так, чтобы в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оставалось свободных мест. Сколько трёхместных и сколько четырёхместных кают надо заказать? </a:t>
            </a:r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3328" y="2492896"/>
            <a:ext cx="8784976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(6):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503548" y="2996952"/>
          <a:ext cx="65341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6" name="Equation" r:id="rId1" imgW="56997600" imgH="4572000" progId="Equation.DSMT4">
                  <p:embed/>
                </p:oleObj>
              </mc:Choice>
              <mc:Fallback>
                <p:oleObj name="Equation" r:id="rId1" imgW="56997600" imgH="45720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48" y="2996952"/>
                        <a:ext cx="65341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94007" y="3429000"/>
          <a:ext cx="7232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7" name="Equation" r:id="rId3" imgW="63093600" imgH="4572000" progId="Equation.DSMT4">
                  <p:embed/>
                </p:oleObj>
              </mc:Choice>
              <mc:Fallback>
                <p:oleObj name="Equation" r:id="rId3" imgW="63093600" imgH="45720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07" y="3429000"/>
                        <a:ext cx="7232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7884368" y="3140968"/>
          <a:ext cx="523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8" name="Equation" r:id="rId5" imgW="4572000" imgH="3657600" progId="Equation.DSMT4">
                  <p:embed/>
                </p:oleObj>
              </mc:Choice>
              <mc:Fallback>
                <p:oleObj name="Equation" r:id="rId5" imgW="4572000" imgH="36576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3140968"/>
                        <a:ext cx="5238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051720" y="3861048"/>
          <a:ext cx="4683126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9" name="Equation" r:id="rId7" imgW="40843200" imgH="9448800" progId="Equation.DSMT4">
                  <p:embed/>
                </p:oleObj>
              </mc:Choice>
              <mc:Fallback>
                <p:oleObj name="Equation" r:id="rId7" imgW="40843200" imgH="94488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861048"/>
                        <a:ext cx="4683126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5110584" y="3933056"/>
            <a:ext cx="1728192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503548" y="4787103"/>
          <a:ext cx="3109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10" name="Equation" r:id="rId9" imgW="27127200" imgH="4876800" progId="Equation.DSMT4">
                  <p:embed/>
                </p:oleObj>
              </mc:Choice>
              <mc:Fallback>
                <p:oleObj name="Equation" r:id="rId9" imgW="27127200" imgH="4876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48" y="4787103"/>
                        <a:ext cx="31099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67544" y="5445224"/>
            <a:ext cx="8208912" cy="504056"/>
          </a:xfrm>
          <a:prstGeom prst="rect">
            <a:avLst/>
          </a:prstGeom>
          <a:solidFill>
            <a:srgbClr val="E1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Получили пары натуральных чисел: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052638" y="5967413"/>
          <a:ext cx="5067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11" name="Equation" r:id="rId11" imgW="44196000" imgH="4876800" progId="Equation.DSMT4">
                  <p:embed/>
                </p:oleObj>
              </mc:Choice>
              <mc:Fallback>
                <p:oleObj name="Equation" r:id="rId11" imgW="44196000" imgH="4876800" progId="Equation.DSMT4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5967413"/>
                        <a:ext cx="5067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24744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пар чисел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равнения?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(1; 1); (–2; 11); (3; –15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(–1; 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3275856" y="2276872"/>
          <a:ext cx="26892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2" name="Equation" r:id="rId1" imgW="24079200" imgH="5486400" progId="Equation.DSMT4">
                  <p:embed/>
                </p:oleObj>
              </mc:Choice>
              <mc:Fallback>
                <p:oleObj name="Equation" r:id="rId1" imgW="24079200" imgH="54864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276872"/>
                        <a:ext cx="26892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314096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0" y="3991026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0405" y="4862648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7767" y="5712314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339752" y="3088196"/>
          <a:ext cx="5910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3" name="Equation" r:id="rId3" imgW="50901600" imgH="4876800" progId="Equation.DSMT4">
                  <p:embed/>
                </p:oleObj>
              </mc:Choice>
              <mc:Fallback>
                <p:oleObj name="Equation" r:id="rId3" imgW="50901600" imgH="48768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088196"/>
                        <a:ext cx="5910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3011996"/>
          <a:ext cx="13827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4" name="Equation" r:id="rId5" imgW="11887200" imgH="6096000" progId="Equation.DSMT4">
                  <p:embed/>
                </p:oleObj>
              </mc:Choice>
              <mc:Fallback>
                <p:oleObj name="Equation" r:id="rId5" imgW="118872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11996"/>
                        <a:ext cx="1382713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400151" y="3058412"/>
            <a:ext cx="288032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349500" y="3944302"/>
          <a:ext cx="639896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5" name="Equation" r:id="rId7" imgW="58521600" imgH="4876800" progId="Equation.DSMT4">
                  <p:embed/>
                </p:oleObj>
              </mc:Choice>
              <mc:Fallback>
                <p:oleObj name="Equation" r:id="rId7" imgW="58521600" imgH="4876800" progId="Equation.DSMT4">
                  <p:embed/>
                  <p:pic>
                    <p:nvPicPr>
                      <p:cNvPr id="0" name="Изображение 177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3944302"/>
                        <a:ext cx="6398964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971600" y="3862054"/>
          <a:ext cx="14192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6" name="Equation" r:id="rId9" imgW="12192000" imgH="6096000" progId="Equation.DSMT4">
                  <p:embed/>
                </p:oleObj>
              </mc:Choice>
              <mc:Fallback>
                <p:oleObj name="Equation" r:id="rId9" imgW="12192000" imgH="6096000" progId="Equation.DSMT4">
                  <p:embed/>
                  <p:pic>
                    <p:nvPicPr>
                      <p:cNvPr id="0" name="Изображение 177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862054"/>
                        <a:ext cx="141922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5409786" y="3908470"/>
            <a:ext cx="3266669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377255" y="4809876"/>
          <a:ext cx="629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7" name="Equation" r:id="rId11" imgW="54254400" imgH="4876800" progId="Equation.DSMT4">
                  <p:embed/>
                </p:oleObj>
              </mc:Choice>
              <mc:Fallback>
                <p:oleObj name="Equation" r:id="rId11" imgW="54254400" imgH="4876800" progId="Equation.DSMT4">
                  <p:embed/>
                  <p:pic>
                    <p:nvPicPr>
                      <p:cNvPr id="0" name="Изображение 177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7255" y="4809876"/>
                        <a:ext cx="629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941388" y="4733925"/>
          <a:ext cx="14525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8" name="Equation" r:id="rId13" imgW="12496800" imgH="6096000" progId="Equation.DSMT4">
                  <p:embed/>
                </p:oleObj>
              </mc:Choice>
              <mc:Fallback>
                <p:oleObj name="Equation" r:id="rId13" imgW="12496800" imgH="6096000" progId="Equation.DSMT4">
                  <p:embed/>
                  <p:pic>
                    <p:nvPicPr>
                      <p:cNvPr id="0" name="Изображение 177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4733925"/>
                        <a:ext cx="1452562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5796135" y="4780092"/>
            <a:ext cx="288032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2339634" y="5659542"/>
          <a:ext cx="5910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69" name="Equation" r:id="rId15" imgW="50901600" imgH="4876800" progId="Equation.DSMT4">
                  <p:embed/>
                </p:oleObj>
              </mc:Choice>
              <mc:Fallback>
                <p:oleObj name="Equation" r:id="rId15" imgW="50901600" imgH="4876800" progId="Equation.DSMT4">
                  <p:embed/>
                  <p:pic>
                    <p:nvPicPr>
                      <p:cNvPr id="0" name="Изображение 177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634" y="5659542"/>
                        <a:ext cx="5910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19163" y="5583238"/>
          <a:ext cx="14890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70" name="Equation" r:id="rId16" imgW="12801600" imgH="6096000" progId="Equation.DSMT4">
                  <p:embed/>
                </p:oleObj>
              </mc:Choice>
              <mc:Fallback>
                <p:oleObj name="Equation" r:id="rId16" imgW="12801600" imgH="6096000" progId="Equation.DSMT4">
                  <p:embed/>
                  <p:pic>
                    <p:nvPicPr>
                      <p:cNvPr id="0" name="Изображение 177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5583238"/>
                        <a:ext cx="1489075" cy="7620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5400033" y="5629758"/>
            <a:ext cx="288032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3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62931" y="2912300"/>
          <a:ext cx="81060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4" name="Equation" r:id="rId1" imgW="70104000" imgH="6096000" progId="Equation.DSMT4">
                  <p:embed/>
                </p:oleObj>
              </mc:Choice>
              <mc:Fallback>
                <p:oleObj name="Equation" r:id="rId1" imgW="70104000" imgH="6096000" progId="Equation.DSMT4">
                  <p:embed/>
                  <p:pic>
                    <p:nvPicPr>
                      <p:cNvPr id="0" name="Изображение 178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31" y="2912300"/>
                        <a:ext cx="81060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2786452" y="2999994"/>
            <a:ext cx="2038590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4825042" y="2999994"/>
            <a:ext cx="1512168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337210" y="2999994"/>
            <a:ext cx="2216083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98508" y="1177868"/>
            <a:ext cx="834995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Не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построения, найдите координаты точек пересечения с осями координат графика уравнения: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 userDrawn="1"/>
        </p:nvGraphicFramePr>
        <p:xfrm>
          <a:off x="3651250" y="2276475"/>
          <a:ext cx="19399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5" name="Equation" r:id="rId3" imgW="17373600" imgH="5486400" progId="Equation.DSMT4">
                  <p:embed/>
                </p:oleObj>
              </mc:Choice>
              <mc:Fallback>
                <p:oleObj name="Equation" r:id="rId3" imgW="17373600" imgH="5486400" progId="Equation.DSMT4">
                  <p:embed/>
                  <p:pic>
                    <p:nvPicPr>
                      <p:cNvPr id="0" name="Изображение 178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276475"/>
                        <a:ext cx="1939925" cy="6858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221443" y="3018653"/>
            <a:ext cx="1565009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" name="Объект 34"/>
          <p:cNvGraphicFramePr>
            <a:graphicFrameLocks noChangeAspect="1"/>
          </p:cNvGraphicFramePr>
          <p:nvPr/>
        </p:nvGraphicFramePr>
        <p:xfrm>
          <a:off x="439613" y="3551643"/>
          <a:ext cx="70056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6" name="Equation" r:id="rId5" imgW="60350400" imgH="6096000" progId="Equation.DSMT4">
                  <p:embed/>
                </p:oleObj>
              </mc:Choice>
              <mc:Fallback>
                <p:oleObj name="Equation" r:id="rId5" imgW="60350400" imgH="6096000" progId="Equation.DSMT4">
                  <p:embed/>
                  <p:pic>
                    <p:nvPicPr>
                      <p:cNvPr id="0" name="Изображение 178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613" y="3551643"/>
                        <a:ext cx="70056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2580989" y="3612755"/>
            <a:ext cx="2161893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742882" y="3612755"/>
            <a:ext cx="1512168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255050" y="3612755"/>
            <a:ext cx="1512168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139284" y="3631414"/>
            <a:ext cx="1441705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8340" y="4256407"/>
            <a:ext cx="8856984" cy="18659"/>
          </a:xfrm>
          <a:prstGeom prst="lin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44993" y="4253937"/>
            <a:ext cx="8856984" cy="18659"/>
          </a:xfrm>
          <a:prstGeom prst="lin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415174" y="5060178"/>
          <a:ext cx="826831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7" name="Equation" r:id="rId7" imgW="74066400" imgH="6096000" progId="Equation.DSMT4">
                  <p:embed/>
                </p:oleObj>
              </mc:Choice>
              <mc:Fallback>
                <p:oleObj name="Equation" r:id="rId7" imgW="74066400" imgH="6096000" progId="Equation.DSMT4">
                  <p:embed/>
                  <p:pic>
                    <p:nvPicPr>
                      <p:cNvPr id="0" name="Изображение 178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74" y="5060178"/>
                        <a:ext cx="826831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2613232" y="5147847"/>
            <a:ext cx="1961089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4515480" y="5140052"/>
            <a:ext cx="1822566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6012160" y="5147847"/>
            <a:ext cx="2665132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5" name="Объект 44"/>
          <p:cNvGraphicFramePr>
            <a:graphicFrameLocks noChangeAspect="1"/>
          </p:cNvGraphicFramePr>
          <p:nvPr/>
        </p:nvGraphicFramePr>
        <p:xfrm>
          <a:off x="3380624" y="4423590"/>
          <a:ext cx="24844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8" name="Equation" r:id="rId9" imgW="22250400" imgH="5486400" progId="Equation.DSMT4">
                  <p:embed/>
                </p:oleObj>
              </mc:Choice>
              <mc:Fallback>
                <p:oleObj name="Equation" r:id="rId9" imgW="22250400" imgH="5486400" progId="Equation.DSMT4">
                  <p:embed/>
                  <p:pic>
                    <p:nvPicPr>
                      <p:cNvPr id="0" name="Изображение 178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624" y="4423590"/>
                        <a:ext cx="2484437" cy="685800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4686" y="4496733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157503" y="5119495"/>
            <a:ext cx="1406937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8" name="Объект 47"/>
          <p:cNvGraphicFramePr>
            <a:graphicFrameLocks noChangeAspect="1"/>
          </p:cNvGraphicFramePr>
          <p:nvPr/>
        </p:nvGraphicFramePr>
        <p:xfrm>
          <a:off x="423601" y="5734459"/>
          <a:ext cx="825369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249" name="Equation" r:id="rId11" imgW="75895200" imgH="6096000" progId="Equation.DSMT4">
                  <p:embed/>
                </p:oleObj>
              </mc:Choice>
              <mc:Fallback>
                <p:oleObj name="Equation" r:id="rId11" imgW="75895200" imgH="6096000" progId="Equation.DSMT4">
                  <p:embed/>
                  <p:pic>
                    <p:nvPicPr>
                      <p:cNvPr id="0" name="Изображение 178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01" y="5734459"/>
                        <a:ext cx="825369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483768" y="5787190"/>
            <a:ext cx="1872208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355977" y="5787190"/>
            <a:ext cx="1512168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6012160" y="5787190"/>
            <a:ext cx="2609329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165293" y="5809004"/>
            <a:ext cx="1318475" cy="586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Управляющая кнопка: далее 5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2" dur="1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1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7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7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2" dur="1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1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2" dur="1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17" grpId="0" animBg="1"/>
      <p:bldP spid="28" grpId="0" animBg="1"/>
      <p:bldP spid="29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2" grpId="0" animBg="1"/>
      <p:bldP spid="43" grpId="0" animBg="1"/>
      <p:bldP spid="44" grpId="0" animBg="1"/>
      <p:bldP spid="47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312308" y="2924944"/>
            <a:ext cx="1427820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9202" name="Picture 2" descr="https://img.go-homework.com/img/algebra/on-a-coordinate-grid-what-is-the-distance-from-c5-8-to-d5-1.tif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" b="4203"/>
          <a:stretch>
            <a:fillRect/>
          </a:stretch>
        </p:blipFill>
        <p:spPr bwMode="auto">
          <a:xfrm>
            <a:off x="539552" y="2075506"/>
            <a:ext cx="4464496" cy="4426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728356" y="2924944"/>
            <a:ext cx="1427820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297017" y="1234680"/>
            <a:ext cx="4862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график уравнения: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427984" y="2063804"/>
          <a:ext cx="4133442" cy="729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6" name="Equation" r:id="rId2" imgW="31089600" imgH="5486400" progId="Equation.DSMT4">
                  <p:embed/>
                </p:oleObj>
              </mc:Choice>
              <mc:Fallback>
                <p:oleObj name="Equation" r:id="rId2" imgW="31089600" imgH="5486400" progId="Equation.DSMT4">
                  <p:embed/>
                  <p:pic>
                    <p:nvPicPr>
                      <p:cNvPr id="0" name="Изображение 17921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27984" y="2063804"/>
                        <a:ext cx="4133442" cy="729431"/>
                      </a:xfrm>
                      <a:prstGeom prst="rect">
                        <a:avLst/>
                      </a:prstGeom>
                      <a:solidFill>
                        <a:srgbClr val="E1EBF7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932040" y="2996952"/>
          <a:ext cx="26590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17" name="Equation" r:id="rId4" imgW="23164800" imgH="4876800" progId="Equation.DSMT4">
                  <p:embed/>
                </p:oleObj>
              </mc:Choice>
              <mc:Fallback>
                <p:oleObj name="Equation" r:id="rId4" imgW="231648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2996952"/>
                        <a:ext cx="26590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3953189" y="2164759"/>
            <a:ext cx="0" cy="4248472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539552" y="4797152"/>
            <a:ext cx="4248472" cy="0"/>
          </a:xfrm>
          <a:prstGeom prst="line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3367986" y="5386473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078" y="4797152"/>
            <a:ext cx="982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-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50" y="2348880"/>
            <a:ext cx="837828" cy="50405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  <p:bldP spid="13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2226</Words>
  <Application>WPS Presentation</Application>
  <PresentationFormat>Экран (4:3)</PresentationFormat>
  <Paragraphs>127</Paragraphs>
  <Slides>16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57</vt:i4>
      </vt:variant>
      <vt:variant>
        <vt:lpstr>幻灯片标题</vt:lpstr>
      </vt:variant>
      <vt:variant>
        <vt:i4>16</vt:i4>
      </vt:variant>
    </vt:vector>
  </HeadingPairs>
  <TitlesOfParts>
    <vt:vector size="8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600</cp:revision>
  <dcterms:created xsi:type="dcterms:W3CDTF">2023-03-27T04:11:00Z</dcterms:created>
  <dcterms:modified xsi:type="dcterms:W3CDTF">2024-11-02T14:58:04Z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97B32323BA584EA5A88D0A41A0C44B1D_12</vt:lpwstr>
  </property>
  <property fmtid="{D5CDD505-2E9C-101B-9397-08002B2CF9AE}" pid="3" name="KSOProductBuildVer">
    <vt:lpwstr>1049-12.2.0.18607</vt:lpwstr>
  </property>
</Properties>
</file>