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notesMasterIdLst>
    <p:notesMasterId r:id="rId30"/>
  </p:notesMasterIdLst>
  <p:sldIdLst>
    <p:sldId id="256" r:id="rId6"/>
    <p:sldId id="261" r:id="rId7"/>
    <p:sldId id="258" r:id="rId8"/>
    <p:sldId id="259" r:id="rId9"/>
    <p:sldId id="260" r:id="rId10"/>
    <p:sldId id="257" r:id="rId11"/>
    <p:sldId id="266" r:id="rId12"/>
    <p:sldId id="267" r:id="rId13"/>
    <p:sldId id="262" r:id="rId14"/>
    <p:sldId id="283" r:id="rId15"/>
    <p:sldId id="268" r:id="rId16"/>
    <p:sldId id="271" r:id="rId17"/>
    <p:sldId id="272" r:id="rId18"/>
    <p:sldId id="276" r:id="rId19"/>
    <p:sldId id="277" r:id="rId20"/>
    <p:sldId id="278" r:id="rId21"/>
    <p:sldId id="284" r:id="rId22"/>
    <p:sldId id="270" r:id="rId23"/>
    <p:sldId id="265" r:id="rId24"/>
    <p:sldId id="269" r:id="rId25"/>
    <p:sldId id="280" r:id="rId26"/>
    <p:sldId id="281" r:id="rId27"/>
    <p:sldId id="282" r:id="rId28"/>
    <p:sldId id="279" r:id="rId2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8" autoAdjust="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A7095-9A70-40C6-B45A-C237DD1381BA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A9C1E-6E44-494D-A91A-FA88E3CA3F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3D779-7B6B-4E11-8933-3E99559F942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33333" r="7501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259013"/>
            <a:ext cx="9142413" cy="4597400"/>
            <a:chOff x="0" y="1423"/>
            <a:chExt cx="5759" cy="2896"/>
          </a:xfrm>
        </p:grpSpPr>
        <p:pic>
          <p:nvPicPr>
            <p:cNvPr id="3075" name="Picture 3"/>
            <p:cNvPicPr>
              <a:picLocks noChangeArrowheads="1"/>
            </p:cNvPicPr>
            <p:nvPr/>
          </p:nvPicPr>
          <p:blipFill>
            <a:blip r:embed="rId2" cstate="print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0" y="3378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1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b"/>
          <a:lstStyle>
            <a:lvl1pPr>
              <a:defRPr>
                <a:latin typeface="Arial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14CCBBEE-E792-4057-AB44-A4485E6231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C847C-598B-4605-BF55-1678EEAA87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015FD-70D9-44E3-82BE-267149895F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BA080-27C6-4E23-BDA0-E6BDCA122A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5901F-B5DD-4EBA-88EB-090C94DE75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E6759-CB79-429E-826D-7E8EB9A0D6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B546-5726-4357-8572-E153FC3A67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E2D79-A09F-4CB1-8615-193679654C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FA728-93C7-4CD5-B674-8F2649522F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677B1-9FF7-4352-86E0-EA2D49CBEE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88CB3-B7DC-494E-8E55-AA8E8B5B45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7500" t="8888" r="7501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581150"/>
            <a:ext cx="9142413" cy="5275263"/>
            <a:chOff x="0" y="996"/>
            <a:chExt cx="5759" cy="3323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 cstate="print"/>
            <a:srcRect r="27339" b="11440"/>
            <a:stretch>
              <a:fillRect/>
            </a:stretch>
          </p:blipFill>
          <p:spPr bwMode="auto">
            <a:xfrm>
              <a:off x="3976" y="1423"/>
              <a:ext cx="1783" cy="289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0" y="3522"/>
              <a:ext cx="2509" cy="196"/>
            </a:xfrm>
            <a:custGeom>
              <a:avLst/>
              <a:gdLst/>
              <a:ahLst/>
              <a:cxnLst>
                <a:cxn ang="0">
                  <a:pos x="39" y="61"/>
                </a:cxn>
                <a:cxn ang="0">
                  <a:pos x="104" y="28"/>
                </a:cxn>
                <a:cxn ang="0">
                  <a:pos x="182" y="13"/>
                </a:cxn>
                <a:cxn ang="0">
                  <a:pos x="281" y="13"/>
                </a:cxn>
                <a:cxn ang="0">
                  <a:pos x="357" y="34"/>
                </a:cxn>
                <a:cxn ang="0">
                  <a:pos x="440" y="85"/>
                </a:cxn>
                <a:cxn ang="0">
                  <a:pos x="509" y="129"/>
                </a:cxn>
                <a:cxn ang="0">
                  <a:pos x="626" y="148"/>
                </a:cxn>
                <a:cxn ang="0">
                  <a:pos x="728" y="135"/>
                </a:cxn>
                <a:cxn ang="0">
                  <a:pos x="806" y="93"/>
                </a:cxn>
                <a:cxn ang="0">
                  <a:pos x="899" y="36"/>
                </a:cxn>
                <a:cxn ang="0">
                  <a:pos x="998" y="4"/>
                </a:cxn>
                <a:cxn ang="0">
                  <a:pos x="1119" y="6"/>
                </a:cxn>
                <a:cxn ang="0">
                  <a:pos x="1214" y="39"/>
                </a:cxn>
                <a:cxn ang="0">
                  <a:pos x="1308" y="102"/>
                </a:cxn>
                <a:cxn ang="0">
                  <a:pos x="1403" y="133"/>
                </a:cxn>
                <a:cxn ang="0">
                  <a:pos x="1514" y="133"/>
                </a:cxn>
                <a:cxn ang="0">
                  <a:pos x="1593" y="111"/>
                </a:cxn>
                <a:cxn ang="0">
                  <a:pos x="1668" y="61"/>
                </a:cxn>
                <a:cxn ang="0">
                  <a:pos x="1754" y="18"/>
                </a:cxn>
                <a:cxn ang="0">
                  <a:pos x="1844" y="1"/>
                </a:cxn>
                <a:cxn ang="0">
                  <a:pos x="1958" y="4"/>
                </a:cxn>
                <a:cxn ang="0">
                  <a:pos x="2039" y="33"/>
                </a:cxn>
                <a:cxn ang="0">
                  <a:pos x="2118" y="88"/>
                </a:cxn>
                <a:cxn ang="0">
                  <a:pos x="2192" y="124"/>
                </a:cxn>
                <a:cxn ang="0">
                  <a:pos x="2303" y="138"/>
                </a:cxn>
                <a:cxn ang="0">
                  <a:pos x="2412" y="106"/>
                </a:cxn>
                <a:cxn ang="0">
                  <a:pos x="2463" y="66"/>
                </a:cxn>
                <a:cxn ang="0">
                  <a:pos x="2489" y="61"/>
                </a:cxn>
                <a:cxn ang="0">
                  <a:pos x="2507" y="76"/>
                </a:cxn>
                <a:cxn ang="0">
                  <a:pos x="2508" y="96"/>
                </a:cxn>
                <a:cxn ang="0">
                  <a:pos x="2490" y="118"/>
                </a:cxn>
                <a:cxn ang="0">
                  <a:pos x="2429" y="160"/>
                </a:cxn>
                <a:cxn ang="0">
                  <a:pos x="2352" y="183"/>
                </a:cxn>
                <a:cxn ang="0">
                  <a:pos x="2238" y="184"/>
                </a:cxn>
                <a:cxn ang="0">
                  <a:pos x="2156" y="172"/>
                </a:cxn>
                <a:cxn ang="0">
                  <a:pos x="2076" y="133"/>
                </a:cxn>
                <a:cxn ang="0">
                  <a:pos x="2018" y="87"/>
                </a:cxn>
                <a:cxn ang="0">
                  <a:pos x="1934" y="55"/>
                </a:cxn>
                <a:cxn ang="0">
                  <a:pos x="1836" y="49"/>
                </a:cxn>
                <a:cxn ang="0">
                  <a:pos x="1743" y="79"/>
                </a:cxn>
                <a:cxn ang="0">
                  <a:pos x="1677" y="118"/>
                </a:cxn>
                <a:cxn ang="0">
                  <a:pos x="1586" y="165"/>
                </a:cxn>
                <a:cxn ang="0">
                  <a:pos x="1475" y="186"/>
                </a:cxn>
                <a:cxn ang="0">
                  <a:pos x="1377" y="180"/>
                </a:cxn>
                <a:cxn ang="0">
                  <a:pos x="1269" y="136"/>
                </a:cxn>
                <a:cxn ang="0">
                  <a:pos x="1197" y="84"/>
                </a:cxn>
                <a:cxn ang="0">
                  <a:pos x="1128" y="55"/>
                </a:cxn>
                <a:cxn ang="0">
                  <a:pos x="1020" y="49"/>
                </a:cxn>
                <a:cxn ang="0">
                  <a:pos x="914" y="78"/>
                </a:cxn>
                <a:cxn ang="0">
                  <a:pos x="831" y="135"/>
                </a:cxn>
                <a:cxn ang="0">
                  <a:pos x="713" y="187"/>
                </a:cxn>
                <a:cxn ang="0">
                  <a:pos x="600" y="195"/>
                </a:cxn>
                <a:cxn ang="0">
                  <a:pos x="494" y="175"/>
                </a:cxn>
                <a:cxn ang="0">
                  <a:pos x="408" y="123"/>
                </a:cxn>
                <a:cxn ang="0">
                  <a:pos x="338" y="79"/>
                </a:cxn>
                <a:cxn ang="0">
                  <a:pos x="251" y="60"/>
                </a:cxn>
                <a:cxn ang="0">
                  <a:pos x="144" y="67"/>
                </a:cxn>
                <a:cxn ang="0">
                  <a:pos x="56" y="108"/>
                </a:cxn>
                <a:cxn ang="0">
                  <a:pos x="5" y="93"/>
                </a:cxn>
              </a:cxnLst>
              <a:rect l="0" t="0" r="r" b="b"/>
              <a:pathLst>
                <a:path w="2509" h="196">
                  <a:moveTo>
                    <a:pt x="5" y="93"/>
                  </a:moveTo>
                  <a:lnTo>
                    <a:pt x="39" y="61"/>
                  </a:lnTo>
                  <a:lnTo>
                    <a:pt x="71" y="43"/>
                  </a:lnTo>
                  <a:lnTo>
                    <a:pt x="104" y="28"/>
                  </a:lnTo>
                  <a:lnTo>
                    <a:pt x="144" y="18"/>
                  </a:lnTo>
                  <a:lnTo>
                    <a:pt x="182" y="13"/>
                  </a:lnTo>
                  <a:lnTo>
                    <a:pt x="227" y="10"/>
                  </a:lnTo>
                  <a:lnTo>
                    <a:pt x="281" y="13"/>
                  </a:lnTo>
                  <a:lnTo>
                    <a:pt x="321" y="22"/>
                  </a:lnTo>
                  <a:lnTo>
                    <a:pt x="357" y="34"/>
                  </a:lnTo>
                  <a:lnTo>
                    <a:pt x="408" y="60"/>
                  </a:lnTo>
                  <a:lnTo>
                    <a:pt x="440" y="85"/>
                  </a:lnTo>
                  <a:lnTo>
                    <a:pt x="474" y="111"/>
                  </a:lnTo>
                  <a:lnTo>
                    <a:pt x="509" y="129"/>
                  </a:lnTo>
                  <a:lnTo>
                    <a:pt x="561" y="142"/>
                  </a:lnTo>
                  <a:lnTo>
                    <a:pt x="626" y="148"/>
                  </a:lnTo>
                  <a:lnTo>
                    <a:pt x="677" y="145"/>
                  </a:lnTo>
                  <a:lnTo>
                    <a:pt x="728" y="135"/>
                  </a:lnTo>
                  <a:lnTo>
                    <a:pt x="770" y="117"/>
                  </a:lnTo>
                  <a:lnTo>
                    <a:pt x="806" y="93"/>
                  </a:lnTo>
                  <a:lnTo>
                    <a:pt x="860" y="57"/>
                  </a:lnTo>
                  <a:lnTo>
                    <a:pt x="899" y="36"/>
                  </a:lnTo>
                  <a:lnTo>
                    <a:pt x="950" y="13"/>
                  </a:lnTo>
                  <a:lnTo>
                    <a:pt x="998" y="4"/>
                  </a:lnTo>
                  <a:lnTo>
                    <a:pt x="1043" y="3"/>
                  </a:lnTo>
                  <a:lnTo>
                    <a:pt x="1119" y="6"/>
                  </a:lnTo>
                  <a:lnTo>
                    <a:pt x="1181" y="21"/>
                  </a:lnTo>
                  <a:lnTo>
                    <a:pt x="1214" y="39"/>
                  </a:lnTo>
                  <a:lnTo>
                    <a:pt x="1260" y="66"/>
                  </a:lnTo>
                  <a:lnTo>
                    <a:pt x="1308" y="102"/>
                  </a:lnTo>
                  <a:lnTo>
                    <a:pt x="1349" y="121"/>
                  </a:lnTo>
                  <a:lnTo>
                    <a:pt x="1403" y="133"/>
                  </a:lnTo>
                  <a:lnTo>
                    <a:pt x="1458" y="138"/>
                  </a:lnTo>
                  <a:lnTo>
                    <a:pt x="1514" y="133"/>
                  </a:lnTo>
                  <a:lnTo>
                    <a:pt x="1557" y="123"/>
                  </a:lnTo>
                  <a:lnTo>
                    <a:pt x="1593" y="111"/>
                  </a:lnTo>
                  <a:lnTo>
                    <a:pt x="1635" y="84"/>
                  </a:lnTo>
                  <a:lnTo>
                    <a:pt x="1668" y="61"/>
                  </a:lnTo>
                  <a:lnTo>
                    <a:pt x="1704" y="39"/>
                  </a:lnTo>
                  <a:lnTo>
                    <a:pt x="1754" y="18"/>
                  </a:lnTo>
                  <a:lnTo>
                    <a:pt x="1794" y="6"/>
                  </a:lnTo>
                  <a:lnTo>
                    <a:pt x="1844" y="1"/>
                  </a:lnTo>
                  <a:lnTo>
                    <a:pt x="1907" y="0"/>
                  </a:lnTo>
                  <a:lnTo>
                    <a:pt x="1958" y="4"/>
                  </a:lnTo>
                  <a:lnTo>
                    <a:pt x="2003" y="18"/>
                  </a:lnTo>
                  <a:lnTo>
                    <a:pt x="2039" y="33"/>
                  </a:lnTo>
                  <a:lnTo>
                    <a:pt x="2073" y="54"/>
                  </a:lnTo>
                  <a:lnTo>
                    <a:pt x="2118" y="88"/>
                  </a:lnTo>
                  <a:lnTo>
                    <a:pt x="2153" y="109"/>
                  </a:lnTo>
                  <a:lnTo>
                    <a:pt x="2192" y="124"/>
                  </a:lnTo>
                  <a:lnTo>
                    <a:pt x="2244" y="135"/>
                  </a:lnTo>
                  <a:lnTo>
                    <a:pt x="2303" y="138"/>
                  </a:lnTo>
                  <a:lnTo>
                    <a:pt x="2355" y="129"/>
                  </a:lnTo>
                  <a:lnTo>
                    <a:pt x="2412" y="106"/>
                  </a:lnTo>
                  <a:lnTo>
                    <a:pt x="2439" y="87"/>
                  </a:lnTo>
                  <a:lnTo>
                    <a:pt x="2463" y="66"/>
                  </a:lnTo>
                  <a:lnTo>
                    <a:pt x="2475" y="61"/>
                  </a:lnTo>
                  <a:lnTo>
                    <a:pt x="2489" y="61"/>
                  </a:lnTo>
                  <a:lnTo>
                    <a:pt x="2499" y="66"/>
                  </a:lnTo>
                  <a:lnTo>
                    <a:pt x="2507" y="76"/>
                  </a:lnTo>
                  <a:lnTo>
                    <a:pt x="2508" y="85"/>
                  </a:lnTo>
                  <a:lnTo>
                    <a:pt x="2508" y="96"/>
                  </a:lnTo>
                  <a:lnTo>
                    <a:pt x="2504" y="106"/>
                  </a:lnTo>
                  <a:lnTo>
                    <a:pt x="2490" y="118"/>
                  </a:lnTo>
                  <a:lnTo>
                    <a:pt x="2463" y="139"/>
                  </a:lnTo>
                  <a:lnTo>
                    <a:pt x="2429" y="160"/>
                  </a:lnTo>
                  <a:lnTo>
                    <a:pt x="2399" y="172"/>
                  </a:lnTo>
                  <a:lnTo>
                    <a:pt x="2352" y="183"/>
                  </a:lnTo>
                  <a:lnTo>
                    <a:pt x="2298" y="186"/>
                  </a:lnTo>
                  <a:lnTo>
                    <a:pt x="2238" y="184"/>
                  </a:lnTo>
                  <a:lnTo>
                    <a:pt x="2192" y="180"/>
                  </a:lnTo>
                  <a:lnTo>
                    <a:pt x="2156" y="172"/>
                  </a:lnTo>
                  <a:lnTo>
                    <a:pt x="2114" y="156"/>
                  </a:lnTo>
                  <a:lnTo>
                    <a:pt x="2076" y="133"/>
                  </a:lnTo>
                  <a:lnTo>
                    <a:pt x="2049" y="112"/>
                  </a:lnTo>
                  <a:lnTo>
                    <a:pt x="2018" y="87"/>
                  </a:lnTo>
                  <a:lnTo>
                    <a:pt x="1977" y="67"/>
                  </a:lnTo>
                  <a:lnTo>
                    <a:pt x="1934" y="55"/>
                  </a:lnTo>
                  <a:lnTo>
                    <a:pt x="1886" y="49"/>
                  </a:lnTo>
                  <a:lnTo>
                    <a:pt x="1836" y="49"/>
                  </a:lnTo>
                  <a:lnTo>
                    <a:pt x="1776" y="64"/>
                  </a:lnTo>
                  <a:lnTo>
                    <a:pt x="1743" y="79"/>
                  </a:lnTo>
                  <a:lnTo>
                    <a:pt x="1707" y="99"/>
                  </a:lnTo>
                  <a:lnTo>
                    <a:pt x="1677" y="118"/>
                  </a:lnTo>
                  <a:lnTo>
                    <a:pt x="1626" y="147"/>
                  </a:lnTo>
                  <a:lnTo>
                    <a:pt x="1586" y="165"/>
                  </a:lnTo>
                  <a:lnTo>
                    <a:pt x="1535" y="180"/>
                  </a:lnTo>
                  <a:lnTo>
                    <a:pt x="1475" y="186"/>
                  </a:lnTo>
                  <a:lnTo>
                    <a:pt x="1437" y="186"/>
                  </a:lnTo>
                  <a:lnTo>
                    <a:pt x="1377" y="180"/>
                  </a:lnTo>
                  <a:lnTo>
                    <a:pt x="1322" y="165"/>
                  </a:lnTo>
                  <a:lnTo>
                    <a:pt x="1269" y="136"/>
                  </a:lnTo>
                  <a:lnTo>
                    <a:pt x="1230" y="109"/>
                  </a:lnTo>
                  <a:lnTo>
                    <a:pt x="1197" y="84"/>
                  </a:lnTo>
                  <a:lnTo>
                    <a:pt x="1163" y="67"/>
                  </a:lnTo>
                  <a:lnTo>
                    <a:pt x="1128" y="55"/>
                  </a:lnTo>
                  <a:lnTo>
                    <a:pt x="1071" y="48"/>
                  </a:lnTo>
                  <a:lnTo>
                    <a:pt x="1020" y="49"/>
                  </a:lnTo>
                  <a:lnTo>
                    <a:pt x="974" y="57"/>
                  </a:lnTo>
                  <a:lnTo>
                    <a:pt x="914" y="78"/>
                  </a:lnTo>
                  <a:lnTo>
                    <a:pt x="879" y="103"/>
                  </a:lnTo>
                  <a:lnTo>
                    <a:pt x="831" y="135"/>
                  </a:lnTo>
                  <a:lnTo>
                    <a:pt x="777" y="166"/>
                  </a:lnTo>
                  <a:lnTo>
                    <a:pt x="713" y="187"/>
                  </a:lnTo>
                  <a:lnTo>
                    <a:pt x="659" y="193"/>
                  </a:lnTo>
                  <a:lnTo>
                    <a:pt x="600" y="195"/>
                  </a:lnTo>
                  <a:lnTo>
                    <a:pt x="543" y="189"/>
                  </a:lnTo>
                  <a:lnTo>
                    <a:pt x="494" y="175"/>
                  </a:lnTo>
                  <a:lnTo>
                    <a:pt x="450" y="154"/>
                  </a:lnTo>
                  <a:lnTo>
                    <a:pt x="408" y="123"/>
                  </a:lnTo>
                  <a:lnTo>
                    <a:pt x="377" y="99"/>
                  </a:lnTo>
                  <a:lnTo>
                    <a:pt x="338" y="79"/>
                  </a:lnTo>
                  <a:lnTo>
                    <a:pt x="291" y="64"/>
                  </a:lnTo>
                  <a:lnTo>
                    <a:pt x="251" y="60"/>
                  </a:lnTo>
                  <a:lnTo>
                    <a:pt x="191" y="58"/>
                  </a:lnTo>
                  <a:lnTo>
                    <a:pt x="144" y="67"/>
                  </a:lnTo>
                  <a:lnTo>
                    <a:pt x="96" y="82"/>
                  </a:lnTo>
                  <a:lnTo>
                    <a:pt x="56" y="108"/>
                  </a:lnTo>
                  <a:lnTo>
                    <a:pt x="0" y="157"/>
                  </a:lnTo>
                  <a:lnTo>
                    <a:pt x="5" y="93"/>
                  </a:lnTo>
                </a:path>
              </a:pathLst>
            </a:custGeom>
            <a:solidFill>
              <a:schemeClr val="bg2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996"/>
              <a:ext cx="2766" cy="216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</p:pic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/>
            </a:lvl1pPr>
          </a:lstStyle>
          <a:p>
            <a:endParaRPr lang="ru-RU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/>
            </a:lvl1pPr>
          </a:lstStyle>
          <a:p>
            <a:endParaRPr lang="ru-RU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/>
            </a:lvl1pPr>
          </a:lstStyle>
          <a:p>
            <a:fld id="{C00E3728-4E77-49F4-9E0D-47D15BEDDC4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85800" y="2286000"/>
            <a:ext cx="7772400" cy="3375248"/>
          </a:xfrm>
        </p:spPr>
        <p:txBody>
          <a:bodyPr/>
          <a:lstStyle/>
          <a:p>
            <a:r>
              <a:rPr lang="ru-RU" sz="6600" dirty="0">
                <a:solidFill>
                  <a:srgbClr val="002060"/>
                </a:solidFill>
              </a:rPr>
              <a:t>Обыкновенные дроби</a:t>
            </a:r>
            <a:br>
              <a:rPr lang="ru-RU" sz="6600" dirty="0">
                <a:solidFill>
                  <a:srgbClr val="002060"/>
                </a:solidFill>
              </a:rPr>
            </a:br>
            <a:br>
              <a:rPr lang="ru-RU" sz="6600" dirty="0">
                <a:solidFill>
                  <a:srgbClr val="002060"/>
                </a:solidFill>
              </a:rPr>
            </a:br>
            <a:r>
              <a:rPr lang="ru-RU" sz="5400" dirty="0">
                <a:solidFill>
                  <a:srgbClr val="002060"/>
                </a:solidFill>
              </a:rPr>
              <a:t>повторение</a:t>
            </a:r>
            <a:br>
              <a:rPr lang="ru-RU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3"/>
          <p:cNvGrpSpPr>
            <a:grpSpLocks/>
          </p:cNvGrpSpPr>
          <p:nvPr/>
        </p:nvGrpSpPr>
        <p:grpSpPr bwMode="auto">
          <a:xfrm>
            <a:off x="3429000" y="5410200"/>
            <a:ext cx="1143000" cy="1066800"/>
            <a:chOff x="2256" y="3504"/>
            <a:chExt cx="720" cy="672"/>
          </a:xfrm>
        </p:grpSpPr>
        <p:sp>
          <p:nvSpPr>
            <p:cNvPr id="4" name="AutoShape 367"/>
            <p:cNvSpPr>
              <a:spLocks noChangeArrowheads="1"/>
            </p:cNvSpPr>
            <p:nvPr/>
          </p:nvSpPr>
          <p:spPr bwMode="auto">
            <a:xfrm>
              <a:off x="2256" y="3504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Text Box 372"/>
            <p:cNvSpPr txBox="1">
              <a:spLocks noChangeArrowheads="1"/>
            </p:cNvSpPr>
            <p:nvPr/>
          </p:nvSpPr>
          <p:spPr bwMode="auto">
            <a:xfrm>
              <a:off x="2400" y="369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/>
                <a:t>1</a:t>
              </a:r>
            </a:p>
          </p:txBody>
        </p:sp>
      </p:grp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28600" y="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F8F8F8"/>
                </a:solidFill>
                <a:latin typeface="Times New Roman Cyr" pitchFamily="18" charset="-52"/>
              </a:rPr>
              <a:t>Математический диктант</a:t>
            </a:r>
          </a:p>
        </p:txBody>
      </p:sp>
      <p:grpSp>
        <p:nvGrpSpPr>
          <p:cNvPr id="3" name="Group 358"/>
          <p:cNvGrpSpPr>
            <a:grpSpLocks/>
          </p:cNvGrpSpPr>
          <p:nvPr/>
        </p:nvGrpSpPr>
        <p:grpSpPr bwMode="auto">
          <a:xfrm>
            <a:off x="914400" y="1219200"/>
            <a:ext cx="2057400" cy="820738"/>
            <a:chOff x="576" y="768"/>
            <a:chExt cx="1296" cy="517"/>
          </a:xfrm>
        </p:grpSpPr>
        <p:sp>
          <p:nvSpPr>
            <p:cNvPr id="2267" name="AutoShape 4"/>
            <p:cNvSpPr>
              <a:spLocks noChangeArrowheads="1"/>
            </p:cNvSpPr>
            <p:nvPr/>
          </p:nvSpPr>
          <p:spPr bwMode="auto">
            <a:xfrm>
              <a:off x="576" y="76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576" y="768"/>
              <a:ext cx="478" cy="512"/>
              <a:chOff x="386" y="685"/>
              <a:chExt cx="512" cy="512"/>
            </a:xfrm>
          </p:grpSpPr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2276" name="Line 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69" name="Line 9"/>
            <p:cNvSpPr>
              <a:spLocks noChangeShapeType="1"/>
            </p:cNvSpPr>
            <p:nvPr/>
          </p:nvSpPr>
          <p:spPr bwMode="auto">
            <a:xfrm>
              <a:off x="1105" y="1041"/>
              <a:ext cx="19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1387" y="773"/>
              <a:ext cx="478" cy="512"/>
              <a:chOff x="386" y="685"/>
              <a:chExt cx="512" cy="512"/>
            </a:xfrm>
          </p:grpSpPr>
          <p:sp>
            <p:nvSpPr>
              <p:cNvPr id="2271" name="Text Box 1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2273" name="Line 1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57200" y="1371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1)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57200" y="24574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2)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57200" y="35433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3)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457200" y="46291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4)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457200" y="5638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5)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533400" y="457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8F8F8"/>
                </a:solidFill>
              </a:rPr>
              <a:t>I </a:t>
            </a:r>
            <a:r>
              <a:rPr lang="ru-RU" sz="2800" b="1">
                <a:solidFill>
                  <a:srgbClr val="F8F8F8"/>
                </a:solidFill>
              </a:rPr>
              <a:t>вариант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724400" y="457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8F8F8"/>
                </a:solidFill>
              </a:rPr>
              <a:t>II </a:t>
            </a:r>
            <a:r>
              <a:rPr lang="ru-RU" sz="2800" b="1">
                <a:solidFill>
                  <a:srgbClr val="F8F8F8"/>
                </a:solidFill>
              </a:rPr>
              <a:t>вариант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724400" y="3467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3)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724400" y="45529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4)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4724400" y="5638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5)</a:t>
            </a:r>
          </a:p>
        </p:txBody>
      </p:sp>
      <p:grpSp>
        <p:nvGrpSpPr>
          <p:cNvPr id="11" name="Group 360"/>
          <p:cNvGrpSpPr>
            <a:grpSpLocks/>
          </p:cNvGrpSpPr>
          <p:nvPr/>
        </p:nvGrpSpPr>
        <p:grpSpPr bwMode="auto">
          <a:xfrm>
            <a:off x="914400" y="3352800"/>
            <a:ext cx="2057400" cy="820738"/>
            <a:chOff x="576" y="2112"/>
            <a:chExt cx="1296" cy="517"/>
          </a:xfrm>
        </p:grpSpPr>
        <p:sp>
          <p:nvSpPr>
            <p:cNvPr id="2257" name="AutoShape 44"/>
            <p:cNvSpPr>
              <a:spLocks noChangeArrowheads="1"/>
            </p:cNvSpPr>
            <p:nvPr/>
          </p:nvSpPr>
          <p:spPr bwMode="auto">
            <a:xfrm>
              <a:off x="576" y="2112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2" name="Group 45"/>
            <p:cNvGrpSpPr>
              <a:grpSpLocks/>
            </p:cNvGrpSpPr>
            <p:nvPr/>
          </p:nvGrpSpPr>
          <p:grpSpPr bwMode="auto">
            <a:xfrm>
              <a:off x="576" y="2112"/>
              <a:ext cx="478" cy="512"/>
              <a:chOff x="386" y="685"/>
              <a:chExt cx="512" cy="512"/>
            </a:xfrm>
          </p:grpSpPr>
          <p:sp>
            <p:nvSpPr>
              <p:cNvPr id="2264" name="Text Box 4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22</a:t>
                </a:r>
              </a:p>
            </p:txBody>
          </p:sp>
          <p:sp>
            <p:nvSpPr>
              <p:cNvPr id="2265" name="Text Box 4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43</a:t>
                </a:r>
              </a:p>
            </p:txBody>
          </p:sp>
          <p:sp>
            <p:nvSpPr>
              <p:cNvPr id="2266" name="Line 4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59" name="Line 49"/>
            <p:cNvSpPr>
              <a:spLocks noChangeShapeType="1"/>
            </p:cNvSpPr>
            <p:nvPr/>
          </p:nvSpPr>
          <p:spPr bwMode="auto">
            <a:xfrm>
              <a:off x="1105" y="2385"/>
              <a:ext cx="19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" name="Group 50"/>
            <p:cNvGrpSpPr>
              <a:grpSpLocks/>
            </p:cNvGrpSpPr>
            <p:nvPr/>
          </p:nvGrpSpPr>
          <p:grpSpPr bwMode="auto">
            <a:xfrm>
              <a:off x="1387" y="2117"/>
              <a:ext cx="478" cy="512"/>
              <a:chOff x="386" y="685"/>
              <a:chExt cx="512" cy="512"/>
            </a:xfrm>
          </p:grpSpPr>
          <p:sp>
            <p:nvSpPr>
              <p:cNvPr id="2261" name="Text Box 5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15</a:t>
                </a:r>
              </a:p>
            </p:txBody>
          </p:sp>
          <p:sp>
            <p:nvSpPr>
              <p:cNvPr id="2262" name="Text Box 5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43</a:t>
                </a:r>
              </a:p>
            </p:txBody>
          </p:sp>
          <p:sp>
            <p:nvSpPr>
              <p:cNvPr id="2263" name="Line 5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" name="Group 362"/>
          <p:cNvGrpSpPr>
            <a:grpSpLocks/>
          </p:cNvGrpSpPr>
          <p:nvPr/>
        </p:nvGrpSpPr>
        <p:grpSpPr bwMode="auto">
          <a:xfrm>
            <a:off x="5257800" y="1219200"/>
            <a:ext cx="2057400" cy="820738"/>
            <a:chOff x="3408" y="720"/>
            <a:chExt cx="1296" cy="517"/>
          </a:xfrm>
        </p:grpSpPr>
        <p:sp>
          <p:nvSpPr>
            <p:cNvPr id="2247" name="AutoShape 88"/>
            <p:cNvSpPr>
              <a:spLocks noChangeArrowheads="1"/>
            </p:cNvSpPr>
            <p:nvPr/>
          </p:nvSpPr>
          <p:spPr bwMode="auto">
            <a:xfrm>
              <a:off x="3408" y="72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5" name="Group 89"/>
            <p:cNvGrpSpPr>
              <a:grpSpLocks/>
            </p:cNvGrpSpPr>
            <p:nvPr/>
          </p:nvGrpSpPr>
          <p:grpSpPr bwMode="auto">
            <a:xfrm>
              <a:off x="3408" y="720"/>
              <a:ext cx="478" cy="512"/>
              <a:chOff x="386" y="685"/>
              <a:chExt cx="512" cy="512"/>
            </a:xfrm>
          </p:grpSpPr>
          <p:sp>
            <p:nvSpPr>
              <p:cNvPr id="2254" name="Text Box 9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2255" name="Text Box 9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15</a:t>
                </a:r>
              </a:p>
            </p:txBody>
          </p:sp>
          <p:sp>
            <p:nvSpPr>
              <p:cNvPr id="2256" name="Line 9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49" name="Line 93"/>
            <p:cNvSpPr>
              <a:spLocks noChangeShapeType="1"/>
            </p:cNvSpPr>
            <p:nvPr/>
          </p:nvSpPr>
          <p:spPr bwMode="auto">
            <a:xfrm>
              <a:off x="3937" y="993"/>
              <a:ext cx="19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" name="Group 94"/>
            <p:cNvGrpSpPr>
              <a:grpSpLocks/>
            </p:cNvGrpSpPr>
            <p:nvPr/>
          </p:nvGrpSpPr>
          <p:grpSpPr bwMode="auto">
            <a:xfrm>
              <a:off x="4219" y="725"/>
              <a:ext cx="478" cy="512"/>
              <a:chOff x="386" y="685"/>
              <a:chExt cx="512" cy="512"/>
            </a:xfrm>
          </p:grpSpPr>
          <p:sp>
            <p:nvSpPr>
              <p:cNvPr id="2251" name="Text Box 95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2252" name="Text Box 96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15</a:t>
                </a:r>
              </a:p>
            </p:txBody>
          </p:sp>
          <p:sp>
            <p:nvSpPr>
              <p:cNvPr id="2253" name="Line 97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" name="Group 386"/>
          <p:cNvGrpSpPr>
            <a:grpSpLocks/>
          </p:cNvGrpSpPr>
          <p:nvPr/>
        </p:nvGrpSpPr>
        <p:grpSpPr bwMode="auto">
          <a:xfrm>
            <a:off x="5257800" y="3352800"/>
            <a:ext cx="2057400" cy="820738"/>
            <a:chOff x="3312" y="2112"/>
            <a:chExt cx="1296" cy="517"/>
          </a:xfrm>
        </p:grpSpPr>
        <p:sp>
          <p:nvSpPr>
            <p:cNvPr id="2237" name="AutoShape 110"/>
            <p:cNvSpPr>
              <a:spLocks noChangeArrowheads="1"/>
            </p:cNvSpPr>
            <p:nvPr/>
          </p:nvSpPr>
          <p:spPr bwMode="auto">
            <a:xfrm>
              <a:off x="3312" y="2112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" name="Group 111"/>
            <p:cNvGrpSpPr>
              <a:grpSpLocks/>
            </p:cNvGrpSpPr>
            <p:nvPr/>
          </p:nvGrpSpPr>
          <p:grpSpPr bwMode="auto">
            <a:xfrm>
              <a:off x="3312" y="2112"/>
              <a:ext cx="478" cy="512"/>
              <a:chOff x="386" y="685"/>
              <a:chExt cx="512" cy="512"/>
            </a:xfrm>
          </p:grpSpPr>
          <p:sp>
            <p:nvSpPr>
              <p:cNvPr id="2244" name="Text Box 11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19</a:t>
                </a:r>
              </a:p>
            </p:txBody>
          </p:sp>
          <p:sp>
            <p:nvSpPr>
              <p:cNvPr id="2245" name="Text Box 11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2246" name="Line 11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39" name="Line 115"/>
            <p:cNvSpPr>
              <a:spLocks noChangeShapeType="1"/>
            </p:cNvSpPr>
            <p:nvPr/>
          </p:nvSpPr>
          <p:spPr bwMode="auto">
            <a:xfrm>
              <a:off x="3841" y="2385"/>
              <a:ext cx="19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Group 116"/>
            <p:cNvGrpSpPr>
              <a:grpSpLocks/>
            </p:cNvGrpSpPr>
            <p:nvPr/>
          </p:nvGrpSpPr>
          <p:grpSpPr bwMode="auto">
            <a:xfrm>
              <a:off x="4123" y="2117"/>
              <a:ext cx="478" cy="512"/>
              <a:chOff x="386" y="685"/>
              <a:chExt cx="512" cy="512"/>
            </a:xfrm>
          </p:grpSpPr>
          <p:sp>
            <p:nvSpPr>
              <p:cNvPr id="2241" name="Text Box 11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2242" name="Text Box 11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2243" name="Line 11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" name="Group 233"/>
          <p:cNvGrpSpPr>
            <a:grpSpLocks/>
          </p:cNvGrpSpPr>
          <p:nvPr/>
        </p:nvGrpSpPr>
        <p:grpSpPr bwMode="auto">
          <a:xfrm>
            <a:off x="2933700" y="1289050"/>
            <a:ext cx="571500" cy="749300"/>
            <a:chOff x="1928" y="812"/>
            <a:chExt cx="360" cy="472"/>
          </a:xfrm>
        </p:grpSpPr>
        <p:sp>
          <p:nvSpPr>
            <p:cNvPr id="2235" name="Oval 232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36" name="AutoShape 153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1" name="Group 154"/>
          <p:cNvGrpSpPr>
            <a:grpSpLocks/>
          </p:cNvGrpSpPr>
          <p:nvPr/>
        </p:nvGrpSpPr>
        <p:grpSpPr bwMode="auto">
          <a:xfrm>
            <a:off x="3429000" y="1143000"/>
            <a:ext cx="1143000" cy="1066800"/>
            <a:chOff x="2304" y="720"/>
            <a:chExt cx="720" cy="672"/>
          </a:xfrm>
        </p:grpSpPr>
        <p:sp>
          <p:nvSpPr>
            <p:cNvPr id="2230" name="AutoShape 155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" name="Group 156"/>
            <p:cNvGrpSpPr>
              <a:grpSpLocks/>
            </p:cNvGrpSpPr>
            <p:nvPr/>
          </p:nvGrpSpPr>
          <p:grpSpPr bwMode="auto">
            <a:xfrm>
              <a:off x="2425" y="800"/>
              <a:ext cx="478" cy="457"/>
              <a:chOff x="386" y="685"/>
              <a:chExt cx="512" cy="457"/>
            </a:xfrm>
          </p:grpSpPr>
          <p:sp>
            <p:nvSpPr>
              <p:cNvPr id="2232" name="Text Box 15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2233" name="Text Box 15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2234" name="Line 15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3" name="Group 236"/>
          <p:cNvGrpSpPr>
            <a:grpSpLocks/>
          </p:cNvGrpSpPr>
          <p:nvPr/>
        </p:nvGrpSpPr>
        <p:grpSpPr bwMode="auto">
          <a:xfrm>
            <a:off x="2933700" y="2355850"/>
            <a:ext cx="571500" cy="749300"/>
            <a:chOff x="1928" y="812"/>
            <a:chExt cx="360" cy="472"/>
          </a:xfrm>
        </p:grpSpPr>
        <p:sp>
          <p:nvSpPr>
            <p:cNvPr id="2228" name="Oval 23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29" name="AutoShape 23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4" name="Group 239"/>
          <p:cNvGrpSpPr>
            <a:grpSpLocks/>
          </p:cNvGrpSpPr>
          <p:nvPr/>
        </p:nvGrpSpPr>
        <p:grpSpPr bwMode="auto">
          <a:xfrm>
            <a:off x="3429000" y="2209800"/>
            <a:ext cx="1143000" cy="1066800"/>
            <a:chOff x="2304" y="720"/>
            <a:chExt cx="720" cy="672"/>
          </a:xfrm>
        </p:grpSpPr>
        <p:sp>
          <p:nvSpPr>
            <p:cNvPr id="2223" name="AutoShape 24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" name="Group 24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225" name="Text Box 24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23</a:t>
                </a:r>
              </a:p>
            </p:txBody>
          </p:sp>
          <p:sp>
            <p:nvSpPr>
              <p:cNvPr id="2226" name="Text Box 24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2227" name="Line 24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6" name="Group 246"/>
          <p:cNvGrpSpPr>
            <a:grpSpLocks/>
          </p:cNvGrpSpPr>
          <p:nvPr/>
        </p:nvGrpSpPr>
        <p:grpSpPr bwMode="auto">
          <a:xfrm>
            <a:off x="2933700" y="3422650"/>
            <a:ext cx="571500" cy="749300"/>
            <a:chOff x="1928" y="812"/>
            <a:chExt cx="360" cy="472"/>
          </a:xfrm>
        </p:grpSpPr>
        <p:sp>
          <p:nvSpPr>
            <p:cNvPr id="2221" name="Oval 24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22" name="AutoShape 24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7" name="Group 249"/>
          <p:cNvGrpSpPr>
            <a:grpSpLocks/>
          </p:cNvGrpSpPr>
          <p:nvPr/>
        </p:nvGrpSpPr>
        <p:grpSpPr bwMode="auto">
          <a:xfrm>
            <a:off x="3429000" y="3276600"/>
            <a:ext cx="1143000" cy="1066800"/>
            <a:chOff x="2304" y="720"/>
            <a:chExt cx="720" cy="672"/>
          </a:xfrm>
        </p:grpSpPr>
        <p:sp>
          <p:nvSpPr>
            <p:cNvPr id="2216" name="AutoShape 25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8" name="Group 25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218" name="Text Box 25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2219" name="Text Box 25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43</a:t>
                </a:r>
              </a:p>
            </p:txBody>
          </p:sp>
          <p:sp>
            <p:nvSpPr>
              <p:cNvPr id="2220" name="Line 25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9" name="Group 256"/>
          <p:cNvGrpSpPr>
            <a:grpSpLocks/>
          </p:cNvGrpSpPr>
          <p:nvPr/>
        </p:nvGrpSpPr>
        <p:grpSpPr bwMode="auto">
          <a:xfrm>
            <a:off x="2933700" y="4489450"/>
            <a:ext cx="571500" cy="749300"/>
            <a:chOff x="1928" y="812"/>
            <a:chExt cx="360" cy="472"/>
          </a:xfrm>
        </p:grpSpPr>
        <p:sp>
          <p:nvSpPr>
            <p:cNvPr id="2214" name="Oval 25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15" name="AutoShape 25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30" name="Group 259"/>
          <p:cNvGrpSpPr>
            <a:grpSpLocks/>
          </p:cNvGrpSpPr>
          <p:nvPr/>
        </p:nvGrpSpPr>
        <p:grpSpPr bwMode="auto">
          <a:xfrm>
            <a:off x="3429000" y="4343400"/>
            <a:ext cx="1143000" cy="1066800"/>
            <a:chOff x="2304" y="720"/>
            <a:chExt cx="720" cy="672"/>
          </a:xfrm>
        </p:grpSpPr>
        <p:sp>
          <p:nvSpPr>
            <p:cNvPr id="2209" name="AutoShape 26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" name="Group 26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211" name="Text Box 26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2212" name="Text Box 26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13</a:t>
                </a:r>
              </a:p>
            </p:txBody>
          </p:sp>
          <p:sp>
            <p:nvSpPr>
              <p:cNvPr id="2213" name="Line 26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40" name="Group 266"/>
          <p:cNvGrpSpPr>
            <a:grpSpLocks/>
          </p:cNvGrpSpPr>
          <p:nvPr/>
        </p:nvGrpSpPr>
        <p:grpSpPr bwMode="auto">
          <a:xfrm>
            <a:off x="2933700" y="5556250"/>
            <a:ext cx="571500" cy="749300"/>
            <a:chOff x="1928" y="812"/>
            <a:chExt cx="360" cy="472"/>
          </a:xfrm>
        </p:grpSpPr>
        <p:sp>
          <p:nvSpPr>
            <p:cNvPr id="2207" name="Oval 26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08" name="AutoShape 26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248" name="Group 276"/>
          <p:cNvGrpSpPr>
            <a:grpSpLocks/>
          </p:cNvGrpSpPr>
          <p:nvPr/>
        </p:nvGrpSpPr>
        <p:grpSpPr bwMode="auto">
          <a:xfrm>
            <a:off x="7277100" y="1289050"/>
            <a:ext cx="571500" cy="749300"/>
            <a:chOff x="1928" y="812"/>
            <a:chExt cx="360" cy="472"/>
          </a:xfrm>
        </p:grpSpPr>
        <p:sp>
          <p:nvSpPr>
            <p:cNvPr id="2205" name="Oval 27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06" name="AutoShape 27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250" name="Group 279"/>
          <p:cNvGrpSpPr>
            <a:grpSpLocks/>
          </p:cNvGrpSpPr>
          <p:nvPr/>
        </p:nvGrpSpPr>
        <p:grpSpPr bwMode="auto">
          <a:xfrm>
            <a:off x="7772400" y="1143000"/>
            <a:ext cx="1143000" cy="1066800"/>
            <a:chOff x="2304" y="720"/>
            <a:chExt cx="720" cy="672"/>
          </a:xfrm>
        </p:grpSpPr>
        <p:sp>
          <p:nvSpPr>
            <p:cNvPr id="2200" name="AutoShape 28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58" name="Group 281"/>
            <p:cNvGrpSpPr>
              <a:grpSpLocks/>
            </p:cNvGrpSpPr>
            <p:nvPr/>
          </p:nvGrpSpPr>
          <p:grpSpPr bwMode="auto">
            <a:xfrm>
              <a:off x="2425" y="800"/>
              <a:ext cx="478" cy="457"/>
              <a:chOff x="386" y="685"/>
              <a:chExt cx="512" cy="457"/>
            </a:xfrm>
          </p:grpSpPr>
          <p:sp>
            <p:nvSpPr>
              <p:cNvPr id="2202" name="Text Box 28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2203" name="Text Box 28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2204" name="Line 28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60" name="Group 286"/>
          <p:cNvGrpSpPr>
            <a:grpSpLocks/>
          </p:cNvGrpSpPr>
          <p:nvPr/>
        </p:nvGrpSpPr>
        <p:grpSpPr bwMode="auto">
          <a:xfrm>
            <a:off x="7277100" y="2355850"/>
            <a:ext cx="571500" cy="749300"/>
            <a:chOff x="1928" y="812"/>
            <a:chExt cx="360" cy="472"/>
          </a:xfrm>
        </p:grpSpPr>
        <p:sp>
          <p:nvSpPr>
            <p:cNvPr id="2198" name="Oval 28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99" name="AutoShape 28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268" name="Group 289"/>
          <p:cNvGrpSpPr>
            <a:grpSpLocks/>
          </p:cNvGrpSpPr>
          <p:nvPr/>
        </p:nvGrpSpPr>
        <p:grpSpPr bwMode="auto">
          <a:xfrm>
            <a:off x="7772400" y="2209800"/>
            <a:ext cx="1143000" cy="1066800"/>
            <a:chOff x="2304" y="720"/>
            <a:chExt cx="720" cy="672"/>
          </a:xfrm>
        </p:grpSpPr>
        <p:sp>
          <p:nvSpPr>
            <p:cNvPr id="2193" name="AutoShape 29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70" name="Group 29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195" name="Text Box 29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2196" name="Text Box 29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47</a:t>
                </a:r>
              </a:p>
            </p:txBody>
          </p:sp>
          <p:sp>
            <p:nvSpPr>
              <p:cNvPr id="2197" name="Line 29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48" name="Group 296"/>
          <p:cNvGrpSpPr>
            <a:grpSpLocks/>
          </p:cNvGrpSpPr>
          <p:nvPr/>
        </p:nvGrpSpPr>
        <p:grpSpPr bwMode="auto">
          <a:xfrm>
            <a:off x="7239000" y="3422650"/>
            <a:ext cx="571500" cy="749300"/>
            <a:chOff x="1928" y="812"/>
            <a:chExt cx="360" cy="472"/>
          </a:xfrm>
        </p:grpSpPr>
        <p:sp>
          <p:nvSpPr>
            <p:cNvPr id="2191" name="Oval 29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92" name="AutoShape 29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049" name="Group 299"/>
          <p:cNvGrpSpPr>
            <a:grpSpLocks/>
          </p:cNvGrpSpPr>
          <p:nvPr/>
        </p:nvGrpSpPr>
        <p:grpSpPr bwMode="auto">
          <a:xfrm>
            <a:off x="7772400" y="3276600"/>
            <a:ext cx="1143000" cy="1066800"/>
            <a:chOff x="2304" y="720"/>
            <a:chExt cx="720" cy="672"/>
          </a:xfrm>
        </p:grpSpPr>
        <p:sp>
          <p:nvSpPr>
            <p:cNvPr id="2186" name="AutoShape 30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51" name="Group 30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188" name="Text Box 30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2189" name="Text Box 30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2190" name="Line 30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52" name="Group 306"/>
          <p:cNvGrpSpPr>
            <a:grpSpLocks/>
          </p:cNvGrpSpPr>
          <p:nvPr/>
        </p:nvGrpSpPr>
        <p:grpSpPr bwMode="auto">
          <a:xfrm>
            <a:off x="7277100" y="4413250"/>
            <a:ext cx="571500" cy="749300"/>
            <a:chOff x="1928" y="812"/>
            <a:chExt cx="360" cy="472"/>
          </a:xfrm>
        </p:grpSpPr>
        <p:sp>
          <p:nvSpPr>
            <p:cNvPr id="2184" name="Oval 30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85" name="AutoShape 30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grpSp>
        <p:nvGrpSpPr>
          <p:cNvPr id="2053" name="Group 309"/>
          <p:cNvGrpSpPr>
            <a:grpSpLocks/>
          </p:cNvGrpSpPr>
          <p:nvPr/>
        </p:nvGrpSpPr>
        <p:grpSpPr bwMode="auto">
          <a:xfrm>
            <a:off x="7772400" y="4267200"/>
            <a:ext cx="1143000" cy="1066800"/>
            <a:chOff x="2304" y="720"/>
            <a:chExt cx="720" cy="672"/>
          </a:xfrm>
        </p:grpSpPr>
        <p:sp>
          <p:nvSpPr>
            <p:cNvPr id="2179" name="AutoShape 310"/>
            <p:cNvSpPr>
              <a:spLocks noChangeArrowheads="1"/>
            </p:cNvSpPr>
            <p:nvPr/>
          </p:nvSpPr>
          <p:spPr bwMode="auto">
            <a:xfrm>
              <a:off x="2304" y="720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54" name="Group 311"/>
            <p:cNvGrpSpPr>
              <a:grpSpLocks/>
            </p:cNvGrpSpPr>
            <p:nvPr/>
          </p:nvGrpSpPr>
          <p:grpSpPr bwMode="auto">
            <a:xfrm>
              <a:off x="2425" y="800"/>
              <a:ext cx="478" cy="512"/>
              <a:chOff x="386" y="685"/>
              <a:chExt cx="512" cy="512"/>
            </a:xfrm>
          </p:grpSpPr>
          <p:sp>
            <p:nvSpPr>
              <p:cNvPr id="2181" name="Text Box 31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2182" name="Text Box 31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17</a:t>
                </a:r>
              </a:p>
            </p:txBody>
          </p:sp>
          <p:sp>
            <p:nvSpPr>
              <p:cNvPr id="2183" name="Line 31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55" name="Group 316"/>
          <p:cNvGrpSpPr>
            <a:grpSpLocks/>
          </p:cNvGrpSpPr>
          <p:nvPr/>
        </p:nvGrpSpPr>
        <p:grpSpPr bwMode="auto">
          <a:xfrm>
            <a:off x="7277100" y="5499100"/>
            <a:ext cx="571500" cy="749300"/>
            <a:chOff x="1928" y="812"/>
            <a:chExt cx="360" cy="472"/>
          </a:xfrm>
        </p:grpSpPr>
        <p:sp>
          <p:nvSpPr>
            <p:cNvPr id="2177" name="Oval 317"/>
            <p:cNvSpPr>
              <a:spLocks noChangeArrowheads="1"/>
            </p:cNvSpPr>
            <p:nvPr/>
          </p:nvSpPr>
          <p:spPr bwMode="auto">
            <a:xfrm>
              <a:off x="1956" y="908"/>
              <a:ext cx="288" cy="288"/>
            </a:xfrm>
            <a:prstGeom prst="ellipse">
              <a:avLst/>
            </a:prstGeom>
            <a:solidFill>
              <a:srgbClr val="FBFACA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78" name="AutoShape 318"/>
            <p:cNvSpPr>
              <a:spLocks noChangeArrowheads="1"/>
            </p:cNvSpPr>
            <p:nvPr/>
          </p:nvSpPr>
          <p:spPr bwMode="auto">
            <a:xfrm>
              <a:off x="1928" y="812"/>
              <a:ext cx="360" cy="472"/>
            </a:xfrm>
            <a:prstGeom prst="roundRect">
              <a:avLst>
                <a:gd name="adj" fmla="val 3583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/>
                <a:t>=</a:t>
              </a:r>
            </a:p>
          </p:txBody>
        </p:sp>
      </p:grpSp>
      <p:sp>
        <p:nvSpPr>
          <p:cNvPr id="2373" name="Text Box 325"/>
          <p:cNvSpPr txBox="1">
            <a:spLocks noChangeArrowheads="1"/>
          </p:cNvSpPr>
          <p:nvPr/>
        </p:nvSpPr>
        <p:spPr bwMode="auto">
          <a:xfrm>
            <a:off x="4724400" y="13525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1)</a:t>
            </a:r>
          </a:p>
        </p:txBody>
      </p:sp>
      <p:sp>
        <p:nvSpPr>
          <p:cNvPr id="2374" name="Text Box 326"/>
          <p:cNvSpPr txBox="1">
            <a:spLocks noChangeArrowheads="1"/>
          </p:cNvSpPr>
          <p:nvPr/>
        </p:nvSpPr>
        <p:spPr bwMode="auto">
          <a:xfrm>
            <a:off x="4724400" y="243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8F8F8"/>
                </a:solidFill>
              </a:rPr>
              <a:t>2)</a:t>
            </a:r>
          </a:p>
        </p:txBody>
      </p:sp>
      <p:grpSp>
        <p:nvGrpSpPr>
          <p:cNvPr id="2056" name="Group 385"/>
          <p:cNvGrpSpPr>
            <a:grpSpLocks/>
          </p:cNvGrpSpPr>
          <p:nvPr/>
        </p:nvGrpSpPr>
        <p:grpSpPr bwMode="auto">
          <a:xfrm>
            <a:off x="914400" y="2286000"/>
            <a:ext cx="2057400" cy="812800"/>
            <a:chOff x="576" y="1440"/>
            <a:chExt cx="1296" cy="512"/>
          </a:xfrm>
        </p:grpSpPr>
        <p:sp>
          <p:nvSpPr>
            <p:cNvPr id="2165" name="AutoShape 33"/>
            <p:cNvSpPr>
              <a:spLocks noChangeArrowheads="1"/>
            </p:cNvSpPr>
            <p:nvPr/>
          </p:nvSpPr>
          <p:spPr bwMode="auto">
            <a:xfrm>
              <a:off x="576" y="1440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57" name="Group 34"/>
            <p:cNvGrpSpPr>
              <a:grpSpLocks/>
            </p:cNvGrpSpPr>
            <p:nvPr/>
          </p:nvGrpSpPr>
          <p:grpSpPr bwMode="auto">
            <a:xfrm>
              <a:off x="576" y="1440"/>
              <a:ext cx="478" cy="512"/>
              <a:chOff x="386" y="685"/>
              <a:chExt cx="512" cy="512"/>
            </a:xfrm>
          </p:grpSpPr>
          <p:sp>
            <p:nvSpPr>
              <p:cNvPr id="2174" name="Text Box 35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11</a:t>
                </a:r>
              </a:p>
            </p:txBody>
          </p:sp>
          <p:sp>
            <p:nvSpPr>
              <p:cNvPr id="2175" name="Text Box 36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2176" name="Line 37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8" name="Group 39"/>
            <p:cNvGrpSpPr>
              <a:grpSpLocks/>
            </p:cNvGrpSpPr>
            <p:nvPr/>
          </p:nvGrpSpPr>
          <p:grpSpPr bwMode="auto">
            <a:xfrm>
              <a:off x="1392" y="1440"/>
              <a:ext cx="478" cy="512"/>
              <a:chOff x="386" y="685"/>
              <a:chExt cx="512" cy="512"/>
            </a:xfrm>
          </p:grpSpPr>
          <p:sp>
            <p:nvSpPr>
              <p:cNvPr id="2171" name="Text Box 40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2172" name="Text Box 41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2173" name="Line 42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9" name="Group 328"/>
            <p:cNvGrpSpPr>
              <a:grpSpLocks/>
            </p:cNvGrpSpPr>
            <p:nvPr/>
          </p:nvGrpSpPr>
          <p:grpSpPr bwMode="auto">
            <a:xfrm>
              <a:off x="1105" y="1632"/>
              <a:ext cx="194" cy="194"/>
              <a:chOff x="1105" y="1712"/>
              <a:chExt cx="194" cy="194"/>
            </a:xfrm>
          </p:grpSpPr>
          <p:sp>
            <p:nvSpPr>
              <p:cNvPr id="2169" name="Line 38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70" name="Line 327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60" name="Group 361"/>
          <p:cNvGrpSpPr>
            <a:grpSpLocks/>
          </p:cNvGrpSpPr>
          <p:nvPr/>
        </p:nvGrpSpPr>
        <p:grpSpPr bwMode="auto">
          <a:xfrm>
            <a:off x="914400" y="4419600"/>
            <a:ext cx="2057400" cy="820738"/>
            <a:chOff x="576" y="2784"/>
            <a:chExt cx="1296" cy="517"/>
          </a:xfrm>
        </p:grpSpPr>
        <p:sp>
          <p:nvSpPr>
            <p:cNvPr id="2153" name="AutoShape 55"/>
            <p:cNvSpPr>
              <a:spLocks noChangeArrowheads="1"/>
            </p:cNvSpPr>
            <p:nvPr/>
          </p:nvSpPr>
          <p:spPr bwMode="auto">
            <a:xfrm>
              <a:off x="576" y="2784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61" name="Group 56"/>
            <p:cNvGrpSpPr>
              <a:grpSpLocks/>
            </p:cNvGrpSpPr>
            <p:nvPr/>
          </p:nvGrpSpPr>
          <p:grpSpPr bwMode="auto">
            <a:xfrm>
              <a:off x="576" y="2784"/>
              <a:ext cx="478" cy="512"/>
              <a:chOff x="386" y="685"/>
              <a:chExt cx="512" cy="512"/>
            </a:xfrm>
          </p:grpSpPr>
          <p:sp>
            <p:nvSpPr>
              <p:cNvPr id="2162" name="Text Box 57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63" name="Text Box 58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13</a:t>
                </a:r>
              </a:p>
            </p:txBody>
          </p:sp>
          <p:sp>
            <p:nvSpPr>
              <p:cNvPr id="2164" name="Line 59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5" name="Group 61"/>
            <p:cNvGrpSpPr>
              <a:grpSpLocks/>
            </p:cNvGrpSpPr>
            <p:nvPr/>
          </p:nvGrpSpPr>
          <p:grpSpPr bwMode="auto">
            <a:xfrm>
              <a:off x="1387" y="2789"/>
              <a:ext cx="478" cy="512"/>
              <a:chOff x="386" y="685"/>
              <a:chExt cx="512" cy="512"/>
            </a:xfrm>
          </p:grpSpPr>
          <p:sp>
            <p:nvSpPr>
              <p:cNvPr id="2159" name="Text Box 62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2160" name="Text Box 63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13</a:t>
                </a:r>
              </a:p>
            </p:txBody>
          </p:sp>
          <p:sp>
            <p:nvSpPr>
              <p:cNvPr id="2161" name="Line 64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6" name="Group 329"/>
            <p:cNvGrpSpPr>
              <a:grpSpLocks/>
            </p:cNvGrpSpPr>
            <p:nvPr/>
          </p:nvGrpSpPr>
          <p:grpSpPr bwMode="auto">
            <a:xfrm>
              <a:off x="1104" y="2976"/>
              <a:ext cx="194" cy="194"/>
              <a:chOff x="1105" y="1712"/>
              <a:chExt cx="194" cy="194"/>
            </a:xfrm>
          </p:grpSpPr>
          <p:sp>
            <p:nvSpPr>
              <p:cNvPr id="2157" name="Line 330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8" name="Line 331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67" name="Group 339"/>
          <p:cNvGrpSpPr>
            <a:grpSpLocks/>
          </p:cNvGrpSpPr>
          <p:nvPr/>
        </p:nvGrpSpPr>
        <p:grpSpPr bwMode="auto">
          <a:xfrm>
            <a:off x="914400" y="5473700"/>
            <a:ext cx="2057400" cy="825500"/>
            <a:chOff x="576" y="3448"/>
            <a:chExt cx="1296" cy="520"/>
          </a:xfrm>
        </p:grpSpPr>
        <p:sp>
          <p:nvSpPr>
            <p:cNvPr id="2136" name="AutoShape 66"/>
            <p:cNvSpPr>
              <a:spLocks noChangeArrowheads="1"/>
            </p:cNvSpPr>
            <p:nvPr/>
          </p:nvSpPr>
          <p:spPr bwMode="auto">
            <a:xfrm>
              <a:off x="576" y="345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68" name="Group 67"/>
            <p:cNvGrpSpPr>
              <a:grpSpLocks/>
            </p:cNvGrpSpPr>
            <p:nvPr/>
          </p:nvGrpSpPr>
          <p:grpSpPr bwMode="auto">
            <a:xfrm>
              <a:off x="584" y="3448"/>
              <a:ext cx="288" cy="512"/>
              <a:chOff x="386" y="685"/>
              <a:chExt cx="512" cy="512"/>
            </a:xfrm>
          </p:grpSpPr>
          <p:sp>
            <p:nvSpPr>
              <p:cNvPr id="2150" name="Text Box 6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51" name="Text Box 6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2152" name="Line 7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38" name="Line 71"/>
            <p:cNvSpPr>
              <a:spLocks noChangeShapeType="1"/>
            </p:cNvSpPr>
            <p:nvPr/>
          </p:nvSpPr>
          <p:spPr bwMode="auto">
            <a:xfrm>
              <a:off x="892" y="3728"/>
              <a:ext cx="144" cy="4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69" name="Group 72"/>
            <p:cNvGrpSpPr>
              <a:grpSpLocks/>
            </p:cNvGrpSpPr>
            <p:nvPr/>
          </p:nvGrpSpPr>
          <p:grpSpPr bwMode="auto">
            <a:xfrm>
              <a:off x="1040" y="3452"/>
              <a:ext cx="293" cy="512"/>
              <a:chOff x="386" y="685"/>
              <a:chExt cx="512" cy="512"/>
            </a:xfrm>
          </p:grpSpPr>
          <p:sp>
            <p:nvSpPr>
              <p:cNvPr id="2147" name="Text Box 7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2148" name="Text Box 74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2149" name="Line 7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74" name="Group 332"/>
            <p:cNvGrpSpPr>
              <a:grpSpLocks/>
            </p:cNvGrpSpPr>
            <p:nvPr/>
          </p:nvGrpSpPr>
          <p:grpSpPr bwMode="auto">
            <a:xfrm>
              <a:off x="1340" y="3668"/>
              <a:ext cx="146" cy="126"/>
              <a:chOff x="1105" y="1712"/>
              <a:chExt cx="194" cy="194"/>
            </a:xfrm>
          </p:grpSpPr>
          <p:sp>
            <p:nvSpPr>
              <p:cNvPr id="2145" name="Line 333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46" name="Line 334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75" name="Group 335"/>
            <p:cNvGrpSpPr>
              <a:grpSpLocks/>
            </p:cNvGrpSpPr>
            <p:nvPr/>
          </p:nvGrpSpPr>
          <p:grpSpPr bwMode="auto">
            <a:xfrm>
              <a:off x="1512" y="3448"/>
              <a:ext cx="293" cy="512"/>
              <a:chOff x="386" y="685"/>
              <a:chExt cx="512" cy="512"/>
            </a:xfrm>
          </p:grpSpPr>
          <p:sp>
            <p:nvSpPr>
              <p:cNvPr id="2142" name="Text Box 33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2143" name="Text Box 33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2144" name="Line 33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79" name="Group 340"/>
          <p:cNvGrpSpPr>
            <a:grpSpLocks/>
          </p:cNvGrpSpPr>
          <p:nvPr/>
        </p:nvGrpSpPr>
        <p:grpSpPr bwMode="auto">
          <a:xfrm>
            <a:off x="5257800" y="5486400"/>
            <a:ext cx="2057400" cy="825500"/>
            <a:chOff x="576" y="3448"/>
            <a:chExt cx="1296" cy="520"/>
          </a:xfrm>
        </p:grpSpPr>
        <p:sp>
          <p:nvSpPr>
            <p:cNvPr id="2119" name="AutoShape 341"/>
            <p:cNvSpPr>
              <a:spLocks noChangeArrowheads="1"/>
            </p:cNvSpPr>
            <p:nvPr/>
          </p:nvSpPr>
          <p:spPr bwMode="auto">
            <a:xfrm>
              <a:off x="576" y="345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72" name="Group 342"/>
            <p:cNvGrpSpPr>
              <a:grpSpLocks/>
            </p:cNvGrpSpPr>
            <p:nvPr/>
          </p:nvGrpSpPr>
          <p:grpSpPr bwMode="auto">
            <a:xfrm>
              <a:off x="584" y="3448"/>
              <a:ext cx="288" cy="512"/>
              <a:chOff x="386" y="685"/>
              <a:chExt cx="512" cy="512"/>
            </a:xfrm>
          </p:grpSpPr>
          <p:sp>
            <p:nvSpPr>
              <p:cNvPr id="2133" name="Text Box 34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2134" name="Text Box 34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35" name="Line 34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21" name="Line 346"/>
            <p:cNvSpPr>
              <a:spLocks noChangeShapeType="1"/>
            </p:cNvSpPr>
            <p:nvPr/>
          </p:nvSpPr>
          <p:spPr bwMode="auto">
            <a:xfrm>
              <a:off x="892" y="3728"/>
              <a:ext cx="144" cy="4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74" name="Group 347"/>
            <p:cNvGrpSpPr>
              <a:grpSpLocks/>
            </p:cNvGrpSpPr>
            <p:nvPr/>
          </p:nvGrpSpPr>
          <p:grpSpPr bwMode="auto">
            <a:xfrm>
              <a:off x="1040" y="3452"/>
              <a:ext cx="293" cy="512"/>
              <a:chOff x="386" y="685"/>
              <a:chExt cx="512" cy="512"/>
            </a:xfrm>
          </p:grpSpPr>
          <p:sp>
            <p:nvSpPr>
              <p:cNvPr id="2130" name="Text Box 34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2131" name="Text Box 349"/>
              <p:cNvSpPr txBox="1">
                <a:spLocks noChangeArrowheads="1"/>
              </p:cNvSpPr>
              <p:nvPr/>
            </p:nvSpPr>
            <p:spPr bwMode="auto">
              <a:xfrm>
                <a:off x="410" y="909"/>
                <a:ext cx="46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32" name="Line 35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75" name="Group 351"/>
            <p:cNvGrpSpPr>
              <a:grpSpLocks/>
            </p:cNvGrpSpPr>
            <p:nvPr/>
          </p:nvGrpSpPr>
          <p:grpSpPr bwMode="auto">
            <a:xfrm>
              <a:off x="1340" y="3668"/>
              <a:ext cx="146" cy="126"/>
              <a:chOff x="1105" y="1712"/>
              <a:chExt cx="194" cy="194"/>
            </a:xfrm>
          </p:grpSpPr>
          <p:sp>
            <p:nvSpPr>
              <p:cNvPr id="2128" name="Line 352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29" name="Line 353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77" name="Group 354"/>
            <p:cNvGrpSpPr>
              <a:grpSpLocks/>
            </p:cNvGrpSpPr>
            <p:nvPr/>
          </p:nvGrpSpPr>
          <p:grpSpPr bwMode="auto">
            <a:xfrm>
              <a:off x="1512" y="3448"/>
              <a:ext cx="293" cy="512"/>
              <a:chOff x="386" y="685"/>
              <a:chExt cx="512" cy="512"/>
            </a:xfrm>
          </p:grpSpPr>
          <p:sp>
            <p:nvSpPr>
              <p:cNvPr id="2125" name="Text Box 355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2126" name="Text Box 356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27" name="Line 357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78" name="Group 374"/>
          <p:cNvGrpSpPr>
            <a:grpSpLocks/>
          </p:cNvGrpSpPr>
          <p:nvPr/>
        </p:nvGrpSpPr>
        <p:grpSpPr bwMode="auto">
          <a:xfrm>
            <a:off x="7772400" y="5334000"/>
            <a:ext cx="1143000" cy="1066800"/>
            <a:chOff x="2256" y="3504"/>
            <a:chExt cx="720" cy="672"/>
          </a:xfrm>
        </p:grpSpPr>
        <p:sp>
          <p:nvSpPr>
            <p:cNvPr id="2117" name="AutoShape 375"/>
            <p:cNvSpPr>
              <a:spLocks noChangeArrowheads="1"/>
            </p:cNvSpPr>
            <p:nvPr/>
          </p:nvSpPr>
          <p:spPr bwMode="auto">
            <a:xfrm>
              <a:off x="2256" y="3504"/>
              <a:ext cx="720" cy="672"/>
            </a:xfrm>
            <a:prstGeom prst="star16">
              <a:avLst>
                <a:gd name="adj" fmla="val 41884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18" name="Text Box 376"/>
            <p:cNvSpPr txBox="1">
              <a:spLocks noChangeArrowheads="1"/>
            </p:cNvSpPr>
            <p:nvPr/>
          </p:nvSpPr>
          <p:spPr bwMode="auto">
            <a:xfrm>
              <a:off x="2400" y="369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/>
                <a:t>1</a:t>
              </a:r>
            </a:p>
          </p:txBody>
        </p:sp>
      </p:grpSp>
      <p:grpSp>
        <p:nvGrpSpPr>
          <p:cNvPr id="2279" name="Group 384"/>
          <p:cNvGrpSpPr>
            <a:grpSpLocks/>
          </p:cNvGrpSpPr>
          <p:nvPr/>
        </p:nvGrpSpPr>
        <p:grpSpPr bwMode="auto">
          <a:xfrm>
            <a:off x="5257800" y="4343400"/>
            <a:ext cx="2057400" cy="820738"/>
            <a:chOff x="3312" y="2736"/>
            <a:chExt cx="1296" cy="517"/>
          </a:xfrm>
        </p:grpSpPr>
        <p:sp>
          <p:nvSpPr>
            <p:cNvPr id="2105" name="AutoShape 121"/>
            <p:cNvSpPr>
              <a:spLocks noChangeArrowheads="1"/>
            </p:cNvSpPr>
            <p:nvPr/>
          </p:nvSpPr>
          <p:spPr bwMode="auto">
            <a:xfrm>
              <a:off x="3312" y="2736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80" name="Group 122"/>
            <p:cNvGrpSpPr>
              <a:grpSpLocks/>
            </p:cNvGrpSpPr>
            <p:nvPr/>
          </p:nvGrpSpPr>
          <p:grpSpPr bwMode="auto">
            <a:xfrm>
              <a:off x="3312" y="2736"/>
              <a:ext cx="478" cy="512"/>
              <a:chOff x="386" y="685"/>
              <a:chExt cx="512" cy="512"/>
            </a:xfrm>
          </p:grpSpPr>
          <p:sp>
            <p:nvSpPr>
              <p:cNvPr id="2114" name="Text Box 123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2115" name="Text Box 124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17</a:t>
                </a:r>
              </a:p>
            </p:txBody>
          </p:sp>
          <p:sp>
            <p:nvSpPr>
              <p:cNvPr id="2116" name="Line 125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81" name="Group 127"/>
            <p:cNvGrpSpPr>
              <a:grpSpLocks/>
            </p:cNvGrpSpPr>
            <p:nvPr/>
          </p:nvGrpSpPr>
          <p:grpSpPr bwMode="auto">
            <a:xfrm>
              <a:off x="4123" y="2741"/>
              <a:ext cx="478" cy="512"/>
              <a:chOff x="386" y="685"/>
              <a:chExt cx="512" cy="512"/>
            </a:xfrm>
          </p:grpSpPr>
          <p:sp>
            <p:nvSpPr>
              <p:cNvPr id="2111" name="Text Box 128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2112" name="Text Box 129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17</a:t>
                </a:r>
              </a:p>
            </p:txBody>
          </p:sp>
          <p:sp>
            <p:nvSpPr>
              <p:cNvPr id="2113" name="Line 130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82" name="Group 377"/>
            <p:cNvGrpSpPr>
              <a:grpSpLocks/>
            </p:cNvGrpSpPr>
            <p:nvPr/>
          </p:nvGrpSpPr>
          <p:grpSpPr bwMode="auto">
            <a:xfrm>
              <a:off x="3840" y="2928"/>
              <a:ext cx="194" cy="194"/>
              <a:chOff x="1105" y="1712"/>
              <a:chExt cx="194" cy="194"/>
            </a:xfrm>
          </p:grpSpPr>
          <p:sp>
            <p:nvSpPr>
              <p:cNvPr id="2109" name="Line 378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0" name="Line 379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83" name="Group 383"/>
          <p:cNvGrpSpPr>
            <a:grpSpLocks/>
          </p:cNvGrpSpPr>
          <p:nvPr/>
        </p:nvGrpSpPr>
        <p:grpSpPr bwMode="auto">
          <a:xfrm>
            <a:off x="5257800" y="2286000"/>
            <a:ext cx="2057400" cy="820738"/>
            <a:chOff x="3312" y="1488"/>
            <a:chExt cx="1296" cy="517"/>
          </a:xfrm>
        </p:grpSpPr>
        <p:sp>
          <p:nvSpPr>
            <p:cNvPr id="2093" name="AutoShape 99"/>
            <p:cNvSpPr>
              <a:spLocks noChangeArrowheads="1"/>
            </p:cNvSpPr>
            <p:nvPr/>
          </p:nvSpPr>
          <p:spPr bwMode="auto">
            <a:xfrm>
              <a:off x="3312" y="1488"/>
              <a:ext cx="1296" cy="512"/>
            </a:xfrm>
            <a:prstGeom prst="roundRect">
              <a:avLst>
                <a:gd name="adj" fmla="val 16667"/>
              </a:avLst>
            </a:prstGeom>
            <a:solidFill>
              <a:srgbClr val="FBFA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284" name="Group 100"/>
            <p:cNvGrpSpPr>
              <a:grpSpLocks/>
            </p:cNvGrpSpPr>
            <p:nvPr/>
          </p:nvGrpSpPr>
          <p:grpSpPr bwMode="auto">
            <a:xfrm>
              <a:off x="3312" y="1488"/>
              <a:ext cx="478" cy="512"/>
              <a:chOff x="386" y="685"/>
              <a:chExt cx="512" cy="512"/>
            </a:xfrm>
          </p:grpSpPr>
          <p:sp>
            <p:nvSpPr>
              <p:cNvPr id="2102" name="Text Box 101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28</a:t>
                </a:r>
              </a:p>
            </p:txBody>
          </p:sp>
          <p:sp>
            <p:nvSpPr>
              <p:cNvPr id="2103" name="Text Box 102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47</a:t>
                </a:r>
              </a:p>
            </p:txBody>
          </p:sp>
          <p:sp>
            <p:nvSpPr>
              <p:cNvPr id="2104" name="Line 103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85" name="Group 105"/>
            <p:cNvGrpSpPr>
              <a:grpSpLocks/>
            </p:cNvGrpSpPr>
            <p:nvPr/>
          </p:nvGrpSpPr>
          <p:grpSpPr bwMode="auto">
            <a:xfrm>
              <a:off x="4123" y="1493"/>
              <a:ext cx="478" cy="512"/>
              <a:chOff x="386" y="685"/>
              <a:chExt cx="512" cy="512"/>
            </a:xfrm>
          </p:grpSpPr>
          <p:sp>
            <p:nvSpPr>
              <p:cNvPr id="2099" name="Text Box 106"/>
              <p:cNvSpPr txBox="1">
                <a:spLocks noChangeArrowheads="1"/>
              </p:cNvSpPr>
              <p:nvPr/>
            </p:nvSpPr>
            <p:spPr bwMode="auto">
              <a:xfrm>
                <a:off x="386" y="685"/>
                <a:ext cx="5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2100" name="Text Box 107"/>
              <p:cNvSpPr txBox="1">
                <a:spLocks noChangeArrowheads="1"/>
              </p:cNvSpPr>
              <p:nvPr/>
            </p:nvSpPr>
            <p:spPr bwMode="auto">
              <a:xfrm>
                <a:off x="411" y="909"/>
                <a:ext cx="46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ru-RU" b="1">
                    <a:solidFill>
                      <a:srgbClr val="000066"/>
                    </a:solidFill>
                  </a:rPr>
                  <a:t>47</a:t>
                </a:r>
              </a:p>
            </p:txBody>
          </p:sp>
          <p:sp>
            <p:nvSpPr>
              <p:cNvPr id="2101" name="Line 108"/>
              <p:cNvSpPr>
                <a:spLocks noChangeShapeType="1"/>
              </p:cNvSpPr>
              <p:nvPr/>
            </p:nvSpPr>
            <p:spPr bwMode="auto">
              <a:xfrm>
                <a:off x="468" y="961"/>
                <a:ext cx="352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86" name="Group 380"/>
            <p:cNvGrpSpPr>
              <a:grpSpLocks/>
            </p:cNvGrpSpPr>
            <p:nvPr/>
          </p:nvGrpSpPr>
          <p:grpSpPr bwMode="auto">
            <a:xfrm>
              <a:off x="3874" y="1664"/>
              <a:ext cx="194" cy="194"/>
              <a:chOff x="1105" y="1712"/>
              <a:chExt cx="194" cy="194"/>
            </a:xfrm>
          </p:grpSpPr>
          <p:sp>
            <p:nvSpPr>
              <p:cNvPr id="2097" name="Line 381"/>
              <p:cNvSpPr>
                <a:spLocks noChangeShapeType="1"/>
              </p:cNvSpPr>
              <p:nvPr/>
            </p:nvSpPr>
            <p:spPr bwMode="auto">
              <a:xfrm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8" name="Line 382"/>
              <p:cNvSpPr>
                <a:spLocks noChangeShapeType="1"/>
              </p:cNvSpPr>
              <p:nvPr/>
            </p:nvSpPr>
            <p:spPr bwMode="auto">
              <a:xfrm rot="5400000">
                <a:off x="1105" y="1809"/>
                <a:ext cx="194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0" dur="500"/>
                                        <p:tgtEl>
                                          <p:spTgt spid="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5" dur="5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0" dur="500"/>
                                        <p:tgtEl>
                                          <p:spTgt spid="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5" dur="500"/>
                                        <p:tgtEl>
                                          <p:spTgt spid="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0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5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0" dur="500"/>
                                        <p:tgtEl>
                                          <p:spTgt spid="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5" dur="500"/>
                                        <p:tgtEl>
                                          <p:spTgt spid="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62" grpId="0" autoUpdateAnimBg="0"/>
      <p:bldP spid="2063" grpId="0" autoUpdateAnimBg="0"/>
      <p:bldP spid="2064" grpId="0" autoUpdateAnimBg="0"/>
      <p:bldP spid="2070" grpId="0" autoUpdateAnimBg="0"/>
      <p:bldP spid="2071" grpId="0" autoUpdateAnimBg="0"/>
      <p:bldP spid="2072" grpId="0" autoUpdateAnimBg="0"/>
      <p:bldP spid="2073" grpId="0" autoUpdateAnimBg="0"/>
      <p:bldP spid="2076" grpId="0" autoUpdateAnimBg="0"/>
      <p:bldP spid="2077" grpId="0" autoUpdateAnimBg="0"/>
      <p:bldP spid="2078" grpId="0" autoUpdateAnimBg="0"/>
      <p:bldP spid="2373" grpId="0" autoUpdateAnimBg="0"/>
      <p:bldP spid="237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500166" y="6072206"/>
            <a:ext cx="607223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 сложение и вычитание обыкновенных дробей</a:t>
            </a:r>
          </a:p>
        </p:txBody>
      </p:sp>
      <p:sp>
        <p:nvSpPr>
          <p:cNvPr id="4" name="Пирог 3"/>
          <p:cNvSpPr/>
          <p:nvPr/>
        </p:nvSpPr>
        <p:spPr>
          <a:xfrm>
            <a:off x="1428728" y="428604"/>
            <a:ext cx="2643206" cy="2643206"/>
          </a:xfrm>
          <a:prstGeom prst="pie">
            <a:avLst>
              <a:gd name="adj1" fmla="val 0"/>
              <a:gd name="adj2" fmla="val 1631535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ирог 5"/>
          <p:cNvSpPr/>
          <p:nvPr/>
        </p:nvSpPr>
        <p:spPr>
          <a:xfrm rot="5400000">
            <a:off x="3738457" y="476330"/>
            <a:ext cx="2763428" cy="2667977"/>
          </a:xfrm>
          <a:prstGeom prst="pie">
            <a:avLst>
              <a:gd name="adj1" fmla="val 10735756"/>
              <a:gd name="adj2" fmla="val 1631535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Rectangle 80"/>
          <p:cNvSpPr>
            <a:spLocks noChangeArrowheads="1"/>
          </p:cNvSpPr>
          <p:nvPr/>
        </p:nvSpPr>
        <p:spPr bwMode="auto">
          <a:xfrm>
            <a:off x="3735372" y="4721230"/>
            <a:ext cx="4000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80"/>
          <p:cNvSpPr>
            <a:spLocks noChangeArrowheads="1"/>
          </p:cNvSpPr>
          <p:nvPr/>
        </p:nvSpPr>
        <p:spPr bwMode="auto">
          <a:xfrm>
            <a:off x="3735372" y="3654430"/>
            <a:ext cx="400050" cy="961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4313222" y="4632330"/>
            <a:ext cx="577850" cy="177800"/>
            <a:chOff x="4313222" y="4632330"/>
            <a:chExt cx="577850" cy="177800"/>
          </a:xfrm>
        </p:grpSpPr>
        <p:sp>
          <p:nvSpPr>
            <p:cNvPr id="14" name="Line 78"/>
            <p:cNvSpPr>
              <a:spLocks noChangeShapeType="1"/>
            </p:cNvSpPr>
            <p:nvPr/>
          </p:nvSpPr>
          <p:spPr bwMode="auto">
            <a:xfrm>
              <a:off x="4313222" y="481013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78"/>
            <p:cNvSpPr>
              <a:spLocks noChangeShapeType="1"/>
            </p:cNvSpPr>
            <p:nvPr/>
          </p:nvSpPr>
          <p:spPr bwMode="auto">
            <a:xfrm>
              <a:off x="4313222" y="463233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Line 78"/>
          <p:cNvSpPr>
            <a:spLocks noChangeShapeType="1"/>
          </p:cNvSpPr>
          <p:nvPr/>
        </p:nvSpPr>
        <p:spPr bwMode="auto">
          <a:xfrm>
            <a:off x="3646472" y="4721230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7" name="Группа 30"/>
          <p:cNvGrpSpPr/>
          <p:nvPr/>
        </p:nvGrpSpPr>
        <p:grpSpPr>
          <a:xfrm>
            <a:off x="2071670" y="3714752"/>
            <a:ext cx="710515" cy="1946000"/>
            <a:chOff x="3771900" y="4629150"/>
            <a:chExt cx="710515" cy="1946000"/>
          </a:xfrm>
        </p:grpSpPr>
        <p:sp>
          <p:nvSpPr>
            <p:cNvPr id="18" name="Rectangle 79"/>
            <p:cNvSpPr>
              <a:spLocks noChangeArrowheads="1"/>
            </p:cNvSpPr>
            <p:nvPr/>
          </p:nvSpPr>
          <p:spPr bwMode="auto">
            <a:xfrm>
              <a:off x="3842755" y="4629150"/>
              <a:ext cx="639660" cy="968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" name="Rectangle 80"/>
            <p:cNvSpPr>
              <a:spLocks noChangeArrowheads="1"/>
            </p:cNvSpPr>
            <p:nvPr/>
          </p:nvSpPr>
          <p:spPr bwMode="auto">
            <a:xfrm>
              <a:off x="3831333" y="5606817"/>
              <a:ext cx="613008" cy="968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0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2786050" y="4429132"/>
            <a:ext cx="577850" cy="604217"/>
            <a:chOff x="1809726" y="4550746"/>
            <a:chExt cx="577850" cy="604217"/>
          </a:xfrm>
        </p:grpSpPr>
        <p:sp>
          <p:nvSpPr>
            <p:cNvPr id="22" name="Line 78"/>
            <p:cNvSpPr>
              <a:spLocks noChangeShapeType="1"/>
            </p:cNvSpPr>
            <p:nvPr/>
          </p:nvSpPr>
          <p:spPr bwMode="auto">
            <a:xfrm>
              <a:off x="1809726" y="4852854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78"/>
            <p:cNvSpPr>
              <a:spLocks noChangeShapeType="1"/>
            </p:cNvSpPr>
            <p:nvPr/>
          </p:nvSpPr>
          <p:spPr bwMode="auto">
            <a:xfrm flipV="1">
              <a:off x="2120876" y="4550746"/>
              <a:ext cx="0" cy="60421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" name="Группа 30"/>
          <p:cNvGrpSpPr/>
          <p:nvPr/>
        </p:nvGrpSpPr>
        <p:grpSpPr>
          <a:xfrm>
            <a:off x="5000628" y="3714752"/>
            <a:ext cx="710515" cy="1946000"/>
            <a:chOff x="3771900" y="4629150"/>
            <a:chExt cx="710515" cy="1946000"/>
          </a:xfrm>
        </p:grpSpPr>
        <p:sp>
          <p:nvSpPr>
            <p:cNvPr id="25" name="Rectangle 79"/>
            <p:cNvSpPr>
              <a:spLocks noChangeArrowheads="1"/>
            </p:cNvSpPr>
            <p:nvPr/>
          </p:nvSpPr>
          <p:spPr bwMode="auto">
            <a:xfrm>
              <a:off x="3842755" y="4629150"/>
              <a:ext cx="639660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" name="Rectangle 80"/>
            <p:cNvSpPr>
              <a:spLocks noChangeArrowheads="1"/>
            </p:cNvSpPr>
            <p:nvPr/>
          </p:nvSpPr>
          <p:spPr bwMode="auto">
            <a:xfrm>
              <a:off x="3831333" y="5606817"/>
              <a:ext cx="613008" cy="968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7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5643570" y="4214818"/>
            <a:ext cx="1114430" cy="1031021"/>
            <a:chOff x="5643570" y="4214818"/>
            <a:chExt cx="1114430" cy="1031021"/>
          </a:xfrm>
        </p:grpSpPr>
        <p:sp>
          <p:nvSpPr>
            <p:cNvPr id="10" name="Rectangle 80"/>
            <p:cNvSpPr>
              <a:spLocks noChangeArrowheads="1"/>
            </p:cNvSpPr>
            <p:nvPr/>
          </p:nvSpPr>
          <p:spPr bwMode="auto">
            <a:xfrm>
              <a:off x="6357950" y="4214818"/>
              <a:ext cx="400050" cy="10310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5643570" y="4643446"/>
              <a:ext cx="577850" cy="177800"/>
              <a:chOff x="4313222" y="4632330"/>
              <a:chExt cx="577850" cy="177800"/>
            </a:xfrm>
          </p:grpSpPr>
          <p:sp>
            <p:nvSpPr>
              <p:cNvPr id="30" name="Line 78"/>
              <p:cNvSpPr>
                <a:spLocks noChangeShapeType="1"/>
              </p:cNvSpPr>
              <p:nvPr/>
            </p:nvSpPr>
            <p:spPr bwMode="auto">
              <a:xfrm>
                <a:off x="4313222" y="481013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78"/>
              <p:cNvSpPr>
                <a:spLocks noChangeShapeType="1"/>
              </p:cNvSpPr>
              <p:nvPr/>
            </p:nvSpPr>
            <p:spPr bwMode="auto">
              <a:xfrm>
                <a:off x="4313222" y="463233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4" name="Овал 33"/>
          <p:cNvSpPr/>
          <p:nvPr/>
        </p:nvSpPr>
        <p:spPr>
          <a:xfrm>
            <a:off x="1428728" y="357166"/>
            <a:ext cx="2714644" cy="271464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-0.25677 -0.005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ирог 1"/>
          <p:cNvSpPr/>
          <p:nvPr/>
        </p:nvSpPr>
        <p:spPr>
          <a:xfrm rot="10800000">
            <a:off x="3549650" y="984250"/>
            <a:ext cx="2266950" cy="2178050"/>
          </a:xfrm>
          <a:prstGeom prst="pie">
            <a:avLst>
              <a:gd name="adj1" fmla="val 0"/>
              <a:gd name="adj2" fmla="val 5356082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ирог 3"/>
          <p:cNvSpPr/>
          <p:nvPr/>
        </p:nvSpPr>
        <p:spPr>
          <a:xfrm rot="5400000">
            <a:off x="3505200" y="984250"/>
            <a:ext cx="2266950" cy="2178050"/>
          </a:xfrm>
          <a:prstGeom prst="pie">
            <a:avLst>
              <a:gd name="adj1" fmla="val 0"/>
              <a:gd name="adj2" fmla="val 5356082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ирог 4"/>
          <p:cNvSpPr/>
          <p:nvPr/>
        </p:nvSpPr>
        <p:spPr>
          <a:xfrm>
            <a:off x="3505200" y="1028700"/>
            <a:ext cx="2266950" cy="2178050"/>
          </a:xfrm>
          <a:prstGeom prst="pie">
            <a:avLst>
              <a:gd name="adj1" fmla="val 0"/>
              <a:gd name="adj2" fmla="val 5356082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ирог 5"/>
          <p:cNvSpPr/>
          <p:nvPr/>
        </p:nvSpPr>
        <p:spPr>
          <a:xfrm rot="16200000">
            <a:off x="3549650" y="1028700"/>
            <a:ext cx="2266950" cy="2178050"/>
          </a:xfrm>
          <a:prstGeom prst="pie">
            <a:avLst>
              <a:gd name="adj1" fmla="val 0"/>
              <a:gd name="adj2" fmla="val 5356082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05200" y="984250"/>
            <a:ext cx="2266950" cy="22225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0" name="Группа 19"/>
          <p:cNvGrpSpPr/>
          <p:nvPr/>
        </p:nvGrpSpPr>
        <p:grpSpPr>
          <a:xfrm>
            <a:off x="2357422" y="3643314"/>
            <a:ext cx="3333065" cy="2036296"/>
            <a:chOff x="1149350" y="4584700"/>
            <a:chExt cx="3333065" cy="2036296"/>
          </a:xfrm>
        </p:grpSpPr>
        <p:sp>
          <p:nvSpPr>
            <p:cNvPr id="16" name="Rectangle 80"/>
            <p:cNvSpPr>
              <a:spLocks noChangeArrowheads="1"/>
            </p:cNvSpPr>
            <p:nvPr/>
          </p:nvSpPr>
          <p:spPr bwMode="auto">
            <a:xfrm>
              <a:off x="1149350" y="5073650"/>
              <a:ext cx="400050" cy="10310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" name="Rectangle 80"/>
            <p:cNvSpPr>
              <a:spLocks noChangeArrowheads="1"/>
            </p:cNvSpPr>
            <p:nvPr/>
          </p:nvSpPr>
          <p:spPr bwMode="auto">
            <a:xfrm>
              <a:off x="2527300" y="5651500"/>
              <a:ext cx="400050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" name="Rectangle 80"/>
            <p:cNvSpPr>
              <a:spLocks noChangeArrowheads="1"/>
            </p:cNvSpPr>
            <p:nvPr/>
          </p:nvSpPr>
          <p:spPr bwMode="auto">
            <a:xfrm>
              <a:off x="2527300" y="4584700"/>
              <a:ext cx="400050" cy="961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" name="Line 78"/>
            <p:cNvSpPr>
              <a:spLocks noChangeShapeType="1"/>
            </p:cNvSpPr>
            <p:nvPr/>
          </p:nvSpPr>
          <p:spPr bwMode="auto">
            <a:xfrm>
              <a:off x="168275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78"/>
            <p:cNvSpPr>
              <a:spLocks noChangeShapeType="1"/>
            </p:cNvSpPr>
            <p:nvPr/>
          </p:nvSpPr>
          <p:spPr bwMode="auto">
            <a:xfrm>
              <a:off x="3105150" y="57404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78"/>
            <p:cNvSpPr>
              <a:spLocks noChangeShapeType="1"/>
            </p:cNvSpPr>
            <p:nvPr/>
          </p:nvSpPr>
          <p:spPr bwMode="auto">
            <a:xfrm>
              <a:off x="3105150" y="55626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24384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Группа 30"/>
            <p:cNvGrpSpPr/>
            <p:nvPr/>
          </p:nvGrpSpPr>
          <p:grpSpPr>
            <a:xfrm>
              <a:off x="3771900" y="4629150"/>
              <a:ext cx="710515" cy="1946000"/>
              <a:chOff x="3771900" y="4629150"/>
              <a:chExt cx="710515" cy="1946000"/>
            </a:xfrm>
          </p:grpSpPr>
          <p:sp>
            <p:nvSpPr>
              <p:cNvPr id="12" name="Rectangle 79"/>
              <p:cNvSpPr>
                <a:spLocks noChangeArrowheads="1"/>
              </p:cNvSpPr>
              <p:nvPr/>
            </p:nvSpPr>
            <p:spPr bwMode="auto">
              <a:xfrm>
                <a:off x="3842755" y="4629150"/>
                <a:ext cx="639660" cy="968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3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3" name="Rectangle 80"/>
              <p:cNvSpPr>
                <a:spLocks noChangeArrowheads="1"/>
              </p:cNvSpPr>
              <p:nvPr/>
            </p:nvSpPr>
            <p:spPr bwMode="auto">
              <a:xfrm>
                <a:off x="3831333" y="5606817"/>
                <a:ext cx="613008" cy="9683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4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0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500166" y="6072206"/>
            <a:ext cx="607223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 сложение и вычитание обыкновенных дробей</a:t>
            </a:r>
          </a:p>
        </p:txBody>
      </p:sp>
      <p:sp>
        <p:nvSpPr>
          <p:cNvPr id="22" name="Овал 21"/>
          <p:cNvSpPr/>
          <p:nvPr/>
        </p:nvSpPr>
        <p:spPr>
          <a:xfrm>
            <a:off x="3500430" y="928670"/>
            <a:ext cx="2286016" cy="2286016"/>
          </a:xfrm>
          <a:prstGeom prst="ellipse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06128 -0.064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-3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05174 0.066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3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-0.0467 0.053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27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0.04688 -0.0648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-3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0.04676 C -0.00469 0.0287 0.03767 0.01111 0.06892 0.02199 C 0.10034 0.0331 0.12517 0.06644 0.14114 0.1125 C 0.15694 0.15857 0.17552 0.24097 0.1651 0.29745 C 0.15486 0.35417 0.11996 0.40208 0.07951 0.45162 C 0.03889 0.50139 -0.04132 0.55139 -0.0783 0.5956 C -0.11528 0.63982 -0.13455 0.69977 -0.14288 0.7169 C -0.15104 0.73426 -0.13941 0.7162 -0.12778 0.69838 " pathEditMode="relative" rAng="0" ptsTypes="aaaaaa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3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5" grpId="2" animBg="1"/>
      <p:bldP spid="6" grpId="0" animBg="1"/>
      <p:bldP spid="8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ирог 1"/>
          <p:cNvSpPr/>
          <p:nvPr/>
        </p:nvSpPr>
        <p:spPr>
          <a:xfrm rot="10800000">
            <a:off x="3727450" y="984250"/>
            <a:ext cx="2266950" cy="2178050"/>
          </a:xfrm>
          <a:prstGeom prst="pie">
            <a:avLst>
              <a:gd name="adj1" fmla="val 0"/>
              <a:gd name="adj2" fmla="val 2214281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ирог 3"/>
          <p:cNvSpPr/>
          <p:nvPr/>
        </p:nvSpPr>
        <p:spPr>
          <a:xfrm rot="5400000">
            <a:off x="3727450" y="984250"/>
            <a:ext cx="2266950" cy="2178050"/>
          </a:xfrm>
          <a:prstGeom prst="pie">
            <a:avLst>
              <a:gd name="adj1" fmla="val 2720919"/>
              <a:gd name="adj2" fmla="val 5396174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ирог 4"/>
          <p:cNvSpPr/>
          <p:nvPr/>
        </p:nvSpPr>
        <p:spPr>
          <a:xfrm>
            <a:off x="3727450" y="984250"/>
            <a:ext cx="2266950" cy="2178050"/>
          </a:xfrm>
          <a:prstGeom prst="pie">
            <a:avLst>
              <a:gd name="adj1" fmla="val 2555987"/>
              <a:gd name="adj2" fmla="val 5356082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ирог 5"/>
          <p:cNvSpPr/>
          <p:nvPr/>
        </p:nvSpPr>
        <p:spPr>
          <a:xfrm rot="16200000">
            <a:off x="3727450" y="1073150"/>
            <a:ext cx="2266950" cy="2178050"/>
          </a:xfrm>
          <a:prstGeom prst="pie">
            <a:avLst>
              <a:gd name="adj1" fmla="val 0"/>
              <a:gd name="adj2" fmla="val 2718138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27450" y="1028700"/>
            <a:ext cx="2266950" cy="22225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714348" y="3143248"/>
            <a:ext cx="3333065" cy="2191864"/>
            <a:chOff x="1149350" y="4584700"/>
            <a:chExt cx="3333065" cy="2036296"/>
          </a:xfrm>
        </p:grpSpPr>
        <p:sp>
          <p:nvSpPr>
            <p:cNvPr id="16" name="Rectangle 80"/>
            <p:cNvSpPr>
              <a:spLocks noChangeArrowheads="1"/>
            </p:cNvSpPr>
            <p:nvPr/>
          </p:nvSpPr>
          <p:spPr bwMode="auto">
            <a:xfrm>
              <a:off x="1149350" y="5073650"/>
              <a:ext cx="400050" cy="10310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" name="Rectangle 80"/>
            <p:cNvSpPr>
              <a:spLocks noChangeArrowheads="1"/>
            </p:cNvSpPr>
            <p:nvPr/>
          </p:nvSpPr>
          <p:spPr bwMode="auto">
            <a:xfrm>
              <a:off x="2527300" y="5651500"/>
              <a:ext cx="400050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8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1" name="Rectangle 80"/>
            <p:cNvSpPr>
              <a:spLocks noChangeArrowheads="1"/>
            </p:cNvSpPr>
            <p:nvPr/>
          </p:nvSpPr>
          <p:spPr bwMode="auto">
            <a:xfrm>
              <a:off x="2527300" y="4584700"/>
              <a:ext cx="400050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3" name="Line 78"/>
            <p:cNvSpPr>
              <a:spLocks noChangeShapeType="1"/>
            </p:cNvSpPr>
            <p:nvPr/>
          </p:nvSpPr>
          <p:spPr bwMode="auto">
            <a:xfrm>
              <a:off x="168275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78"/>
            <p:cNvSpPr>
              <a:spLocks noChangeShapeType="1"/>
            </p:cNvSpPr>
            <p:nvPr/>
          </p:nvSpPr>
          <p:spPr bwMode="auto">
            <a:xfrm>
              <a:off x="3105150" y="57404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78"/>
            <p:cNvSpPr>
              <a:spLocks noChangeShapeType="1"/>
            </p:cNvSpPr>
            <p:nvPr/>
          </p:nvSpPr>
          <p:spPr bwMode="auto">
            <a:xfrm>
              <a:off x="3105150" y="55626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24384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Группа 30"/>
            <p:cNvGrpSpPr/>
            <p:nvPr/>
          </p:nvGrpSpPr>
          <p:grpSpPr>
            <a:xfrm>
              <a:off x="3771900" y="4629150"/>
              <a:ext cx="710515" cy="1947163"/>
              <a:chOff x="3771900" y="4629150"/>
              <a:chExt cx="710515" cy="1947163"/>
            </a:xfrm>
          </p:grpSpPr>
          <p:sp>
            <p:nvSpPr>
              <p:cNvPr id="12" name="Rectangle 79"/>
              <p:cNvSpPr>
                <a:spLocks noChangeArrowheads="1"/>
              </p:cNvSpPr>
              <p:nvPr/>
            </p:nvSpPr>
            <p:spPr bwMode="auto">
              <a:xfrm>
                <a:off x="3842755" y="4629150"/>
                <a:ext cx="639660" cy="969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5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3" name="Rectangle 80"/>
              <p:cNvSpPr>
                <a:spLocks noChangeArrowheads="1"/>
              </p:cNvSpPr>
              <p:nvPr/>
            </p:nvSpPr>
            <p:spPr bwMode="auto">
              <a:xfrm>
                <a:off x="3831333" y="5606817"/>
                <a:ext cx="613008" cy="969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8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0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9" name="Пирог 18"/>
          <p:cNvSpPr/>
          <p:nvPr/>
        </p:nvSpPr>
        <p:spPr>
          <a:xfrm rot="13371713">
            <a:off x="3721098" y="1064453"/>
            <a:ext cx="2266950" cy="2178050"/>
          </a:xfrm>
          <a:prstGeom prst="pie">
            <a:avLst>
              <a:gd name="adj1" fmla="val 0"/>
              <a:gd name="adj2" fmla="val 2718138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ирог 19"/>
          <p:cNvSpPr/>
          <p:nvPr/>
        </p:nvSpPr>
        <p:spPr>
          <a:xfrm rot="18998032">
            <a:off x="3676826" y="1065186"/>
            <a:ext cx="2266950" cy="2178050"/>
          </a:xfrm>
          <a:prstGeom prst="pie">
            <a:avLst>
              <a:gd name="adj1" fmla="val 0"/>
              <a:gd name="adj2" fmla="val 2718138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ирог 21"/>
          <p:cNvSpPr/>
          <p:nvPr/>
        </p:nvSpPr>
        <p:spPr>
          <a:xfrm rot="5400000">
            <a:off x="3727450" y="984250"/>
            <a:ext cx="2266950" cy="2178050"/>
          </a:xfrm>
          <a:prstGeom prst="pie">
            <a:avLst>
              <a:gd name="adj1" fmla="val 0"/>
              <a:gd name="adj2" fmla="val 2718138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ирог 23"/>
          <p:cNvSpPr/>
          <p:nvPr/>
        </p:nvSpPr>
        <p:spPr>
          <a:xfrm>
            <a:off x="3683000" y="939800"/>
            <a:ext cx="2266950" cy="2178050"/>
          </a:xfrm>
          <a:prstGeom prst="pie">
            <a:avLst>
              <a:gd name="adj1" fmla="val 0"/>
              <a:gd name="adj2" fmla="val 2718138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500166" y="6072206"/>
            <a:ext cx="607223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 сложение и вычитание обыкновенных дробей</a:t>
            </a:r>
          </a:p>
        </p:txBody>
      </p:sp>
      <p:sp>
        <p:nvSpPr>
          <p:cNvPr id="44" name="Овал 43"/>
          <p:cNvSpPr/>
          <p:nvPr/>
        </p:nvSpPr>
        <p:spPr>
          <a:xfrm>
            <a:off x="3643306" y="928670"/>
            <a:ext cx="2357454" cy="228601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06128 -0.064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-32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0.05173 0.066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3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-0.0467 0.053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27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02361 -0.07361 " pathEditMode="relative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05798 0.0604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" y="30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0.09357 -0.1171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-5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74 0.06644 C 0.09375 0.04838 0.13611 0.03079 0.16736 0.04167 C 0.19879 0.05278 0.22361 0.08611 0.23959 0.13218 C 0.25538 0.17824 0.27396 0.26065 0.26354 0.31713 C 0.2533 0.37385 0.21841 0.42176 0.17795 0.4713 C 0.13733 0.52107 0.05712 0.57107 0.02014 0.61528 C -0.01684 0.65949 -0.03611 0.71945 -0.04444 0.73658 C -0.0526 0.75394 -0.04097 0.73588 -0.02934 0.71806 " pathEditMode="relative" rAng="0" ptsTypes="aaaaaa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326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17 0.00671 C -0.01857 -0.01551 0.0132 -0.0375 0.03455 -0.02292 C 0.05591 -0.00834 0.07743 0.02361 0.07761 0.09375 C 0.07778 0.16388 0.06077 0.31759 0.03594 0.39745 C 0.01111 0.47731 -0.03073 0.51759 -0.071 0.57338 C -0.11128 0.62916 -0.18923 0.69282 -0.20573 0.73263 C -0.22222 0.77245 -0.17569 0.79907 -0.16962 0.81226 " pathEditMode="relative" rAng="0" ptsTypes="aaaaa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381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1 0.05324 C -0.02066 0.02731 0.00538 0.00162 0.03107 0.01435 C 0.05677 0.02708 0.09704 0.0875 0.10746 0.12916 C 0.11788 0.17083 0.10138 0.2243 0.09357 0.26435 C 0.08576 0.30439 0.07604 0.32916 0.06024 0.3699 C 0.04444 0.41064 0.01302 0.46226 -0.00087 0.50833 C -0.01476 0.55532 -0.01945 0.62615 -0.02309 0.6493 " pathEditMode="relative" rAng="0" ptsTypes="aaaaa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0" y="2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5" grpId="2" animBg="1"/>
      <p:bldP spid="6" grpId="0" animBg="1"/>
      <p:bldP spid="8" grpId="0" animBg="1"/>
      <p:bldP spid="19" grpId="0" animBg="1"/>
      <p:bldP spid="20" grpId="0" animBg="1"/>
      <p:bldP spid="22" grpId="0" animBg="1"/>
      <p:bldP spid="24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32"/>
          <p:cNvGrpSpPr/>
          <p:nvPr/>
        </p:nvGrpSpPr>
        <p:grpSpPr>
          <a:xfrm>
            <a:off x="3860800" y="939800"/>
            <a:ext cx="2311400" cy="2311400"/>
            <a:chOff x="4527550" y="1073150"/>
            <a:chExt cx="2311400" cy="2311400"/>
          </a:xfrm>
          <a:solidFill>
            <a:schemeClr val="accent1">
              <a:lumMod val="75000"/>
            </a:schemeClr>
          </a:solidFill>
          <a:effectLst/>
        </p:grpSpPr>
        <p:sp>
          <p:nvSpPr>
            <p:cNvPr id="25" name="Пирог 24"/>
            <p:cNvSpPr/>
            <p:nvPr/>
          </p:nvSpPr>
          <p:spPr>
            <a:xfrm>
              <a:off x="4527550" y="1073150"/>
              <a:ext cx="2266950" cy="2222500"/>
            </a:xfrm>
            <a:prstGeom prst="pie">
              <a:avLst>
                <a:gd name="adj1" fmla="val 10800000"/>
                <a:gd name="adj2" fmla="val 162000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6" name="Пирог 25"/>
            <p:cNvSpPr/>
            <p:nvPr/>
          </p:nvSpPr>
          <p:spPr>
            <a:xfrm rot="16200000">
              <a:off x="4505325" y="1139825"/>
              <a:ext cx="2266950" cy="2222500"/>
            </a:xfrm>
            <a:prstGeom prst="pie">
              <a:avLst>
                <a:gd name="adj1" fmla="val 10800000"/>
                <a:gd name="adj2" fmla="val 162000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1" name="Пирог 30"/>
            <p:cNvSpPr/>
            <p:nvPr/>
          </p:nvSpPr>
          <p:spPr>
            <a:xfrm rot="5400000">
              <a:off x="4594225" y="1095375"/>
              <a:ext cx="2266950" cy="2222500"/>
            </a:xfrm>
            <a:prstGeom prst="pie">
              <a:avLst>
                <a:gd name="adj1" fmla="val 10800000"/>
                <a:gd name="adj2" fmla="val 162000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4" name="Пирог 33"/>
          <p:cNvSpPr/>
          <p:nvPr/>
        </p:nvSpPr>
        <p:spPr>
          <a:xfrm rot="16200000">
            <a:off x="1704947" y="866765"/>
            <a:ext cx="2241566" cy="2222500"/>
          </a:xfrm>
          <a:prstGeom prst="pie">
            <a:avLst>
              <a:gd name="adj1" fmla="val 16156154"/>
              <a:gd name="adj2" fmla="val 2158281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Пирог 34"/>
          <p:cNvSpPr/>
          <p:nvPr/>
        </p:nvSpPr>
        <p:spPr>
          <a:xfrm rot="16200000">
            <a:off x="1704947" y="938203"/>
            <a:ext cx="2241566" cy="2222500"/>
          </a:xfrm>
          <a:prstGeom prst="pie">
            <a:avLst>
              <a:gd name="adj1" fmla="val 10800000"/>
              <a:gd name="adj2" fmla="val 1624497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Line 78"/>
          <p:cNvSpPr>
            <a:spLocks noChangeShapeType="1"/>
          </p:cNvSpPr>
          <p:nvPr/>
        </p:nvSpPr>
        <p:spPr bwMode="auto">
          <a:xfrm>
            <a:off x="3232126" y="4967609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" name="Line 78"/>
          <p:cNvSpPr>
            <a:spLocks noChangeShapeType="1"/>
          </p:cNvSpPr>
          <p:nvPr/>
        </p:nvSpPr>
        <p:spPr bwMode="auto">
          <a:xfrm>
            <a:off x="3232126" y="4778582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Rectangle 80"/>
          <p:cNvSpPr>
            <a:spLocks noChangeArrowheads="1"/>
          </p:cNvSpPr>
          <p:nvPr/>
        </p:nvSpPr>
        <p:spPr bwMode="auto">
          <a:xfrm>
            <a:off x="2654276" y="4852854"/>
            <a:ext cx="400050" cy="109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Rectangle 80"/>
          <p:cNvSpPr>
            <a:spLocks noChangeArrowheads="1"/>
          </p:cNvSpPr>
          <p:nvPr/>
        </p:nvSpPr>
        <p:spPr bwMode="auto">
          <a:xfrm>
            <a:off x="2654276" y="3786190"/>
            <a:ext cx="400050" cy="109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" name="Line 78"/>
          <p:cNvSpPr>
            <a:spLocks noChangeShapeType="1"/>
          </p:cNvSpPr>
          <p:nvPr/>
        </p:nvSpPr>
        <p:spPr bwMode="auto">
          <a:xfrm>
            <a:off x="2565376" y="4852854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Группа 30"/>
          <p:cNvGrpSpPr/>
          <p:nvPr/>
        </p:nvGrpSpPr>
        <p:grpSpPr>
          <a:xfrm>
            <a:off x="1142976" y="3833447"/>
            <a:ext cx="672441" cy="2067004"/>
            <a:chOff x="3771900" y="4751572"/>
            <a:chExt cx="672441" cy="1824741"/>
          </a:xfrm>
        </p:grpSpPr>
        <p:sp>
          <p:nvSpPr>
            <p:cNvPr id="12" name="Rectangle 79"/>
            <p:cNvSpPr>
              <a:spLocks noChangeArrowheads="1"/>
            </p:cNvSpPr>
            <p:nvPr/>
          </p:nvSpPr>
          <p:spPr bwMode="auto">
            <a:xfrm>
              <a:off x="3816350" y="4751572"/>
              <a:ext cx="506995" cy="909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" name="Rectangle 80"/>
            <p:cNvSpPr>
              <a:spLocks noChangeArrowheads="1"/>
            </p:cNvSpPr>
            <p:nvPr/>
          </p:nvSpPr>
          <p:spPr bwMode="auto">
            <a:xfrm>
              <a:off x="3831333" y="5606817"/>
              <a:ext cx="613008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1809726" y="4550746"/>
            <a:ext cx="577850" cy="604217"/>
            <a:chOff x="1809726" y="4550746"/>
            <a:chExt cx="577850" cy="604217"/>
          </a:xfrm>
        </p:grpSpPr>
        <p:sp>
          <p:nvSpPr>
            <p:cNvPr id="23" name="Line 78"/>
            <p:cNvSpPr>
              <a:spLocks noChangeShapeType="1"/>
            </p:cNvSpPr>
            <p:nvPr/>
          </p:nvSpPr>
          <p:spPr bwMode="auto">
            <a:xfrm>
              <a:off x="1809726" y="4852854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78"/>
            <p:cNvSpPr>
              <a:spLocks noChangeShapeType="1"/>
            </p:cNvSpPr>
            <p:nvPr/>
          </p:nvSpPr>
          <p:spPr bwMode="auto">
            <a:xfrm flipV="1">
              <a:off x="2120876" y="4550746"/>
              <a:ext cx="0" cy="60421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3929058" y="3786190"/>
            <a:ext cx="2014518" cy="2164876"/>
            <a:chOff x="3929058" y="3786190"/>
            <a:chExt cx="2014518" cy="2164876"/>
          </a:xfrm>
        </p:grpSpPr>
        <p:sp>
          <p:nvSpPr>
            <p:cNvPr id="45" name="Rectangle 80"/>
            <p:cNvSpPr>
              <a:spLocks noChangeArrowheads="1"/>
            </p:cNvSpPr>
            <p:nvPr/>
          </p:nvSpPr>
          <p:spPr bwMode="auto">
            <a:xfrm>
              <a:off x="5454626" y="4852854"/>
              <a:ext cx="400050" cy="1098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6" name="Rectangle 80"/>
            <p:cNvSpPr>
              <a:spLocks noChangeArrowheads="1"/>
            </p:cNvSpPr>
            <p:nvPr/>
          </p:nvSpPr>
          <p:spPr bwMode="auto">
            <a:xfrm>
              <a:off x="5454626" y="3786190"/>
              <a:ext cx="400050" cy="1050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7" name="Line 78"/>
            <p:cNvSpPr>
              <a:spLocks noChangeShapeType="1"/>
            </p:cNvSpPr>
            <p:nvPr/>
          </p:nvSpPr>
          <p:spPr bwMode="auto">
            <a:xfrm>
              <a:off x="4610076" y="4852854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78"/>
            <p:cNvSpPr>
              <a:spLocks noChangeShapeType="1"/>
            </p:cNvSpPr>
            <p:nvPr/>
          </p:nvSpPr>
          <p:spPr bwMode="auto">
            <a:xfrm>
              <a:off x="5365726" y="4852854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Группа 30"/>
            <p:cNvGrpSpPr/>
            <p:nvPr/>
          </p:nvGrpSpPr>
          <p:grpSpPr>
            <a:xfrm>
              <a:off x="3929058" y="3857628"/>
              <a:ext cx="672441" cy="1999506"/>
              <a:chOff x="3771900" y="4751573"/>
              <a:chExt cx="672441" cy="1765155"/>
            </a:xfrm>
          </p:grpSpPr>
          <p:sp>
            <p:nvSpPr>
              <p:cNvPr id="51" name="Rectangle 79"/>
              <p:cNvSpPr>
                <a:spLocks noChangeArrowheads="1"/>
              </p:cNvSpPr>
              <p:nvPr/>
            </p:nvSpPr>
            <p:spPr bwMode="auto">
              <a:xfrm>
                <a:off x="3842755" y="4751573"/>
                <a:ext cx="551445" cy="9099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2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2" name="Rectangle 80"/>
              <p:cNvSpPr>
                <a:spLocks noChangeArrowheads="1"/>
              </p:cNvSpPr>
              <p:nvPr/>
            </p:nvSpPr>
            <p:spPr bwMode="auto">
              <a:xfrm>
                <a:off x="3831333" y="5606818"/>
                <a:ext cx="613008" cy="9099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4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3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0" name="Line 78"/>
            <p:cNvSpPr>
              <a:spLocks noChangeShapeType="1"/>
            </p:cNvSpPr>
            <p:nvPr/>
          </p:nvSpPr>
          <p:spPr bwMode="auto">
            <a:xfrm flipV="1">
              <a:off x="4921226" y="4550746"/>
              <a:ext cx="0" cy="60421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6143636" y="3786192"/>
            <a:ext cx="1338140" cy="2078453"/>
            <a:chOff x="6143636" y="3786192"/>
            <a:chExt cx="1338140" cy="2078453"/>
          </a:xfrm>
        </p:grpSpPr>
        <p:grpSp>
          <p:nvGrpSpPr>
            <p:cNvPr id="7" name="Группа 30"/>
            <p:cNvGrpSpPr/>
            <p:nvPr/>
          </p:nvGrpSpPr>
          <p:grpSpPr>
            <a:xfrm>
              <a:off x="6788126" y="3786192"/>
              <a:ext cx="693650" cy="2078453"/>
              <a:chOff x="3771900" y="4757604"/>
              <a:chExt cx="693650" cy="1868689"/>
            </a:xfrm>
          </p:grpSpPr>
          <p:sp>
            <p:nvSpPr>
              <p:cNvPr id="39" name="Rectangle 79"/>
              <p:cNvSpPr>
                <a:spLocks noChangeArrowheads="1"/>
              </p:cNvSpPr>
              <p:nvPr/>
            </p:nvSpPr>
            <p:spPr bwMode="auto">
              <a:xfrm>
                <a:off x="3825890" y="4757604"/>
                <a:ext cx="639660" cy="8716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5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40" name="Rectangle 80"/>
              <p:cNvSpPr>
                <a:spLocks noChangeArrowheads="1"/>
              </p:cNvSpPr>
              <p:nvPr/>
            </p:nvSpPr>
            <p:spPr bwMode="auto">
              <a:xfrm>
                <a:off x="3841790" y="5656798"/>
                <a:ext cx="613008" cy="969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4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41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Группа 54"/>
            <p:cNvGrpSpPr/>
            <p:nvPr/>
          </p:nvGrpSpPr>
          <p:grpSpPr>
            <a:xfrm>
              <a:off x="6143636" y="4714884"/>
              <a:ext cx="577850" cy="202378"/>
              <a:chOff x="3105150" y="5562600"/>
              <a:chExt cx="577850" cy="177800"/>
            </a:xfrm>
          </p:grpSpPr>
          <p:sp>
            <p:nvSpPr>
              <p:cNvPr id="56" name="Line 78"/>
              <p:cNvSpPr>
                <a:spLocks noChangeShapeType="1"/>
              </p:cNvSpPr>
              <p:nvPr/>
            </p:nvSpPr>
            <p:spPr bwMode="auto">
              <a:xfrm>
                <a:off x="3105150" y="57404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Line 78"/>
              <p:cNvSpPr>
                <a:spLocks noChangeShapeType="1"/>
              </p:cNvSpPr>
              <p:nvPr/>
            </p:nvSpPr>
            <p:spPr bwMode="auto">
              <a:xfrm>
                <a:off x="3105150" y="55626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2" name="Пирог 31"/>
          <p:cNvSpPr/>
          <p:nvPr/>
        </p:nvSpPr>
        <p:spPr>
          <a:xfrm rot="16200000">
            <a:off x="1682722" y="888990"/>
            <a:ext cx="2286016" cy="2222500"/>
          </a:xfrm>
          <a:prstGeom prst="pie">
            <a:avLst>
              <a:gd name="adj1" fmla="val 10800000"/>
              <a:gd name="adj2" fmla="val 1756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500166" y="6072206"/>
            <a:ext cx="607223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 сложение и вычитание обыкновенных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4.72222E-6 0.084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785918" y="571480"/>
            <a:ext cx="2440974" cy="2440997"/>
            <a:chOff x="2357422" y="3988399"/>
            <a:chExt cx="2440974" cy="2440997"/>
          </a:xfrm>
        </p:grpSpPr>
        <p:sp>
          <p:nvSpPr>
            <p:cNvPr id="11" name="Пирог 10"/>
            <p:cNvSpPr/>
            <p:nvPr/>
          </p:nvSpPr>
          <p:spPr>
            <a:xfrm rot="17971000">
              <a:off x="2369504" y="3988399"/>
              <a:ext cx="2428892" cy="2428892"/>
            </a:xfrm>
            <a:prstGeom prst="pie">
              <a:avLst>
                <a:gd name="adj1" fmla="val 12541413"/>
                <a:gd name="adj2" fmla="val 162000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Пирог 11"/>
            <p:cNvSpPr/>
            <p:nvPr/>
          </p:nvSpPr>
          <p:spPr>
            <a:xfrm>
              <a:off x="2357422" y="4000504"/>
              <a:ext cx="2428892" cy="2428892"/>
            </a:xfrm>
            <a:prstGeom prst="pie">
              <a:avLst>
                <a:gd name="adj1" fmla="val 12541413"/>
                <a:gd name="adj2" fmla="val 162000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Пирог 12"/>
            <p:cNvSpPr/>
            <p:nvPr/>
          </p:nvSpPr>
          <p:spPr>
            <a:xfrm rot="14485522">
              <a:off x="2359782" y="3998120"/>
              <a:ext cx="2428892" cy="2428892"/>
            </a:xfrm>
            <a:prstGeom prst="pie">
              <a:avLst>
                <a:gd name="adj1" fmla="val 12541413"/>
                <a:gd name="adj2" fmla="val 162000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Пирог 1"/>
          <p:cNvSpPr/>
          <p:nvPr/>
        </p:nvSpPr>
        <p:spPr>
          <a:xfrm>
            <a:off x="1785918" y="571480"/>
            <a:ext cx="2428892" cy="2428892"/>
          </a:xfrm>
          <a:prstGeom prst="pie">
            <a:avLst>
              <a:gd name="adj1" fmla="val 5438933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8" name="Группа 53"/>
          <p:cNvGrpSpPr/>
          <p:nvPr/>
        </p:nvGrpSpPr>
        <p:grpSpPr>
          <a:xfrm>
            <a:off x="2984464" y="4786322"/>
            <a:ext cx="577850" cy="189027"/>
            <a:chOff x="3105150" y="5562600"/>
            <a:chExt cx="577850" cy="177800"/>
          </a:xfrm>
        </p:grpSpPr>
        <p:sp>
          <p:nvSpPr>
            <p:cNvPr id="47" name="Line 78"/>
            <p:cNvSpPr>
              <a:spLocks noChangeShapeType="1"/>
            </p:cNvSpPr>
            <p:nvPr/>
          </p:nvSpPr>
          <p:spPr bwMode="auto">
            <a:xfrm>
              <a:off x="3105150" y="57404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78"/>
            <p:cNvSpPr>
              <a:spLocks noChangeShapeType="1"/>
            </p:cNvSpPr>
            <p:nvPr/>
          </p:nvSpPr>
          <p:spPr bwMode="auto">
            <a:xfrm>
              <a:off x="3105150" y="55626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" name="Rectangle 80"/>
          <p:cNvSpPr>
            <a:spLocks noChangeArrowheads="1"/>
          </p:cNvSpPr>
          <p:nvPr/>
        </p:nvSpPr>
        <p:spPr bwMode="auto">
          <a:xfrm>
            <a:off x="2368524" y="4851813"/>
            <a:ext cx="4000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" name="Rectangle 80"/>
          <p:cNvSpPr>
            <a:spLocks noChangeArrowheads="1"/>
          </p:cNvSpPr>
          <p:nvPr/>
        </p:nvSpPr>
        <p:spPr bwMode="auto">
          <a:xfrm>
            <a:off x="2412960" y="3857628"/>
            <a:ext cx="4000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" name="Line 78"/>
          <p:cNvSpPr>
            <a:spLocks noChangeShapeType="1"/>
          </p:cNvSpPr>
          <p:nvPr/>
        </p:nvSpPr>
        <p:spPr bwMode="auto">
          <a:xfrm>
            <a:off x="1523974" y="4851813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" name="Line 78"/>
          <p:cNvSpPr>
            <a:spLocks noChangeShapeType="1"/>
          </p:cNvSpPr>
          <p:nvPr/>
        </p:nvSpPr>
        <p:spPr bwMode="auto">
          <a:xfrm>
            <a:off x="2279624" y="4851813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2" name="Группа 30"/>
          <p:cNvGrpSpPr/>
          <p:nvPr/>
        </p:nvGrpSpPr>
        <p:grpSpPr>
          <a:xfrm>
            <a:off x="857224" y="3857628"/>
            <a:ext cx="672441" cy="2110921"/>
            <a:chOff x="3771900" y="4828175"/>
            <a:chExt cx="672441" cy="1748138"/>
          </a:xfrm>
        </p:grpSpPr>
        <p:sp>
          <p:nvSpPr>
            <p:cNvPr id="44" name="Rectangle 79"/>
            <p:cNvSpPr>
              <a:spLocks noChangeArrowheads="1"/>
            </p:cNvSpPr>
            <p:nvPr/>
          </p:nvSpPr>
          <p:spPr bwMode="auto">
            <a:xfrm>
              <a:off x="3827438" y="4828175"/>
              <a:ext cx="506995" cy="909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5" name="Rectangle 80"/>
            <p:cNvSpPr>
              <a:spLocks noChangeArrowheads="1"/>
            </p:cNvSpPr>
            <p:nvPr/>
          </p:nvSpPr>
          <p:spPr bwMode="auto">
            <a:xfrm>
              <a:off x="3831333" y="5606817"/>
              <a:ext cx="613008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6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" name="Line 78"/>
          <p:cNvSpPr>
            <a:spLocks noChangeShapeType="1"/>
          </p:cNvSpPr>
          <p:nvPr/>
        </p:nvSpPr>
        <p:spPr bwMode="auto">
          <a:xfrm flipV="1">
            <a:off x="1835124" y="4529766"/>
            <a:ext cx="0" cy="644094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8" name="Группа 57"/>
          <p:cNvGrpSpPr/>
          <p:nvPr/>
        </p:nvGrpSpPr>
        <p:grpSpPr>
          <a:xfrm>
            <a:off x="3657574" y="3857628"/>
            <a:ext cx="3538450" cy="2036160"/>
            <a:chOff x="3816350" y="4500570"/>
            <a:chExt cx="3538450" cy="2036160"/>
          </a:xfrm>
        </p:grpSpPr>
        <p:grpSp>
          <p:nvGrpSpPr>
            <p:cNvPr id="21" name="Группа 30"/>
            <p:cNvGrpSpPr/>
            <p:nvPr/>
          </p:nvGrpSpPr>
          <p:grpSpPr>
            <a:xfrm>
              <a:off x="6661150" y="4572008"/>
              <a:ext cx="693650" cy="1913728"/>
              <a:chOff x="3771900" y="4697917"/>
              <a:chExt cx="693650" cy="1842118"/>
            </a:xfrm>
          </p:grpSpPr>
          <p:sp>
            <p:nvSpPr>
              <p:cNvPr id="35" name="Rectangle 79"/>
              <p:cNvSpPr>
                <a:spLocks noChangeArrowheads="1"/>
              </p:cNvSpPr>
              <p:nvPr/>
            </p:nvSpPr>
            <p:spPr bwMode="auto">
              <a:xfrm>
                <a:off x="3825890" y="4697917"/>
                <a:ext cx="639660" cy="933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4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6" name="Rectangle 80"/>
              <p:cNvSpPr>
                <a:spLocks noChangeArrowheads="1"/>
              </p:cNvSpPr>
              <p:nvPr/>
            </p:nvSpPr>
            <p:spPr bwMode="auto">
              <a:xfrm>
                <a:off x="3831333" y="5606817"/>
                <a:ext cx="613008" cy="933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6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37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" name="Группа 43"/>
            <p:cNvGrpSpPr/>
            <p:nvPr/>
          </p:nvGrpSpPr>
          <p:grpSpPr>
            <a:xfrm>
              <a:off x="3816350" y="4500570"/>
              <a:ext cx="2000250" cy="2036160"/>
              <a:chOff x="1016000" y="4709853"/>
              <a:chExt cx="2000250" cy="1797512"/>
            </a:xfrm>
          </p:grpSpPr>
          <p:sp>
            <p:nvSpPr>
              <p:cNvPr id="26" name="Rectangle 80"/>
              <p:cNvSpPr>
                <a:spLocks noChangeArrowheads="1"/>
              </p:cNvSpPr>
              <p:nvPr/>
            </p:nvSpPr>
            <p:spPr bwMode="auto">
              <a:xfrm>
                <a:off x="2527300" y="5651499"/>
                <a:ext cx="400050" cy="8558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6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27" name="Rectangle 80"/>
              <p:cNvSpPr>
                <a:spLocks noChangeArrowheads="1"/>
              </p:cNvSpPr>
              <p:nvPr/>
            </p:nvSpPr>
            <p:spPr bwMode="auto">
              <a:xfrm>
                <a:off x="2527300" y="4709853"/>
                <a:ext cx="400050" cy="8558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1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28" name="Line 78"/>
              <p:cNvSpPr>
                <a:spLocks noChangeShapeType="1"/>
              </p:cNvSpPr>
              <p:nvPr/>
            </p:nvSpPr>
            <p:spPr bwMode="auto">
              <a:xfrm>
                <a:off x="168275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78"/>
              <p:cNvSpPr>
                <a:spLocks noChangeShapeType="1"/>
              </p:cNvSpPr>
              <p:nvPr/>
            </p:nvSpPr>
            <p:spPr bwMode="auto">
              <a:xfrm>
                <a:off x="24384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0" name="Группа 30"/>
              <p:cNvGrpSpPr/>
              <p:nvPr/>
            </p:nvGrpSpPr>
            <p:grpSpPr>
              <a:xfrm>
                <a:off x="1016000" y="4751571"/>
                <a:ext cx="672441" cy="1711111"/>
                <a:chOff x="3771900" y="4751571"/>
                <a:chExt cx="672441" cy="1711111"/>
              </a:xfrm>
            </p:grpSpPr>
            <p:sp>
              <p:nvSpPr>
                <p:cNvPr id="32" name="Rectangle 79"/>
                <p:cNvSpPr>
                  <a:spLocks noChangeArrowheads="1"/>
                </p:cNvSpPr>
                <p:nvPr/>
              </p:nvSpPr>
              <p:spPr bwMode="auto">
                <a:xfrm>
                  <a:off x="3842755" y="4751571"/>
                  <a:ext cx="551445" cy="8558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ru-RU" sz="6300" b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</a:rPr>
                    <a:t>3</a:t>
                  </a:r>
                  <a:endParaRPr lang="ru-RU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33" name="Rectangle 80"/>
                <p:cNvSpPr>
                  <a:spLocks noChangeArrowheads="1"/>
                </p:cNvSpPr>
                <p:nvPr/>
              </p:nvSpPr>
              <p:spPr bwMode="auto">
                <a:xfrm>
                  <a:off x="3831333" y="5606816"/>
                  <a:ext cx="613008" cy="8558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ru-RU" sz="6300" b="1" dirty="0">
                      <a:solidFill>
                        <a:srgbClr val="0000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</a:rPr>
                    <a:t>6</a:t>
                  </a:r>
                  <a:endParaRPr lang="ru-RU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34" name="Line 78"/>
                <p:cNvSpPr>
                  <a:spLocks noChangeShapeType="1"/>
                </p:cNvSpPr>
                <p:nvPr/>
              </p:nvSpPr>
              <p:spPr bwMode="auto">
                <a:xfrm>
                  <a:off x="3771900" y="5651500"/>
                  <a:ext cx="577850" cy="0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1" name="Line 78"/>
              <p:cNvSpPr>
                <a:spLocks noChangeShapeType="1"/>
              </p:cNvSpPr>
              <p:nvPr/>
            </p:nvSpPr>
            <p:spPr bwMode="auto">
              <a:xfrm flipV="1">
                <a:off x="1993900" y="5384800"/>
                <a:ext cx="0" cy="53340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" name="Группа 54"/>
            <p:cNvGrpSpPr/>
            <p:nvPr/>
          </p:nvGrpSpPr>
          <p:grpSpPr>
            <a:xfrm>
              <a:off x="5994400" y="5492962"/>
              <a:ext cx="577850" cy="189027"/>
              <a:chOff x="3105150" y="5562600"/>
              <a:chExt cx="577850" cy="177800"/>
            </a:xfrm>
          </p:grpSpPr>
          <p:sp>
            <p:nvSpPr>
              <p:cNvPr id="24" name="Line 78"/>
              <p:cNvSpPr>
                <a:spLocks noChangeShapeType="1"/>
              </p:cNvSpPr>
              <p:nvPr/>
            </p:nvSpPr>
            <p:spPr bwMode="auto">
              <a:xfrm>
                <a:off x="3105150" y="57404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78"/>
              <p:cNvSpPr>
                <a:spLocks noChangeShapeType="1"/>
              </p:cNvSpPr>
              <p:nvPr/>
            </p:nvSpPr>
            <p:spPr bwMode="auto">
              <a:xfrm>
                <a:off x="3105150" y="55626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9" name="Группа 58"/>
          <p:cNvGrpSpPr/>
          <p:nvPr/>
        </p:nvGrpSpPr>
        <p:grpSpPr>
          <a:xfrm>
            <a:off x="7199306" y="4000504"/>
            <a:ext cx="1354040" cy="1830940"/>
            <a:chOff x="7358082" y="4643446"/>
            <a:chExt cx="1354040" cy="1830940"/>
          </a:xfrm>
        </p:grpSpPr>
        <p:grpSp>
          <p:nvGrpSpPr>
            <p:cNvPr id="50" name="Группа 30"/>
            <p:cNvGrpSpPr/>
            <p:nvPr/>
          </p:nvGrpSpPr>
          <p:grpSpPr>
            <a:xfrm>
              <a:off x="8001024" y="4643446"/>
              <a:ext cx="711098" cy="1830940"/>
              <a:chOff x="3771900" y="4768233"/>
              <a:chExt cx="711098" cy="1782354"/>
            </a:xfrm>
          </p:grpSpPr>
          <p:sp>
            <p:nvSpPr>
              <p:cNvPr id="54" name="Rectangle 79"/>
              <p:cNvSpPr>
                <a:spLocks noChangeArrowheads="1"/>
              </p:cNvSpPr>
              <p:nvPr/>
            </p:nvSpPr>
            <p:spPr bwMode="auto">
              <a:xfrm>
                <a:off x="3843338" y="4768233"/>
                <a:ext cx="639660" cy="9437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2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5" name="Rectangle 80"/>
              <p:cNvSpPr>
                <a:spLocks noChangeArrowheads="1"/>
              </p:cNvSpPr>
              <p:nvPr/>
            </p:nvSpPr>
            <p:spPr bwMode="auto">
              <a:xfrm>
                <a:off x="3831333" y="5606817"/>
                <a:ext cx="613008" cy="943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3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6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" name="Группа 54"/>
            <p:cNvGrpSpPr/>
            <p:nvPr/>
          </p:nvGrpSpPr>
          <p:grpSpPr>
            <a:xfrm>
              <a:off x="7358082" y="5491738"/>
              <a:ext cx="577850" cy="175812"/>
              <a:chOff x="3105150" y="5562600"/>
              <a:chExt cx="577850" cy="177800"/>
            </a:xfrm>
          </p:grpSpPr>
          <p:sp>
            <p:nvSpPr>
              <p:cNvPr id="52" name="Line 78"/>
              <p:cNvSpPr>
                <a:spLocks noChangeShapeType="1"/>
              </p:cNvSpPr>
              <p:nvPr/>
            </p:nvSpPr>
            <p:spPr bwMode="auto">
              <a:xfrm>
                <a:off x="3105150" y="57404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Line 78"/>
              <p:cNvSpPr>
                <a:spLocks noChangeShapeType="1"/>
              </p:cNvSpPr>
              <p:nvPr/>
            </p:nvSpPr>
            <p:spPr bwMode="auto">
              <a:xfrm>
                <a:off x="3105150" y="55626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7" name="Пирог 56"/>
          <p:cNvSpPr/>
          <p:nvPr/>
        </p:nvSpPr>
        <p:spPr>
          <a:xfrm rot="10800000">
            <a:off x="3917483" y="631342"/>
            <a:ext cx="2428892" cy="2428892"/>
          </a:xfrm>
          <a:prstGeom prst="pie">
            <a:avLst>
              <a:gd name="adj1" fmla="val 5438933"/>
              <a:gd name="adj2" fmla="val 89300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62" name="Группа 61"/>
          <p:cNvGrpSpPr/>
          <p:nvPr/>
        </p:nvGrpSpPr>
        <p:grpSpPr>
          <a:xfrm>
            <a:off x="1770099" y="498326"/>
            <a:ext cx="2442971" cy="2486228"/>
            <a:chOff x="1770099" y="498326"/>
            <a:chExt cx="2442971" cy="2486228"/>
          </a:xfrm>
        </p:grpSpPr>
        <p:sp>
          <p:nvSpPr>
            <p:cNvPr id="60" name="Пирог 59"/>
            <p:cNvSpPr/>
            <p:nvPr/>
          </p:nvSpPr>
          <p:spPr>
            <a:xfrm rot="17396436">
              <a:off x="1770099" y="555662"/>
              <a:ext cx="2428892" cy="2428892"/>
            </a:xfrm>
            <a:prstGeom prst="pie">
              <a:avLst>
                <a:gd name="adj1" fmla="val 9501120"/>
                <a:gd name="adj2" fmla="val 162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1" name="Пирог 60"/>
            <p:cNvSpPr/>
            <p:nvPr/>
          </p:nvSpPr>
          <p:spPr>
            <a:xfrm rot="2445217">
              <a:off x="1784178" y="498326"/>
              <a:ext cx="2428892" cy="2428892"/>
            </a:xfrm>
            <a:prstGeom prst="pie">
              <a:avLst>
                <a:gd name="adj1" fmla="val 9501120"/>
                <a:gd name="adj2" fmla="val 162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64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500166" y="6072206"/>
            <a:ext cx="607223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 сложение и вычитание обыкновенных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22795 -0.0018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7" grpId="0" animBg="1"/>
      <p:bldP spid="5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/>
          <p:cNvGrpSpPr/>
          <p:nvPr/>
        </p:nvGrpSpPr>
        <p:grpSpPr>
          <a:xfrm>
            <a:off x="1142976" y="857232"/>
            <a:ext cx="2666962" cy="2809838"/>
            <a:chOff x="1142976" y="928670"/>
            <a:chExt cx="2666962" cy="2809838"/>
          </a:xfrm>
        </p:grpSpPr>
        <p:sp>
          <p:nvSpPr>
            <p:cNvPr id="3" name="Пирог 2"/>
            <p:cNvSpPr/>
            <p:nvPr/>
          </p:nvSpPr>
          <p:spPr>
            <a:xfrm>
              <a:off x="1142976" y="928670"/>
              <a:ext cx="2643206" cy="2643206"/>
            </a:xfrm>
            <a:prstGeom prst="pie">
              <a:avLst>
                <a:gd name="adj1" fmla="val 10771551"/>
                <a:gd name="adj2" fmla="val 162651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Пирог 4"/>
            <p:cNvSpPr/>
            <p:nvPr/>
          </p:nvSpPr>
          <p:spPr>
            <a:xfrm rot="15841473">
              <a:off x="1166732" y="1095302"/>
              <a:ext cx="2643206" cy="2643206"/>
            </a:xfrm>
            <a:prstGeom prst="pie">
              <a:avLst>
                <a:gd name="adj1" fmla="val 10771551"/>
                <a:gd name="adj2" fmla="val 162651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6" name="Пирог 5"/>
          <p:cNvSpPr/>
          <p:nvPr/>
        </p:nvSpPr>
        <p:spPr>
          <a:xfrm rot="12297037">
            <a:off x="5077597" y="791324"/>
            <a:ext cx="2643206" cy="2643206"/>
          </a:xfrm>
          <a:prstGeom prst="pie">
            <a:avLst>
              <a:gd name="adj1" fmla="val 10771551"/>
              <a:gd name="adj2" fmla="val 16265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1214414" y="857232"/>
            <a:ext cx="6256802" cy="2815823"/>
            <a:chOff x="1244156" y="857232"/>
            <a:chExt cx="6256802" cy="2815823"/>
          </a:xfrm>
        </p:grpSpPr>
        <p:sp>
          <p:nvSpPr>
            <p:cNvPr id="4" name="Пирог 3"/>
            <p:cNvSpPr/>
            <p:nvPr/>
          </p:nvSpPr>
          <p:spPr>
            <a:xfrm rot="8572390">
              <a:off x="1244156" y="1029849"/>
              <a:ext cx="2643206" cy="2643206"/>
            </a:xfrm>
            <a:prstGeom prst="pie">
              <a:avLst>
                <a:gd name="adj1" fmla="val 10771551"/>
                <a:gd name="adj2" fmla="val 162651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Пирог 6"/>
            <p:cNvSpPr/>
            <p:nvPr/>
          </p:nvSpPr>
          <p:spPr>
            <a:xfrm>
              <a:off x="4857752" y="857232"/>
              <a:ext cx="2643206" cy="2643206"/>
            </a:xfrm>
            <a:prstGeom prst="pie">
              <a:avLst>
                <a:gd name="adj1" fmla="val 10771551"/>
                <a:gd name="adj2" fmla="val 1626516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8" name="Пирог 7"/>
          <p:cNvSpPr/>
          <p:nvPr/>
        </p:nvSpPr>
        <p:spPr>
          <a:xfrm rot="5879687">
            <a:off x="5314472" y="742448"/>
            <a:ext cx="2643206" cy="2643206"/>
          </a:xfrm>
          <a:prstGeom prst="pie">
            <a:avLst>
              <a:gd name="adj1" fmla="val 10771551"/>
              <a:gd name="adj2" fmla="val 16265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Rectangle 80"/>
          <p:cNvSpPr>
            <a:spLocks noChangeArrowheads="1"/>
          </p:cNvSpPr>
          <p:nvPr/>
        </p:nvSpPr>
        <p:spPr bwMode="auto">
          <a:xfrm>
            <a:off x="2368524" y="4851813"/>
            <a:ext cx="4000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80"/>
          <p:cNvSpPr>
            <a:spLocks noChangeArrowheads="1"/>
          </p:cNvSpPr>
          <p:nvPr/>
        </p:nvSpPr>
        <p:spPr bwMode="auto">
          <a:xfrm>
            <a:off x="2412960" y="3857628"/>
            <a:ext cx="4000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endParaRPr lang="ru-RU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Line 78"/>
          <p:cNvSpPr>
            <a:spLocks noChangeShapeType="1"/>
          </p:cNvSpPr>
          <p:nvPr/>
        </p:nvSpPr>
        <p:spPr bwMode="auto">
          <a:xfrm>
            <a:off x="1523974" y="4851813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Line 78"/>
          <p:cNvSpPr>
            <a:spLocks noChangeShapeType="1"/>
          </p:cNvSpPr>
          <p:nvPr/>
        </p:nvSpPr>
        <p:spPr bwMode="auto">
          <a:xfrm>
            <a:off x="2279624" y="4851813"/>
            <a:ext cx="5778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5" name="Группа 30"/>
          <p:cNvGrpSpPr/>
          <p:nvPr/>
        </p:nvGrpSpPr>
        <p:grpSpPr>
          <a:xfrm>
            <a:off x="857224" y="3857628"/>
            <a:ext cx="672441" cy="1909727"/>
            <a:chOff x="3771900" y="4828175"/>
            <a:chExt cx="672441" cy="1581521"/>
          </a:xfrm>
        </p:grpSpPr>
        <p:sp>
          <p:nvSpPr>
            <p:cNvPr id="43" name="Rectangle 79"/>
            <p:cNvSpPr>
              <a:spLocks noChangeArrowheads="1"/>
            </p:cNvSpPr>
            <p:nvPr/>
          </p:nvSpPr>
          <p:spPr bwMode="auto">
            <a:xfrm>
              <a:off x="3827438" y="4828175"/>
              <a:ext cx="506995" cy="8028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3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" name="Rectangle 80"/>
            <p:cNvSpPr>
              <a:spLocks noChangeArrowheads="1"/>
            </p:cNvSpPr>
            <p:nvPr/>
          </p:nvSpPr>
          <p:spPr bwMode="auto">
            <a:xfrm>
              <a:off x="3831333" y="5606818"/>
              <a:ext cx="613008" cy="8028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5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Line 78"/>
          <p:cNvSpPr>
            <a:spLocks noChangeShapeType="1"/>
          </p:cNvSpPr>
          <p:nvPr/>
        </p:nvSpPr>
        <p:spPr bwMode="auto">
          <a:xfrm flipV="1">
            <a:off x="1835124" y="4529766"/>
            <a:ext cx="0" cy="644094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8" name="Группа 54"/>
          <p:cNvGrpSpPr/>
          <p:nvPr/>
        </p:nvGrpSpPr>
        <p:grpSpPr>
          <a:xfrm>
            <a:off x="3000364" y="4786322"/>
            <a:ext cx="577850" cy="177800"/>
            <a:chOff x="3105150" y="5562600"/>
            <a:chExt cx="577850" cy="177800"/>
          </a:xfrm>
        </p:grpSpPr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3105150" y="57404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78"/>
            <p:cNvSpPr>
              <a:spLocks noChangeShapeType="1"/>
            </p:cNvSpPr>
            <p:nvPr/>
          </p:nvSpPr>
          <p:spPr bwMode="auto">
            <a:xfrm>
              <a:off x="3105150" y="55626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" name="Группа 30"/>
          <p:cNvGrpSpPr/>
          <p:nvPr/>
        </p:nvGrpSpPr>
        <p:grpSpPr>
          <a:xfrm>
            <a:off x="3714744" y="3929067"/>
            <a:ext cx="711098" cy="1969628"/>
            <a:chOff x="3771900" y="4697917"/>
            <a:chExt cx="711098" cy="1895925"/>
          </a:xfrm>
        </p:grpSpPr>
        <p:sp>
          <p:nvSpPr>
            <p:cNvPr id="40" name="Rectangle 79"/>
            <p:cNvSpPr>
              <a:spLocks noChangeArrowheads="1"/>
            </p:cNvSpPr>
            <p:nvPr/>
          </p:nvSpPr>
          <p:spPr bwMode="auto">
            <a:xfrm>
              <a:off x="3843338" y="4697917"/>
              <a:ext cx="639660" cy="933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6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1" name="Rectangle 80"/>
            <p:cNvSpPr>
              <a:spLocks noChangeArrowheads="1"/>
            </p:cNvSpPr>
            <p:nvPr/>
          </p:nvSpPr>
          <p:spPr bwMode="auto">
            <a:xfrm>
              <a:off x="3843338" y="5660624"/>
              <a:ext cx="613008" cy="933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4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2" name="Line 78"/>
            <p:cNvSpPr>
              <a:spLocks noChangeShapeType="1"/>
            </p:cNvSpPr>
            <p:nvPr/>
          </p:nvSpPr>
          <p:spPr bwMode="auto">
            <a:xfrm>
              <a:off x="3771900" y="5651500"/>
              <a:ext cx="57785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Группа 58"/>
          <p:cNvGrpSpPr/>
          <p:nvPr/>
        </p:nvGrpSpPr>
        <p:grpSpPr>
          <a:xfrm>
            <a:off x="4429124" y="4000505"/>
            <a:ext cx="1336592" cy="1830939"/>
            <a:chOff x="7375530" y="4643450"/>
            <a:chExt cx="1336592" cy="1830939"/>
          </a:xfrm>
        </p:grpSpPr>
        <p:grpSp>
          <p:nvGrpSpPr>
            <p:cNvPr id="19" name="Группа 30"/>
            <p:cNvGrpSpPr/>
            <p:nvPr/>
          </p:nvGrpSpPr>
          <p:grpSpPr>
            <a:xfrm>
              <a:off x="8001024" y="4643450"/>
              <a:ext cx="711098" cy="1830939"/>
              <a:chOff x="3771900" y="4768234"/>
              <a:chExt cx="711098" cy="1782352"/>
            </a:xfrm>
          </p:grpSpPr>
          <p:sp>
            <p:nvSpPr>
              <p:cNvPr id="23" name="Rectangle 79"/>
              <p:cNvSpPr>
                <a:spLocks noChangeArrowheads="1"/>
              </p:cNvSpPr>
              <p:nvPr/>
            </p:nvSpPr>
            <p:spPr bwMode="auto">
              <a:xfrm>
                <a:off x="3843338" y="4768234"/>
                <a:ext cx="639660" cy="9437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3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24" name="Rectangle 80"/>
              <p:cNvSpPr>
                <a:spLocks noChangeArrowheads="1"/>
              </p:cNvSpPr>
              <p:nvPr/>
            </p:nvSpPr>
            <p:spPr bwMode="auto">
              <a:xfrm>
                <a:off x="3831333" y="5606817"/>
                <a:ext cx="613008" cy="9437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2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25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" name="Группа 54"/>
            <p:cNvGrpSpPr/>
            <p:nvPr/>
          </p:nvGrpSpPr>
          <p:grpSpPr>
            <a:xfrm>
              <a:off x="7375530" y="5500705"/>
              <a:ext cx="577850" cy="142876"/>
              <a:chOff x="3122598" y="5509371"/>
              <a:chExt cx="577850" cy="142876"/>
            </a:xfrm>
          </p:grpSpPr>
          <p:sp>
            <p:nvSpPr>
              <p:cNvPr id="21" name="Line 78"/>
              <p:cNvSpPr>
                <a:spLocks noChangeShapeType="1"/>
              </p:cNvSpPr>
              <p:nvPr/>
            </p:nvSpPr>
            <p:spPr bwMode="auto">
              <a:xfrm>
                <a:off x="3122598" y="5652247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78"/>
              <p:cNvSpPr>
                <a:spLocks noChangeShapeType="1"/>
              </p:cNvSpPr>
              <p:nvPr/>
            </p:nvSpPr>
            <p:spPr bwMode="auto">
              <a:xfrm>
                <a:off x="3122598" y="5509371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0" name="Пирог 49"/>
          <p:cNvSpPr/>
          <p:nvPr/>
        </p:nvSpPr>
        <p:spPr>
          <a:xfrm rot="21402879">
            <a:off x="1174375" y="888631"/>
            <a:ext cx="2643206" cy="2643206"/>
          </a:xfrm>
          <a:prstGeom prst="pie">
            <a:avLst>
              <a:gd name="adj1" fmla="val 5429046"/>
              <a:gd name="adj2" fmla="val 16265166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Пирог 51"/>
          <p:cNvSpPr/>
          <p:nvPr/>
        </p:nvSpPr>
        <p:spPr>
          <a:xfrm rot="10513997">
            <a:off x="1748294" y="533857"/>
            <a:ext cx="2643206" cy="2643206"/>
          </a:xfrm>
          <a:prstGeom prst="pie">
            <a:avLst>
              <a:gd name="adj1" fmla="val 5429046"/>
              <a:gd name="adj2" fmla="val 16265166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Пирог 52"/>
          <p:cNvSpPr/>
          <p:nvPr/>
        </p:nvSpPr>
        <p:spPr>
          <a:xfrm rot="10543812">
            <a:off x="4502691" y="1002237"/>
            <a:ext cx="2643206" cy="2643206"/>
          </a:xfrm>
          <a:prstGeom prst="pie">
            <a:avLst>
              <a:gd name="adj1" fmla="val 5429046"/>
              <a:gd name="adj2" fmla="val 16265166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63" name="Группа 62"/>
          <p:cNvGrpSpPr/>
          <p:nvPr/>
        </p:nvGrpSpPr>
        <p:grpSpPr>
          <a:xfrm>
            <a:off x="5715008" y="3857631"/>
            <a:ext cx="1601135" cy="1909726"/>
            <a:chOff x="5715008" y="3857631"/>
            <a:chExt cx="1601135" cy="1909726"/>
          </a:xfrm>
        </p:grpSpPr>
        <p:grpSp>
          <p:nvGrpSpPr>
            <p:cNvPr id="54" name="Группа 54"/>
            <p:cNvGrpSpPr/>
            <p:nvPr/>
          </p:nvGrpSpPr>
          <p:grpSpPr>
            <a:xfrm>
              <a:off x="5715008" y="4786322"/>
              <a:ext cx="577850" cy="177800"/>
              <a:chOff x="3105150" y="5562600"/>
              <a:chExt cx="577850" cy="177800"/>
            </a:xfrm>
          </p:grpSpPr>
          <p:sp>
            <p:nvSpPr>
              <p:cNvPr id="55" name="Line 78"/>
              <p:cNvSpPr>
                <a:spLocks noChangeShapeType="1"/>
              </p:cNvSpPr>
              <p:nvPr/>
            </p:nvSpPr>
            <p:spPr bwMode="auto">
              <a:xfrm>
                <a:off x="3105150" y="57404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Line 78"/>
              <p:cNvSpPr>
                <a:spLocks noChangeShapeType="1"/>
              </p:cNvSpPr>
              <p:nvPr/>
            </p:nvSpPr>
            <p:spPr bwMode="auto">
              <a:xfrm>
                <a:off x="3105150" y="55626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7" name="Группа 30"/>
            <p:cNvGrpSpPr/>
            <p:nvPr/>
          </p:nvGrpSpPr>
          <p:grpSpPr>
            <a:xfrm>
              <a:off x="6643702" y="3857631"/>
              <a:ext cx="672441" cy="1909726"/>
              <a:chOff x="3771900" y="4828174"/>
              <a:chExt cx="672441" cy="1581519"/>
            </a:xfrm>
          </p:grpSpPr>
          <p:sp>
            <p:nvSpPr>
              <p:cNvPr id="58" name="Rectangle 79"/>
              <p:cNvSpPr>
                <a:spLocks noChangeArrowheads="1"/>
              </p:cNvSpPr>
              <p:nvPr/>
            </p:nvSpPr>
            <p:spPr bwMode="auto">
              <a:xfrm>
                <a:off x="3827438" y="4828174"/>
                <a:ext cx="506995" cy="8028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1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59" name="Rectangle 80"/>
              <p:cNvSpPr>
                <a:spLocks noChangeArrowheads="1"/>
              </p:cNvSpPr>
              <p:nvPr/>
            </p:nvSpPr>
            <p:spPr bwMode="auto">
              <a:xfrm>
                <a:off x="3831333" y="5606815"/>
                <a:ext cx="613008" cy="8028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>
                  <a:defRPr/>
                </a:pPr>
                <a:r>
                  <a:rPr lang="ru-RU" sz="6300" b="1" dirty="0">
                    <a:solidFill>
                      <a:srgbClr val="0000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2</a:t>
                </a:r>
                <a:endParaRPr lang="ru-RU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60" name="Line 78"/>
              <p:cNvSpPr>
                <a:spLocks noChangeShapeType="1"/>
              </p:cNvSpPr>
              <p:nvPr/>
            </p:nvSpPr>
            <p:spPr bwMode="auto">
              <a:xfrm>
                <a:off x="3771900" y="5651500"/>
                <a:ext cx="57785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" name="Rectangle 79"/>
            <p:cNvSpPr>
              <a:spLocks noChangeArrowheads="1"/>
            </p:cNvSpPr>
            <p:nvPr/>
          </p:nvSpPr>
          <p:spPr bwMode="auto">
            <a:xfrm>
              <a:off x="6215074" y="4286256"/>
              <a:ext cx="506995" cy="969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sz="63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1</a:t>
              </a:r>
              <a:endPara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62" name="Овал 61"/>
          <p:cNvSpPr/>
          <p:nvPr/>
        </p:nvSpPr>
        <p:spPr>
          <a:xfrm>
            <a:off x="1142976" y="857232"/>
            <a:ext cx="2786082" cy="278608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7 L -0.06389 0.0511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0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2" grpId="0" animBg="1"/>
      <p:bldP spid="52" grpId="1" animBg="1"/>
      <p:bldP spid="53" grpId="1" animBg="1"/>
      <p:bldP spid="6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344738" y="188913"/>
            <a:ext cx="4314825" cy="5365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0033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latin typeface="Arial" charset="0"/>
              </a:rPr>
              <a:t>Математический диктант</a:t>
            </a:r>
          </a:p>
        </p:txBody>
      </p:sp>
      <p:grpSp>
        <p:nvGrpSpPr>
          <p:cNvPr id="2" name="Group 674"/>
          <p:cNvGrpSpPr>
            <a:grpSpLocks/>
          </p:cNvGrpSpPr>
          <p:nvPr/>
        </p:nvGrpSpPr>
        <p:grpSpPr bwMode="auto">
          <a:xfrm>
            <a:off x="222250" y="1511300"/>
            <a:ext cx="2749550" cy="820738"/>
            <a:chOff x="140" y="952"/>
            <a:chExt cx="1732" cy="517"/>
          </a:xfrm>
        </p:grpSpPr>
        <p:grpSp>
          <p:nvGrpSpPr>
            <p:cNvPr id="6" name="Group 358"/>
            <p:cNvGrpSpPr>
              <a:grpSpLocks/>
            </p:cNvGrpSpPr>
            <p:nvPr/>
          </p:nvGrpSpPr>
          <p:grpSpPr bwMode="auto">
            <a:xfrm>
              <a:off x="576" y="952"/>
              <a:ext cx="1296" cy="517"/>
              <a:chOff x="576" y="768"/>
              <a:chExt cx="1296" cy="517"/>
            </a:xfrm>
          </p:grpSpPr>
          <p:sp>
            <p:nvSpPr>
              <p:cNvPr id="2294" name="AutoShape 4"/>
              <p:cNvSpPr>
                <a:spLocks noChangeArrowheads="1"/>
              </p:cNvSpPr>
              <p:nvPr/>
            </p:nvSpPr>
            <p:spPr bwMode="auto">
              <a:xfrm>
                <a:off x="576" y="768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" name="Group 5"/>
              <p:cNvGrpSpPr>
                <a:grpSpLocks/>
              </p:cNvGrpSpPr>
              <p:nvPr/>
            </p:nvGrpSpPr>
            <p:grpSpPr bwMode="auto">
              <a:xfrm>
                <a:off x="576" y="768"/>
                <a:ext cx="478" cy="512"/>
                <a:chOff x="386" y="685"/>
                <a:chExt cx="512" cy="512"/>
              </a:xfrm>
            </p:grpSpPr>
            <p:sp>
              <p:nvSpPr>
                <p:cNvPr id="230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11</a:t>
                  </a:r>
                  <a:endParaRPr lang="ru-RU" b="1"/>
                </a:p>
              </p:txBody>
            </p:sp>
            <p:sp>
              <p:nvSpPr>
                <p:cNvPr id="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12</a:t>
                  </a:r>
                </a:p>
              </p:txBody>
            </p:sp>
            <p:sp>
              <p:nvSpPr>
                <p:cNvPr id="2303" name="Line 8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296" name="Line 9"/>
              <p:cNvSpPr>
                <a:spLocks noChangeShapeType="1"/>
              </p:cNvSpPr>
              <p:nvPr/>
            </p:nvSpPr>
            <p:spPr bwMode="auto">
              <a:xfrm>
                <a:off x="1105" y="1041"/>
                <a:ext cx="19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" name="Group 10"/>
              <p:cNvGrpSpPr>
                <a:grpSpLocks/>
              </p:cNvGrpSpPr>
              <p:nvPr/>
            </p:nvGrpSpPr>
            <p:grpSpPr bwMode="auto">
              <a:xfrm>
                <a:off x="1387" y="773"/>
                <a:ext cx="478" cy="512"/>
                <a:chOff x="386" y="685"/>
                <a:chExt cx="512" cy="512"/>
              </a:xfrm>
            </p:grpSpPr>
            <p:sp>
              <p:nvSpPr>
                <p:cNvPr id="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5</a:t>
                  </a:r>
                  <a:endParaRPr lang="ru-RU" b="1"/>
                </a:p>
              </p:txBody>
            </p:sp>
            <p:sp>
              <p:nvSpPr>
                <p:cNvPr id="2299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6</a:t>
                  </a:r>
                  <a:endParaRPr lang="ru-RU" b="1"/>
                </a:p>
              </p:txBody>
            </p:sp>
            <p:sp>
              <p:nvSpPr>
                <p:cNvPr id="2300" name="Line 13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" name="AutoShape 14"/>
            <p:cNvSpPr>
              <a:spLocks noChangeArrowheads="1"/>
            </p:cNvSpPr>
            <p:nvPr/>
          </p:nvSpPr>
          <p:spPr bwMode="auto">
            <a:xfrm>
              <a:off x="140" y="1056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1)</a:t>
              </a:r>
            </a:p>
          </p:txBody>
        </p:sp>
      </p:grpSp>
      <p:sp>
        <p:nvSpPr>
          <p:cNvPr id="2052" name="AutoShape 24"/>
          <p:cNvSpPr>
            <a:spLocks noChangeArrowheads="1"/>
          </p:cNvSpPr>
          <p:nvPr/>
        </p:nvSpPr>
        <p:spPr bwMode="auto">
          <a:xfrm>
            <a:off x="957263" y="804863"/>
            <a:ext cx="1908175" cy="5365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 cmpd="dbl">
            <a:solidFill>
              <a:srgbClr val="0033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latin typeface="Arial" charset="0"/>
              </a:rPr>
              <a:t>1 вариант</a:t>
            </a:r>
          </a:p>
        </p:txBody>
      </p:sp>
      <p:sp>
        <p:nvSpPr>
          <p:cNvPr id="2053" name="AutoShape 25"/>
          <p:cNvSpPr>
            <a:spLocks noChangeArrowheads="1"/>
          </p:cNvSpPr>
          <p:nvPr/>
        </p:nvSpPr>
        <p:spPr bwMode="auto">
          <a:xfrm>
            <a:off x="5484813" y="804863"/>
            <a:ext cx="1966912" cy="5365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 cmpd="dbl">
            <a:solidFill>
              <a:srgbClr val="0033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II </a:t>
            </a:r>
            <a:r>
              <a:rPr lang="ru-RU" b="1">
                <a:latin typeface="Arial" charset="0"/>
              </a:rPr>
              <a:t>вариант</a:t>
            </a:r>
          </a:p>
        </p:txBody>
      </p:sp>
      <p:grpSp>
        <p:nvGrpSpPr>
          <p:cNvPr id="13" name="Group 679"/>
          <p:cNvGrpSpPr>
            <a:grpSpLocks/>
          </p:cNvGrpSpPr>
          <p:nvPr/>
        </p:nvGrpSpPr>
        <p:grpSpPr bwMode="auto">
          <a:xfrm>
            <a:off x="2989263" y="1520825"/>
            <a:ext cx="1438275" cy="828675"/>
            <a:chOff x="1883" y="939"/>
            <a:chExt cx="906" cy="522"/>
          </a:xfrm>
        </p:grpSpPr>
        <p:grpSp>
          <p:nvGrpSpPr>
            <p:cNvPr id="14" name="Group 391"/>
            <p:cNvGrpSpPr>
              <a:grpSpLocks/>
            </p:cNvGrpSpPr>
            <p:nvPr/>
          </p:nvGrpSpPr>
          <p:grpSpPr bwMode="auto">
            <a:xfrm>
              <a:off x="1883" y="982"/>
              <a:ext cx="358" cy="474"/>
              <a:chOff x="1883" y="982"/>
              <a:chExt cx="358" cy="474"/>
            </a:xfrm>
          </p:grpSpPr>
          <p:sp>
            <p:nvSpPr>
              <p:cNvPr id="2290" name="Oval 232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91" name="AutoShape 153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15" name="Group 388"/>
            <p:cNvGrpSpPr>
              <a:grpSpLocks/>
            </p:cNvGrpSpPr>
            <p:nvPr/>
          </p:nvGrpSpPr>
          <p:grpSpPr bwMode="auto">
            <a:xfrm>
              <a:off x="2245" y="939"/>
              <a:ext cx="544" cy="522"/>
              <a:chOff x="2245" y="755"/>
              <a:chExt cx="544" cy="522"/>
            </a:xfrm>
          </p:grpSpPr>
          <p:sp>
            <p:nvSpPr>
              <p:cNvPr id="7" name="AutoShape 155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6" name="Group 156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287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288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12</a:t>
                  </a:r>
                </a:p>
              </p:txBody>
            </p:sp>
            <p:sp>
              <p:nvSpPr>
                <p:cNvPr id="8" name="Line 159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7" name="Group 675"/>
          <p:cNvGrpSpPr>
            <a:grpSpLocks/>
          </p:cNvGrpSpPr>
          <p:nvPr/>
        </p:nvGrpSpPr>
        <p:grpSpPr bwMode="auto">
          <a:xfrm>
            <a:off x="222250" y="2578100"/>
            <a:ext cx="2749550" cy="812800"/>
            <a:chOff x="140" y="1624"/>
            <a:chExt cx="1732" cy="512"/>
          </a:xfrm>
        </p:grpSpPr>
        <p:sp>
          <p:nvSpPr>
            <p:cNvPr id="2269" name="AutoShape 15"/>
            <p:cNvSpPr>
              <a:spLocks noChangeArrowheads="1"/>
            </p:cNvSpPr>
            <p:nvPr/>
          </p:nvSpPr>
          <p:spPr bwMode="auto">
            <a:xfrm>
              <a:off x="140" y="1740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2)</a:t>
              </a:r>
            </a:p>
          </p:txBody>
        </p:sp>
        <p:grpSp>
          <p:nvGrpSpPr>
            <p:cNvPr id="18" name="Group 385"/>
            <p:cNvGrpSpPr>
              <a:grpSpLocks/>
            </p:cNvGrpSpPr>
            <p:nvPr/>
          </p:nvGrpSpPr>
          <p:grpSpPr bwMode="auto">
            <a:xfrm>
              <a:off x="576" y="1624"/>
              <a:ext cx="1296" cy="512"/>
              <a:chOff x="576" y="1440"/>
              <a:chExt cx="1296" cy="512"/>
            </a:xfrm>
          </p:grpSpPr>
          <p:sp>
            <p:nvSpPr>
              <p:cNvPr id="2271" name="AutoShape 33"/>
              <p:cNvSpPr>
                <a:spLocks noChangeArrowheads="1"/>
              </p:cNvSpPr>
              <p:nvPr/>
            </p:nvSpPr>
            <p:spPr bwMode="auto">
              <a:xfrm>
                <a:off x="576" y="1440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9" name="Group 34"/>
              <p:cNvGrpSpPr>
                <a:grpSpLocks/>
              </p:cNvGrpSpPr>
              <p:nvPr/>
            </p:nvGrpSpPr>
            <p:grpSpPr bwMode="auto">
              <a:xfrm>
                <a:off x="576" y="1440"/>
                <a:ext cx="478" cy="512"/>
                <a:chOff x="386" y="685"/>
                <a:chExt cx="512" cy="512"/>
              </a:xfrm>
            </p:grpSpPr>
            <p:sp>
              <p:nvSpPr>
                <p:cNvPr id="2280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5</a:t>
                  </a:r>
                  <a:endParaRPr lang="ru-RU" b="1"/>
                </a:p>
              </p:txBody>
            </p:sp>
            <p:sp>
              <p:nvSpPr>
                <p:cNvPr id="11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7</a:t>
                  </a:r>
                  <a:endParaRPr lang="ru-RU" b="1"/>
                </a:p>
              </p:txBody>
            </p:sp>
            <p:sp>
              <p:nvSpPr>
                <p:cNvPr id="2282" name="Line 37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" name="Group 39"/>
              <p:cNvGrpSpPr>
                <a:grpSpLocks/>
              </p:cNvGrpSpPr>
              <p:nvPr/>
            </p:nvGrpSpPr>
            <p:grpSpPr bwMode="auto">
              <a:xfrm>
                <a:off x="1392" y="1440"/>
                <a:ext cx="478" cy="512"/>
                <a:chOff x="386" y="685"/>
                <a:chExt cx="512" cy="512"/>
              </a:xfrm>
            </p:grpSpPr>
            <p:sp>
              <p:nvSpPr>
                <p:cNvPr id="2277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3</a:t>
                  </a:r>
                  <a:endParaRPr lang="ru-RU" b="1"/>
                </a:p>
              </p:txBody>
            </p:sp>
            <p:sp>
              <p:nvSpPr>
                <p:cNvPr id="2278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14</a:t>
                  </a:r>
                  <a:endParaRPr lang="ru-RU" b="1"/>
                </a:p>
              </p:txBody>
            </p:sp>
            <p:sp>
              <p:nvSpPr>
                <p:cNvPr id="2279" name="Line 42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1" name="Group 328"/>
              <p:cNvGrpSpPr>
                <a:grpSpLocks/>
              </p:cNvGrpSpPr>
              <p:nvPr/>
            </p:nvGrpSpPr>
            <p:grpSpPr bwMode="auto">
              <a:xfrm>
                <a:off x="1105" y="1632"/>
                <a:ext cx="194" cy="194"/>
                <a:chOff x="1105" y="1712"/>
                <a:chExt cx="194" cy="194"/>
              </a:xfrm>
            </p:grpSpPr>
            <p:sp>
              <p:nvSpPr>
                <p:cNvPr id="2275" name="Line 38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Line 327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" name="Group 680"/>
          <p:cNvGrpSpPr>
            <a:grpSpLocks/>
          </p:cNvGrpSpPr>
          <p:nvPr/>
        </p:nvGrpSpPr>
        <p:grpSpPr bwMode="auto">
          <a:xfrm>
            <a:off x="2987675" y="2520950"/>
            <a:ext cx="1439863" cy="836613"/>
            <a:chOff x="1882" y="1570"/>
            <a:chExt cx="907" cy="527"/>
          </a:xfrm>
        </p:grpSpPr>
        <p:grpSp>
          <p:nvGrpSpPr>
            <p:cNvPr id="23" name="Group 392"/>
            <p:cNvGrpSpPr>
              <a:grpSpLocks/>
            </p:cNvGrpSpPr>
            <p:nvPr/>
          </p:nvGrpSpPr>
          <p:grpSpPr bwMode="auto">
            <a:xfrm>
              <a:off x="1882" y="1623"/>
              <a:ext cx="358" cy="474"/>
              <a:chOff x="1883" y="982"/>
              <a:chExt cx="358" cy="474"/>
            </a:xfrm>
          </p:grpSpPr>
          <p:sp>
            <p:nvSpPr>
              <p:cNvPr id="2267" name="Oval 393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68" name="AutoShape 394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4" name="Group 395"/>
            <p:cNvGrpSpPr>
              <a:grpSpLocks/>
            </p:cNvGrpSpPr>
            <p:nvPr/>
          </p:nvGrpSpPr>
          <p:grpSpPr bwMode="auto">
            <a:xfrm>
              <a:off x="2245" y="1570"/>
              <a:ext cx="544" cy="522"/>
              <a:chOff x="2245" y="755"/>
              <a:chExt cx="544" cy="522"/>
            </a:xfrm>
          </p:grpSpPr>
          <p:sp>
            <p:nvSpPr>
              <p:cNvPr id="2262" name="AutoShape 396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5" name="Group 397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264" name="Text Box 39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13</a:t>
                  </a:r>
                  <a:endParaRPr lang="ru-RU" b="1"/>
                </a:p>
              </p:txBody>
            </p:sp>
            <p:sp>
              <p:nvSpPr>
                <p:cNvPr id="2265" name="Text Box 39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4</a:t>
                  </a:r>
                  <a:endParaRPr lang="ru-RU" b="1"/>
                </a:p>
              </p:txBody>
            </p:sp>
            <p:sp>
              <p:nvSpPr>
                <p:cNvPr id="2266" name="Line 40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6" name="Group 684"/>
          <p:cNvGrpSpPr>
            <a:grpSpLocks/>
          </p:cNvGrpSpPr>
          <p:nvPr/>
        </p:nvGrpSpPr>
        <p:grpSpPr bwMode="auto">
          <a:xfrm>
            <a:off x="4787900" y="1484313"/>
            <a:ext cx="2749550" cy="820737"/>
            <a:chOff x="2998" y="948"/>
            <a:chExt cx="1732" cy="517"/>
          </a:xfrm>
        </p:grpSpPr>
        <p:grpSp>
          <p:nvGrpSpPr>
            <p:cNvPr id="27" name="Group 401"/>
            <p:cNvGrpSpPr>
              <a:grpSpLocks/>
            </p:cNvGrpSpPr>
            <p:nvPr/>
          </p:nvGrpSpPr>
          <p:grpSpPr bwMode="auto">
            <a:xfrm>
              <a:off x="3434" y="948"/>
              <a:ext cx="1296" cy="517"/>
              <a:chOff x="576" y="768"/>
              <a:chExt cx="1296" cy="517"/>
            </a:xfrm>
          </p:grpSpPr>
          <p:sp>
            <p:nvSpPr>
              <p:cNvPr id="2250" name="AutoShape 402"/>
              <p:cNvSpPr>
                <a:spLocks noChangeArrowheads="1"/>
              </p:cNvSpPr>
              <p:nvPr/>
            </p:nvSpPr>
            <p:spPr bwMode="auto">
              <a:xfrm>
                <a:off x="576" y="768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8" name="Group 403"/>
              <p:cNvGrpSpPr>
                <a:grpSpLocks/>
              </p:cNvGrpSpPr>
              <p:nvPr/>
            </p:nvGrpSpPr>
            <p:grpSpPr bwMode="auto">
              <a:xfrm>
                <a:off x="576" y="768"/>
                <a:ext cx="478" cy="512"/>
                <a:chOff x="386" y="685"/>
                <a:chExt cx="512" cy="512"/>
              </a:xfrm>
            </p:grpSpPr>
            <p:sp>
              <p:nvSpPr>
                <p:cNvPr id="2257" name="Text Box 404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13</a:t>
                  </a:r>
                  <a:endParaRPr lang="ru-RU" b="1"/>
                </a:p>
              </p:txBody>
            </p:sp>
            <p:sp>
              <p:nvSpPr>
                <p:cNvPr id="2258" name="Text Box 405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4</a:t>
                  </a:r>
                  <a:endParaRPr lang="ru-RU" b="1"/>
                </a:p>
              </p:txBody>
            </p:sp>
            <p:sp>
              <p:nvSpPr>
                <p:cNvPr id="2259" name="Line 406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252" name="Line 407"/>
              <p:cNvSpPr>
                <a:spLocks noChangeShapeType="1"/>
              </p:cNvSpPr>
              <p:nvPr/>
            </p:nvSpPr>
            <p:spPr bwMode="auto">
              <a:xfrm>
                <a:off x="1105" y="1041"/>
                <a:ext cx="19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" name="Group 408"/>
              <p:cNvGrpSpPr>
                <a:grpSpLocks/>
              </p:cNvGrpSpPr>
              <p:nvPr/>
            </p:nvGrpSpPr>
            <p:grpSpPr bwMode="auto">
              <a:xfrm>
                <a:off x="1387" y="773"/>
                <a:ext cx="478" cy="512"/>
                <a:chOff x="386" y="685"/>
                <a:chExt cx="512" cy="512"/>
              </a:xfrm>
            </p:grpSpPr>
            <p:sp>
              <p:nvSpPr>
                <p:cNvPr id="2254" name="Text Box 409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6</a:t>
                  </a:r>
                  <a:endParaRPr lang="ru-RU" b="1"/>
                </a:p>
              </p:txBody>
            </p:sp>
            <p:sp>
              <p:nvSpPr>
                <p:cNvPr id="2255" name="Text Box 410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7</a:t>
                  </a:r>
                  <a:endParaRPr lang="ru-RU" b="1"/>
                </a:p>
              </p:txBody>
            </p:sp>
            <p:sp>
              <p:nvSpPr>
                <p:cNvPr id="2256" name="Line 411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249" name="AutoShape 412"/>
            <p:cNvSpPr>
              <a:spLocks noChangeArrowheads="1"/>
            </p:cNvSpPr>
            <p:nvPr/>
          </p:nvSpPr>
          <p:spPr bwMode="auto">
            <a:xfrm>
              <a:off x="2998" y="1052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1)</a:t>
              </a:r>
            </a:p>
          </p:txBody>
        </p:sp>
      </p:grpSp>
      <p:grpSp>
        <p:nvGrpSpPr>
          <p:cNvPr id="30" name="Group 689"/>
          <p:cNvGrpSpPr>
            <a:grpSpLocks/>
          </p:cNvGrpSpPr>
          <p:nvPr/>
        </p:nvGrpSpPr>
        <p:grpSpPr bwMode="auto">
          <a:xfrm>
            <a:off x="7526338" y="1484313"/>
            <a:ext cx="1438275" cy="828675"/>
            <a:chOff x="4741" y="935"/>
            <a:chExt cx="906" cy="522"/>
          </a:xfrm>
        </p:grpSpPr>
        <p:grpSp>
          <p:nvGrpSpPr>
            <p:cNvPr id="31" name="Group 413"/>
            <p:cNvGrpSpPr>
              <a:grpSpLocks/>
            </p:cNvGrpSpPr>
            <p:nvPr/>
          </p:nvGrpSpPr>
          <p:grpSpPr bwMode="auto">
            <a:xfrm>
              <a:off x="4741" y="978"/>
              <a:ext cx="358" cy="474"/>
              <a:chOff x="1883" y="982"/>
              <a:chExt cx="358" cy="474"/>
            </a:xfrm>
          </p:grpSpPr>
          <p:sp>
            <p:nvSpPr>
              <p:cNvPr id="2246" name="Oval 414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47" name="AutoShape 415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240" name="Group 416"/>
            <p:cNvGrpSpPr>
              <a:grpSpLocks/>
            </p:cNvGrpSpPr>
            <p:nvPr/>
          </p:nvGrpSpPr>
          <p:grpSpPr bwMode="auto">
            <a:xfrm>
              <a:off x="5103" y="935"/>
              <a:ext cx="544" cy="522"/>
              <a:chOff x="2245" y="755"/>
              <a:chExt cx="544" cy="522"/>
            </a:xfrm>
          </p:grpSpPr>
          <p:sp>
            <p:nvSpPr>
              <p:cNvPr id="2241" name="AutoShape 417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42" name="Group 418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243" name="Text Box 419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244" name="Text Box 420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4</a:t>
                  </a:r>
                  <a:endParaRPr lang="ru-RU" b="1"/>
                </a:p>
              </p:txBody>
            </p:sp>
            <p:sp>
              <p:nvSpPr>
                <p:cNvPr id="2245" name="Line 421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48" name="Group 685"/>
          <p:cNvGrpSpPr>
            <a:grpSpLocks/>
          </p:cNvGrpSpPr>
          <p:nvPr/>
        </p:nvGrpSpPr>
        <p:grpSpPr bwMode="auto">
          <a:xfrm>
            <a:off x="4759325" y="2544763"/>
            <a:ext cx="2749550" cy="812800"/>
            <a:chOff x="2998" y="1603"/>
            <a:chExt cx="1732" cy="512"/>
          </a:xfrm>
        </p:grpSpPr>
        <p:sp>
          <p:nvSpPr>
            <p:cNvPr id="2225" name="AutoShape 422"/>
            <p:cNvSpPr>
              <a:spLocks noChangeArrowheads="1"/>
            </p:cNvSpPr>
            <p:nvPr/>
          </p:nvSpPr>
          <p:spPr bwMode="auto">
            <a:xfrm>
              <a:off x="2998" y="1719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2)</a:t>
              </a:r>
            </a:p>
          </p:txBody>
        </p:sp>
        <p:grpSp>
          <p:nvGrpSpPr>
            <p:cNvPr id="2251" name="Group 423"/>
            <p:cNvGrpSpPr>
              <a:grpSpLocks/>
            </p:cNvGrpSpPr>
            <p:nvPr/>
          </p:nvGrpSpPr>
          <p:grpSpPr bwMode="auto">
            <a:xfrm>
              <a:off x="3434" y="1603"/>
              <a:ext cx="1296" cy="512"/>
              <a:chOff x="576" y="1440"/>
              <a:chExt cx="1296" cy="512"/>
            </a:xfrm>
          </p:grpSpPr>
          <p:sp>
            <p:nvSpPr>
              <p:cNvPr id="2227" name="AutoShape 424"/>
              <p:cNvSpPr>
                <a:spLocks noChangeArrowheads="1"/>
              </p:cNvSpPr>
              <p:nvPr/>
            </p:nvSpPr>
            <p:spPr bwMode="auto">
              <a:xfrm>
                <a:off x="576" y="1440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53" name="Group 425"/>
              <p:cNvGrpSpPr>
                <a:grpSpLocks/>
              </p:cNvGrpSpPr>
              <p:nvPr/>
            </p:nvGrpSpPr>
            <p:grpSpPr bwMode="auto">
              <a:xfrm>
                <a:off x="576" y="1440"/>
                <a:ext cx="478" cy="512"/>
                <a:chOff x="386" y="685"/>
                <a:chExt cx="512" cy="512"/>
              </a:xfrm>
            </p:grpSpPr>
            <p:sp>
              <p:nvSpPr>
                <p:cNvPr id="2236" name="Text Box 426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7</a:t>
                  </a:r>
                  <a:endParaRPr lang="ru-RU" b="1"/>
                </a:p>
              </p:txBody>
            </p:sp>
            <p:sp>
              <p:nvSpPr>
                <p:cNvPr id="2237" name="Text Box 427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9</a:t>
                  </a:r>
                  <a:endParaRPr lang="ru-RU" b="1"/>
                </a:p>
              </p:txBody>
            </p:sp>
            <p:sp>
              <p:nvSpPr>
                <p:cNvPr id="2238" name="Line 428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60" name="Group 429"/>
              <p:cNvGrpSpPr>
                <a:grpSpLocks/>
              </p:cNvGrpSpPr>
              <p:nvPr/>
            </p:nvGrpSpPr>
            <p:grpSpPr bwMode="auto">
              <a:xfrm>
                <a:off x="1392" y="1440"/>
                <a:ext cx="478" cy="512"/>
                <a:chOff x="386" y="685"/>
                <a:chExt cx="512" cy="512"/>
              </a:xfrm>
            </p:grpSpPr>
            <p:sp>
              <p:nvSpPr>
                <p:cNvPr id="2233" name="Text Box 430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3</a:t>
                  </a:r>
                  <a:endParaRPr lang="ru-RU" b="1"/>
                </a:p>
              </p:txBody>
            </p:sp>
            <p:sp>
              <p:nvSpPr>
                <p:cNvPr id="2234" name="Text Box 431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18</a:t>
                  </a:r>
                  <a:endParaRPr lang="ru-RU" b="1"/>
                </a:p>
              </p:txBody>
            </p:sp>
            <p:sp>
              <p:nvSpPr>
                <p:cNvPr id="2235" name="Line 432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61" name="Group 433"/>
              <p:cNvGrpSpPr>
                <a:grpSpLocks/>
              </p:cNvGrpSpPr>
              <p:nvPr/>
            </p:nvGrpSpPr>
            <p:grpSpPr bwMode="auto">
              <a:xfrm>
                <a:off x="1105" y="1632"/>
                <a:ext cx="194" cy="194"/>
                <a:chOff x="1105" y="1712"/>
                <a:chExt cx="194" cy="194"/>
              </a:xfrm>
            </p:grpSpPr>
            <p:sp>
              <p:nvSpPr>
                <p:cNvPr id="2231" name="Line 434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32" name="Line 435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63" name="Group 690"/>
          <p:cNvGrpSpPr>
            <a:grpSpLocks/>
          </p:cNvGrpSpPr>
          <p:nvPr/>
        </p:nvGrpSpPr>
        <p:grpSpPr bwMode="auto">
          <a:xfrm>
            <a:off x="7524750" y="2459038"/>
            <a:ext cx="1439863" cy="836612"/>
            <a:chOff x="4740" y="1549"/>
            <a:chExt cx="907" cy="527"/>
          </a:xfrm>
        </p:grpSpPr>
        <p:grpSp>
          <p:nvGrpSpPr>
            <p:cNvPr id="2270" name="Group 436"/>
            <p:cNvGrpSpPr>
              <a:grpSpLocks/>
            </p:cNvGrpSpPr>
            <p:nvPr/>
          </p:nvGrpSpPr>
          <p:grpSpPr bwMode="auto">
            <a:xfrm>
              <a:off x="4740" y="1602"/>
              <a:ext cx="358" cy="474"/>
              <a:chOff x="1883" y="982"/>
              <a:chExt cx="358" cy="474"/>
            </a:xfrm>
          </p:grpSpPr>
          <p:sp>
            <p:nvSpPr>
              <p:cNvPr id="2223" name="Oval 437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24" name="AutoShape 438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048" name="Group 439"/>
            <p:cNvGrpSpPr>
              <a:grpSpLocks/>
            </p:cNvGrpSpPr>
            <p:nvPr/>
          </p:nvGrpSpPr>
          <p:grpSpPr bwMode="auto">
            <a:xfrm>
              <a:off x="5103" y="1549"/>
              <a:ext cx="544" cy="522"/>
              <a:chOff x="2245" y="755"/>
              <a:chExt cx="544" cy="522"/>
            </a:xfrm>
          </p:grpSpPr>
          <p:sp>
            <p:nvSpPr>
              <p:cNvPr id="2218" name="AutoShape 440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49" name="Group 441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220" name="Text Box 442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17</a:t>
                  </a:r>
                  <a:endParaRPr lang="ru-RU" b="1"/>
                </a:p>
              </p:txBody>
            </p:sp>
            <p:sp>
              <p:nvSpPr>
                <p:cNvPr id="2221" name="Text Box 443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8</a:t>
                  </a:r>
                  <a:endParaRPr lang="ru-RU" b="1"/>
                </a:p>
              </p:txBody>
            </p:sp>
            <p:sp>
              <p:nvSpPr>
                <p:cNvPr id="2222" name="Line 444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051" name="Group 676"/>
          <p:cNvGrpSpPr>
            <a:grpSpLocks/>
          </p:cNvGrpSpPr>
          <p:nvPr/>
        </p:nvGrpSpPr>
        <p:grpSpPr bwMode="auto">
          <a:xfrm>
            <a:off x="222250" y="3679825"/>
            <a:ext cx="2749550" cy="820738"/>
            <a:chOff x="140" y="2318"/>
            <a:chExt cx="1732" cy="517"/>
          </a:xfrm>
        </p:grpSpPr>
        <p:sp>
          <p:nvSpPr>
            <p:cNvPr id="2204" name="AutoShape 16"/>
            <p:cNvSpPr>
              <a:spLocks noChangeArrowheads="1"/>
            </p:cNvSpPr>
            <p:nvPr/>
          </p:nvSpPr>
          <p:spPr bwMode="auto">
            <a:xfrm>
              <a:off x="140" y="2424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3)</a:t>
              </a:r>
            </a:p>
          </p:txBody>
        </p:sp>
        <p:grpSp>
          <p:nvGrpSpPr>
            <p:cNvPr id="2054" name="Group 490"/>
            <p:cNvGrpSpPr>
              <a:grpSpLocks/>
            </p:cNvGrpSpPr>
            <p:nvPr/>
          </p:nvGrpSpPr>
          <p:grpSpPr bwMode="auto">
            <a:xfrm>
              <a:off x="576" y="2318"/>
              <a:ext cx="1296" cy="517"/>
              <a:chOff x="576" y="768"/>
              <a:chExt cx="1296" cy="517"/>
            </a:xfrm>
          </p:grpSpPr>
          <p:sp>
            <p:nvSpPr>
              <p:cNvPr id="2206" name="AutoShape 491"/>
              <p:cNvSpPr>
                <a:spLocks noChangeArrowheads="1"/>
              </p:cNvSpPr>
              <p:nvPr/>
            </p:nvSpPr>
            <p:spPr bwMode="auto">
              <a:xfrm>
                <a:off x="576" y="768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55" name="Group 492"/>
              <p:cNvGrpSpPr>
                <a:grpSpLocks/>
              </p:cNvGrpSpPr>
              <p:nvPr/>
            </p:nvGrpSpPr>
            <p:grpSpPr bwMode="auto">
              <a:xfrm>
                <a:off x="576" y="768"/>
                <a:ext cx="478" cy="512"/>
                <a:chOff x="386" y="685"/>
                <a:chExt cx="512" cy="512"/>
              </a:xfrm>
            </p:grpSpPr>
            <p:sp>
              <p:nvSpPr>
                <p:cNvPr id="2213" name="Text Box 493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214" name="Text Box 494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3</a:t>
                  </a:r>
                  <a:endParaRPr lang="ru-RU" b="1"/>
                </a:p>
              </p:txBody>
            </p:sp>
            <p:sp>
              <p:nvSpPr>
                <p:cNvPr id="2215" name="Line 495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208" name="Line 496"/>
              <p:cNvSpPr>
                <a:spLocks noChangeShapeType="1"/>
              </p:cNvSpPr>
              <p:nvPr/>
            </p:nvSpPr>
            <p:spPr bwMode="auto">
              <a:xfrm>
                <a:off x="1105" y="1041"/>
                <a:ext cx="19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6" name="Group 497"/>
              <p:cNvGrpSpPr>
                <a:grpSpLocks/>
              </p:cNvGrpSpPr>
              <p:nvPr/>
            </p:nvGrpSpPr>
            <p:grpSpPr bwMode="auto">
              <a:xfrm>
                <a:off x="1387" y="773"/>
                <a:ext cx="478" cy="512"/>
                <a:chOff x="386" y="685"/>
                <a:chExt cx="512" cy="512"/>
              </a:xfrm>
            </p:grpSpPr>
            <p:sp>
              <p:nvSpPr>
                <p:cNvPr id="2210" name="Text Box 49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211" name="Text Box 49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5</a:t>
                  </a:r>
                  <a:endParaRPr lang="ru-RU" b="1"/>
                </a:p>
              </p:txBody>
            </p:sp>
            <p:sp>
              <p:nvSpPr>
                <p:cNvPr id="2212" name="Line 50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057" name="Group 681"/>
          <p:cNvGrpSpPr>
            <a:grpSpLocks/>
          </p:cNvGrpSpPr>
          <p:nvPr/>
        </p:nvGrpSpPr>
        <p:grpSpPr bwMode="auto">
          <a:xfrm>
            <a:off x="2989263" y="3679825"/>
            <a:ext cx="1438275" cy="828675"/>
            <a:chOff x="1883" y="2305"/>
            <a:chExt cx="906" cy="522"/>
          </a:xfrm>
        </p:grpSpPr>
        <p:grpSp>
          <p:nvGrpSpPr>
            <p:cNvPr id="2058" name="Group 501"/>
            <p:cNvGrpSpPr>
              <a:grpSpLocks/>
            </p:cNvGrpSpPr>
            <p:nvPr/>
          </p:nvGrpSpPr>
          <p:grpSpPr bwMode="auto">
            <a:xfrm>
              <a:off x="1883" y="2348"/>
              <a:ext cx="358" cy="474"/>
              <a:chOff x="1883" y="982"/>
              <a:chExt cx="358" cy="474"/>
            </a:xfrm>
          </p:grpSpPr>
          <p:sp>
            <p:nvSpPr>
              <p:cNvPr id="2202" name="Oval 502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03" name="AutoShape 503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059" name="Group 504"/>
            <p:cNvGrpSpPr>
              <a:grpSpLocks/>
            </p:cNvGrpSpPr>
            <p:nvPr/>
          </p:nvGrpSpPr>
          <p:grpSpPr bwMode="auto">
            <a:xfrm>
              <a:off x="2245" y="2305"/>
              <a:ext cx="544" cy="522"/>
              <a:chOff x="2245" y="755"/>
              <a:chExt cx="544" cy="522"/>
            </a:xfrm>
          </p:grpSpPr>
          <p:sp>
            <p:nvSpPr>
              <p:cNvPr id="2197" name="AutoShape 505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60" name="Group 506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199" name="Text Box 507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2</a:t>
                  </a:r>
                  <a:endParaRPr lang="ru-RU" b="1"/>
                </a:p>
              </p:txBody>
            </p:sp>
            <p:sp>
              <p:nvSpPr>
                <p:cNvPr id="2200" name="Text Box 508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5</a:t>
                  </a:r>
                  <a:endParaRPr lang="ru-RU" b="1"/>
                </a:p>
              </p:txBody>
            </p:sp>
            <p:sp>
              <p:nvSpPr>
                <p:cNvPr id="2201" name="Line 509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061" name="Group 686"/>
          <p:cNvGrpSpPr>
            <a:grpSpLocks/>
          </p:cNvGrpSpPr>
          <p:nvPr/>
        </p:nvGrpSpPr>
        <p:grpSpPr bwMode="auto">
          <a:xfrm>
            <a:off x="4759325" y="3673475"/>
            <a:ext cx="2749550" cy="820738"/>
            <a:chOff x="2998" y="2314"/>
            <a:chExt cx="1732" cy="517"/>
          </a:xfrm>
        </p:grpSpPr>
        <p:grpSp>
          <p:nvGrpSpPr>
            <p:cNvPr id="2062" name="Group 510"/>
            <p:cNvGrpSpPr>
              <a:grpSpLocks/>
            </p:cNvGrpSpPr>
            <p:nvPr/>
          </p:nvGrpSpPr>
          <p:grpSpPr bwMode="auto">
            <a:xfrm>
              <a:off x="3434" y="2314"/>
              <a:ext cx="1296" cy="517"/>
              <a:chOff x="576" y="768"/>
              <a:chExt cx="1296" cy="517"/>
            </a:xfrm>
          </p:grpSpPr>
          <p:sp>
            <p:nvSpPr>
              <p:cNvPr id="2185" name="AutoShape 511"/>
              <p:cNvSpPr>
                <a:spLocks noChangeArrowheads="1"/>
              </p:cNvSpPr>
              <p:nvPr/>
            </p:nvSpPr>
            <p:spPr bwMode="auto">
              <a:xfrm>
                <a:off x="576" y="768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63" name="Group 512"/>
              <p:cNvGrpSpPr>
                <a:grpSpLocks/>
              </p:cNvGrpSpPr>
              <p:nvPr/>
            </p:nvGrpSpPr>
            <p:grpSpPr bwMode="auto">
              <a:xfrm>
                <a:off x="576" y="768"/>
                <a:ext cx="478" cy="512"/>
                <a:chOff x="386" y="685"/>
                <a:chExt cx="512" cy="512"/>
              </a:xfrm>
            </p:grpSpPr>
            <p:sp>
              <p:nvSpPr>
                <p:cNvPr id="2192" name="Text Box 513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93" name="Text Box 514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3</a:t>
                  </a:r>
                  <a:endParaRPr lang="ru-RU" b="1"/>
                </a:p>
              </p:txBody>
            </p:sp>
            <p:sp>
              <p:nvSpPr>
                <p:cNvPr id="2194" name="Line 515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87" name="Line 516"/>
              <p:cNvSpPr>
                <a:spLocks noChangeShapeType="1"/>
              </p:cNvSpPr>
              <p:nvPr/>
            </p:nvSpPr>
            <p:spPr bwMode="auto">
              <a:xfrm>
                <a:off x="1105" y="1041"/>
                <a:ext cx="19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64" name="Group 517"/>
              <p:cNvGrpSpPr>
                <a:grpSpLocks/>
              </p:cNvGrpSpPr>
              <p:nvPr/>
            </p:nvGrpSpPr>
            <p:grpSpPr bwMode="auto">
              <a:xfrm>
                <a:off x="1387" y="773"/>
                <a:ext cx="478" cy="512"/>
                <a:chOff x="386" y="685"/>
                <a:chExt cx="512" cy="512"/>
              </a:xfrm>
            </p:grpSpPr>
            <p:sp>
              <p:nvSpPr>
                <p:cNvPr id="2189" name="Text Box 51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90" name="Text Box 51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4</a:t>
                  </a:r>
                  <a:endParaRPr lang="ru-RU" b="1"/>
                </a:p>
              </p:txBody>
            </p:sp>
            <p:sp>
              <p:nvSpPr>
                <p:cNvPr id="2191" name="Line 52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184" name="AutoShape 521"/>
            <p:cNvSpPr>
              <a:spLocks noChangeArrowheads="1"/>
            </p:cNvSpPr>
            <p:nvPr/>
          </p:nvSpPr>
          <p:spPr bwMode="auto">
            <a:xfrm>
              <a:off x="2998" y="2418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3</a:t>
              </a:r>
              <a:r>
                <a:rPr lang="ru-RU" b="1">
                  <a:latin typeface="Arial" charset="0"/>
                </a:rPr>
                <a:t>)</a:t>
              </a:r>
            </a:p>
          </p:txBody>
        </p:sp>
      </p:grpSp>
      <p:grpSp>
        <p:nvGrpSpPr>
          <p:cNvPr id="2065" name="Group 691"/>
          <p:cNvGrpSpPr>
            <a:grpSpLocks/>
          </p:cNvGrpSpPr>
          <p:nvPr/>
        </p:nvGrpSpPr>
        <p:grpSpPr bwMode="auto">
          <a:xfrm>
            <a:off x="7526338" y="3652838"/>
            <a:ext cx="1438275" cy="828675"/>
            <a:chOff x="4741" y="2301"/>
            <a:chExt cx="906" cy="522"/>
          </a:xfrm>
        </p:grpSpPr>
        <p:grpSp>
          <p:nvGrpSpPr>
            <p:cNvPr id="2066" name="Group 522"/>
            <p:cNvGrpSpPr>
              <a:grpSpLocks/>
            </p:cNvGrpSpPr>
            <p:nvPr/>
          </p:nvGrpSpPr>
          <p:grpSpPr bwMode="auto">
            <a:xfrm>
              <a:off x="4741" y="2344"/>
              <a:ext cx="358" cy="474"/>
              <a:chOff x="1883" y="982"/>
              <a:chExt cx="358" cy="474"/>
            </a:xfrm>
          </p:grpSpPr>
          <p:sp>
            <p:nvSpPr>
              <p:cNvPr id="2181" name="Oval 523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AutoShape 524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067" name="Group 525"/>
            <p:cNvGrpSpPr>
              <a:grpSpLocks/>
            </p:cNvGrpSpPr>
            <p:nvPr/>
          </p:nvGrpSpPr>
          <p:grpSpPr bwMode="auto">
            <a:xfrm>
              <a:off x="5103" y="2301"/>
              <a:ext cx="544" cy="522"/>
              <a:chOff x="2245" y="755"/>
              <a:chExt cx="544" cy="522"/>
            </a:xfrm>
          </p:grpSpPr>
          <p:sp>
            <p:nvSpPr>
              <p:cNvPr id="2176" name="AutoShape 526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68" name="Group 527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178" name="Text Box 52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79" name="Text Box 52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2</a:t>
                  </a:r>
                  <a:endParaRPr lang="ru-RU" b="1"/>
                </a:p>
              </p:txBody>
            </p:sp>
            <p:sp>
              <p:nvSpPr>
                <p:cNvPr id="2180" name="Line 53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069" name="Group 677"/>
          <p:cNvGrpSpPr>
            <a:grpSpLocks/>
          </p:cNvGrpSpPr>
          <p:nvPr/>
        </p:nvGrpSpPr>
        <p:grpSpPr bwMode="auto">
          <a:xfrm>
            <a:off x="222250" y="4776788"/>
            <a:ext cx="2735263" cy="812800"/>
            <a:chOff x="140" y="3009"/>
            <a:chExt cx="1723" cy="512"/>
          </a:xfrm>
        </p:grpSpPr>
        <p:sp>
          <p:nvSpPr>
            <p:cNvPr id="2160" name="AutoShape 22"/>
            <p:cNvSpPr>
              <a:spLocks noChangeArrowheads="1"/>
            </p:cNvSpPr>
            <p:nvPr/>
          </p:nvSpPr>
          <p:spPr bwMode="auto">
            <a:xfrm>
              <a:off x="140" y="3108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4)</a:t>
              </a:r>
            </a:p>
          </p:txBody>
        </p:sp>
        <p:grpSp>
          <p:nvGrpSpPr>
            <p:cNvPr id="2070" name="Group 572"/>
            <p:cNvGrpSpPr>
              <a:grpSpLocks/>
            </p:cNvGrpSpPr>
            <p:nvPr/>
          </p:nvGrpSpPr>
          <p:grpSpPr bwMode="auto">
            <a:xfrm>
              <a:off x="567" y="3009"/>
              <a:ext cx="1296" cy="512"/>
              <a:chOff x="576" y="1440"/>
              <a:chExt cx="1296" cy="512"/>
            </a:xfrm>
          </p:grpSpPr>
          <p:sp>
            <p:nvSpPr>
              <p:cNvPr id="2162" name="AutoShape 573"/>
              <p:cNvSpPr>
                <a:spLocks noChangeArrowheads="1"/>
              </p:cNvSpPr>
              <p:nvPr/>
            </p:nvSpPr>
            <p:spPr bwMode="auto">
              <a:xfrm>
                <a:off x="576" y="1440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071" name="Group 574"/>
              <p:cNvGrpSpPr>
                <a:grpSpLocks/>
              </p:cNvGrpSpPr>
              <p:nvPr/>
            </p:nvGrpSpPr>
            <p:grpSpPr bwMode="auto">
              <a:xfrm>
                <a:off x="576" y="1440"/>
                <a:ext cx="478" cy="512"/>
                <a:chOff x="386" y="685"/>
                <a:chExt cx="512" cy="512"/>
              </a:xfrm>
            </p:grpSpPr>
            <p:sp>
              <p:nvSpPr>
                <p:cNvPr id="2171" name="Text Box 575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72" name="Text Box 576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2</a:t>
                  </a:r>
                  <a:endParaRPr lang="ru-RU" b="1"/>
                </a:p>
              </p:txBody>
            </p:sp>
            <p:sp>
              <p:nvSpPr>
                <p:cNvPr id="2173" name="Line 577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72" name="Group 578"/>
              <p:cNvGrpSpPr>
                <a:grpSpLocks/>
              </p:cNvGrpSpPr>
              <p:nvPr/>
            </p:nvGrpSpPr>
            <p:grpSpPr bwMode="auto">
              <a:xfrm>
                <a:off x="1392" y="1440"/>
                <a:ext cx="478" cy="512"/>
                <a:chOff x="386" y="685"/>
                <a:chExt cx="512" cy="512"/>
              </a:xfrm>
            </p:grpSpPr>
            <p:sp>
              <p:nvSpPr>
                <p:cNvPr id="2168" name="Text Box 579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69" name="Text Box 580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9</a:t>
                  </a:r>
                  <a:endParaRPr lang="ru-RU" b="1"/>
                </a:p>
              </p:txBody>
            </p:sp>
            <p:sp>
              <p:nvSpPr>
                <p:cNvPr id="2170" name="Line 581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73" name="Group 582"/>
              <p:cNvGrpSpPr>
                <a:grpSpLocks/>
              </p:cNvGrpSpPr>
              <p:nvPr/>
            </p:nvGrpSpPr>
            <p:grpSpPr bwMode="auto">
              <a:xfrm>
                <a:off x="1105" y="1632"/>
                <a:ext cx="194" cy="194"/>
                <a:chOff x="1105" y="1712"/>
                <a:chExt cx="194" cy="194"/>
              </a:xfrm>
            </p:grpSpPr>
            <p:sp>
              <p:nvSpPr>
                <p:cNvPr id="2166" name="Line 583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67" name="Line 584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074" name="Group 682"/>
          <p:cNvGrpSpPr>
            <a:grpSpLocks/>
          </p:cNvGrpSpPr>
          <p:nvPr/>
        </p:nvGrpSpPr>
        <p:grpSpPr bwMode="auto">
          <a:xfrm>
            <a:off x="2973388" y="4691063"/>
            <a:ext cx="1439862" cy="836612"/>
            <a:chOff x="1873" y="2955"/>
            <a:chExt cx="907" cy="527"/>
          </a:xfrm>
        </p:grpSpPr>
        <p:grpSp>
          <p:nvGrpSpPr>
            <p:cNvPr id="2075" name="Group 585"/>
            <p:cNvGrpSpPr>
              <a:grpSpLocks/>
            </p:cNvGrpSpPr>
            <p:nvPr/>
          </p:nvGrpSpPr>
          <p:grpSpPr bwMode="auto">
            <a:xfrm>
              <a:off x="1873" y="3008"/>
              <a:ext cx="358" cy="474"/>
              <a:chOff x="1883" y="982"/>
              <a:chExt cx="358" cy="474"/>
            </a:xfrm>
          </p:grpSpPr>
          <p:sp>
            <p:nvSpPr>
              <p:cNvPr id="2158" name="Oval 586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AutoShape 587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077" name="Group 588"/>
            <p:cNvGrpSpPr>
              <a:grpSpLocks/>
            </p:cNvGrpSpPr>
            <p:nvPr/>
          </p:nvGrpSpPr>
          <p:grpSpPr bwMode="auto">
            <a:xfrm>
              <a:off x="2236" y="2955"/>
              <a:ext cx="544" cy="522"/>
              <a:chOff x="2245" y="755"/>
              <a:chExt cx="544" cy="522"/>
            </a:xfrm>
          </p:grpSpPr>
          <p:sp>
            <p:nvSpPr>
              <p:cNvPr id="2153" name="AutoShape 589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72" name="Group 590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155" name="Text Box 591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11</a:t>
                  </a:r>
                  <a:endParaRPr lang="ru-RU" b="1"/>
                </a:p>
              </p:txBody>
            </p:sp>
            <p:sp>
              <p:nvSpPr>
                <p:cNvPr id="2156" name="Text Box 592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8</a:t>
                  </a:r>
                  <a:endParaRPr lang="ru-RU" b="1"/>
                </a:p>
              </p:txBody>
            </p:sp>
            <p:sp>
              <p:nvSpPr>
                <p:cNvPr id="2157" name="Line 593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73" name="Group 687"/>
          <p:cNvGrpSpPr>
            <a:grpSpLocks/>
          </p:cNvGrpSpPr>
          <p:nvPr/>
        </p:nvGrpSpPr>
        <p:grpSpPr bwMode="auto">
          <a:xfrm>
            <a:off x="4745038" y="4743450"/>
            <a:ext cx="2749550" cy="812800"/>
            <a:chOff x="2989" y="2988"/>
            <a:chExt cx="1732" cy="512"/>
          </a:xfrm>
        </p:grpSpPr>
        <p:sp>
          <p:nvSpPr>
            <p:cNvPr id="2137" name="AutoShape 594"/>
            <p:cNvSpPr>
              <a:spLocks noChangeArrowheads="1"/>
            </p:cNvSpPr>
            <p:nvPr/>
          </p:nvSpPr>
          <p:spPr bwMode="auto">
            <a:xfrm>
              <a:off x="2989" y="3104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4</a:t>
              </a:r>
              <a:r>
                <a:rPr lang="ru-RU" b="1">
                  <a:latin typeface="Arial" charset="0"/>
                </a:rPr>
                <a:t>)</a:t>
              </a:r>
            </a:p>
          </p:txBody>
        </p:sp>
        <p:grpSp>
          <p:nvGrpSpPr>
            <p:cNvPr id="2274" name="Group 595"/>
            <p:cNvGrpSpPr>
              <a:grpSpLocks/>
            </p:cNvGrpSpPr>
            <p:nvPr/>
          </p:nvGrpSpPr>
          <p:grpSpPr bwMode="auto">
            <a:xfrm>
              <a:off x="3425" y="2988"/>
              <a:ext cx="1296" cy="512"/>
              <a:chOff x="576" y="1440"/>
              <a:chExt cx="1296" cy="512"/>
            </a:xfrm>
          </p:grpSpPr>
          <p:sp>
            <p:nvSpPr>
              <p:cNvPr id="2139" name="AutoShape 596"/>
              <p:cNvSpPr>
                <a:spLocks noChangeArrowheads="1"/>
              </p:cNvSpPr>
              <p:nvPr/>
            </p:nvSpPr>
            <p:spPr bwMode="auto">
              <a:xfrm>
                <a:off x="576" y="1440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76" name="Group 597"/>
              <p:cNvGrpSpPr>
                <a:grpSpLocks/>
              </p:cNvGrpSpPr>
              <p:nvPr/>
            </p:nvGrpSpPr>
            <p:grpSpPr bwMode="auto">
              <a:xfrm>
                <a:off x="576" y="1440"/>
                <a:ext cx="478" cy="512"/>
                <a:chOff x="386" y="685"/>
                <a:chExt cx="512" cy="512"/>
              </a:xfrm>
            </p:grpSpPr>
            <p:sp>
              <p:nvSpPr>
                <p:cNvPr id="2148" name="Text Box 59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49" name="Text Box 59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5</a:t>
                  </a:r>
                  <a:endParaRPr lang="ru-RU" b="1"/>
                </a:p>
              </p:txBody>
            </p:sp>
            <p:sp>
              <p:nvSpPr>
                <p:cNvPr id="2150" name="Line 60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81" name="Group 601"/>
              <p:cNvGrpSpPr>
                <a:grpSpLocks/>
              </p:cNvGrpSpPr>
              <p:nvPr/>
            </p:nvGrpSpPr>
            <p:grpSpPr bwMode="auto">
              <a:xfrm>
                <a:off x="1392" y="1440"/>
                <a:ext cx="478" cy="512"/>
                <a:chOff x="386" y="685"/>
                <a:chExt cx="512" cy="512"/>
              </a:xfrm>
            </p:grpSpPr>
            <p:sp>
              <p:nvSpPr>
                <p:cNvPr id="2145" name="Text Box 602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46" name="Text Box 603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2</a:t>
                  </a:r>
                  <a:endParaRPr lang="ru-RU" b="1"/>
                </a:p>
              </p:txBody>
            </p:sp>
            <p:sp>
              <p:nvSpPr>
                <p:cNvPr id="2147" name="Line 604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83" name="Group 605"/>
              <p:cNvGrpSpPr>
                <a:grpSpLocks/>
              </p:cNvGrpSpPr>
              <p:nvPr/>
            </p:nvGrpSpPr>
            <p:grpSpPr bwMode="auto">
              <a:xfrm>
                <a:off x="1105" y="1632"/>
                <a:ext cx="194" cy="194"/>
                <a:chOff x="1105" y="1712"/>
                <a:chExt cx="194" cy="194"/>
              </a:xfrm>
            </p:grpSpPr>
            <p:sp>
              <p:nvSpPr>
                <p:cNvPr id="2143" name="Line 606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44" name="Line 607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84" name="Group 692"/>
          <p:cNvGrpSpPr>
            <a:grpSpLocks/>
          </p:cNvGrpSpPr>
          <p:nvPr/>
        </p:nvGrpSpPr>
        <p:grpSpPr bwMode="auto">
          <a:xfrm>
            <a:off x="7510463" y="4657725"/>
            <a:ext cx="1439862" cy="836613"/>
            <a:chOff x="4731" y="2934"/>
            <a:chExt cx="907" cy="527"/>
          </a:xfrm>
        </p:grpSpPr>
        <p:grpSp>
          <p:nvGrpSpPr>
            <p:cNvPr id="2285" name="Group 608"/>
            <p:cNvGrpSpPr>
              <a:grpSpLocks/>
            </p:cNvGrpSpPr>
            <p:nvPr/>
          </p:nvGrpSpPr>
          <p:grpSpPr bwMode="auto">
            <a:xfrm>
              <a:off x="4731" y="2987"/>
              <a:ext cx="358" cy="474"/>
              <a:chOff x="1883" y="982"/>
              <a:chExt cx="358" cy="474"/>
            </a:xfrm>
          </p:grpSpPr>
          <p:sp>
            <p:nvSpPr>
              <p:cNvPr id="2135" name="Oval 609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BFACA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AutoShape 610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286" name="Group 611"/>
            <p:cNvGrpSpPr>
              <a:grpSpLocks/>
            </p:cNvGrpSpPr>
            <p:nvPr/>
          </p:nvGrpSpPr>
          <p:grpSpPr bwMode="auto">
            <a:xfrm>
              <a:off x="5094" y="2934"/>
              <a:ext cx="544" cy="522"/>
              <a:chOff x="2245" y="755"/>
              <a:chExt cx="544" cy="522"/>
            </a:xfrm>
          </p:grpSpPr>
          <p:sp>
            <p:nvSpPr>
              <p:cNvPr id="2130" name="AutoShape 612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89" name="Group 613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132" name="Text Box 614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7</a:t>
                  </a:r>
                  <a:endParaRPr lang="ru-RU" b="1"/>
                </a:p>
              </p:txBody>
            </p:sp>
            <p:sp>
              <p:nvSpPr>
                <p:cNvPr id="2133" name="Text Box 615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10</a:t>
                  </a:r>
                  <a:endParaRPr lang="ru-RU" b="1"/>
                </a:p>
              </p:txBody>
            </p:sp>
            <p:sp>
              <p:nvSpPr>
                <p:cNvPr id="2134" name="Line 616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292" name="Group 678"/>
          <p:cNvGrpSpPr>
            <a:grpSpLocks/>
          </p:cNvGrpSpPr>
          <p:nvPr/>
        </p:nvGrpSpPr>
        <p:grpSpPr bwMode="auto">
          <a:xfrm>
            <a:off x="222250" y="5772150"/>
            <a:ext cx="2749550" cy="825500"/>
            <a:chOff x="140" y="3636"/>
            <a:chExt cx="1732" cy="520"/>
          </a:xfrm>
        </p:grpSpPr>
        <p:sp>
          <p:nvSpPr>
            <p:cNvPr id="2109" name="AutoShape 23"/>
            <p:cNvSpPr>
              <a:spLocks noChangeArrowheads="1"/>
            </p:cNvSpPr>
            <p:nvPr/>
          </p:nvSpPr>
          <p:spPr bwMode="auto">
            <a:xfrm>
              <a:off x="140" y="3744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5)</a:t>
              </a:r>
            </a:p>
          </p:txBody>
        </p:sp>
        <p:grpSp>
          <p:nvGrpSpPr>
            <p:cNvPr id="2293" name="Group 617"/>
            <p:cNvGrpSpPr>
              <a:grpSpLocks/>
            </p:cNvGrpSpPr>
            <p:nvPr/>
          </p:nvGrpSpPr>
          <p:grpSpPr bwMode="auto">
            <a:xfrm>
              <a:off x="576" y="3636"/>
              <a:ext cx="1296" cy="520"/>
              <a:chOff x="576" y="3448"/>
              <a:chExt cx="1296" cy="520"/>
            </a:xfrm>
          </p:grpSpPr>
          <p:sp>
            <p:nvSpPr>
              <p:cNvPr id="2111" name="AutoShape 618"/>
              <p:cNvSpPr>
                <a:spLocks noChangeArrowheads="1"/>
              </p:cNvSpPr>
              <p:nvPr/>
            </p:nvSpPr>
            <p:spPr bwMode="auto">
              <a:xfrm>
                <a:off x="576" y="3456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295" name="Group 619"/>
              <p:cNvGrpSpPr>
                <a:grpSpLocks/>
              </p:cNvGrpSpPr>
              <p:nvPr/>
            </p:nvGrpSpPr>
            <p:grpSpPr bwMode="auto">
              <a:xfrm>
                <a:off x="584" y="3448"/>
                <a:ext cx="288" cy="512"/>
                <a:chOff x="386" y="685"/>
                <a:chExt cx="512" cy="512"/>
              </a:xfrm>
            </p:grpSpPr>
            <p:sp>
              <p:nvSpPr>
                <p:cNvPr id="2125" name="Text Box 620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26" name="Text Box 621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0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3</a:t>
                  </a:r>
                  <a:endParaRPr lang="ru-RU" b="1"/>
                </a:p>
              </p:txBody>
            </p:sp>
            <p:sp>
              <p:nvSpPr>
                <p:cNvPr id="2127" name="Line 622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13" name="Line 623"/>
              <p:cNvSpPr>
                <a:spLocks noChangeShapeType="1"/>
              </p:cNvSpPr>
              <p:nvPr/>
            </p:nvSpPr>
            <p:spPr bwMode="auto">
              <a:xfrm>
                <a:off x="892" y="3728"/>
                <a:ext cx="144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97" name="Group 624"/>
              <p:cNvGrpSpPr>
                <a:grpSpLocks/>
              </p:cNvGrpSpPr>
              <p:nvPr/>
            </p:nvGrpSpPr>
            <p:grpSpPr bwMode="auto">
              <a:xfrm>
                <a:off x="1040" y="3452"/>
                <a:ext cx="293" cy="512"/>
                <a:chOff x="386" y="685"/>
                <a:chExt cx="512" cy="512"/>
              </a:xfrm>
            </p:grpSpPr>
            <p:sp>
              <p:nvSpPr>
                <p:cNvPr id="2122" name="Text Box 625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123" name="Text Box 626"/>
                <p:cNvSpPr txBox="1">
                  <a:spLocks noChangeArrowheads="1"/>
                </p:cNvSpPr>
                <p:nvPr/>
              </p:nvSpPr>
              <p:spPr bwMode="auto">
                <a:xfrm>
                  <a:off x="410" y="909"/>
                  <a:ext cx="46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6</a:t>
                  </a:r>
                  <a:endParaRPr lang="ru-RU" b="1"/>
                </a:p>
              </p:txBody>
            </p:sp>
            <p:sp>
              <p:nvSpPr>
                <p:cNvPr id="2124" name="Line 627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298" name="Group 628"/>
              <p:cNvGrpSpPr>
                <a:grpSpLocks/>
              </p:cNvGrpSpPr>
              <p:nvPr/>
            </p:nvGrpSpPr>
            <p:grpSpPr bwMode="auto">
              <a:xfrm>
                <a:off x="1340" y="3668"/>
                <a:ext cx="146" cy="126"/>
                <a:chOff x="1105" y="1712"/>
                <a:chExt cx="194" cy="194"/>
              </a:xfrm>
            </p:grpSpPr>
            <p:sp>
              <p:nvSpPr>
                <p:cNvPr id="2120" name="Line 629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21" name="Line 630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302" name="Group 631"/>
              <p:cNvGrpSpPr>
                <a:grpSpLocks/>
              </p:cNvGrpSpPr>
              <p:nvPr/>
            </p:nvGrpSpPr>
            <p:grpSpPr bwMode="auto">
              <a:xfrm>
                <a:off x="1512" y="3448"/>
                <a:ext cx="293" cy="512"/>
                <a:chOff x="386" y="685"/>
                <a:chExt cx="512" cy="512"/>
              </a:xfrm>
            </p:grpSpPr>
            <p:sp>
              <p:nvSpPr>
                <p:cNvPr id="2117" name="Text Box 632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2</a:t>
                  </a:r>
                  <a:endParaRPr lang="ru-RU" b="1"/>
                </a:p>
              </p:txBody>
            </p:sp>
            <p:sp>
              <p:nvSpPr>
                <p:cNvPr id="2118" name="Text Box 633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9</a:t>
                  </a:r>
                </a:p>
              </p:txBody>
            </p:sp>
            <p:sp>
              <p:nvSpPr>
                <p:cNvPr id="2119" name="Line 634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rgbClr val="0033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720" name="Group 683"/>
          <p:cNvGrpSpPr>
            <a:grpSpLocks/>
          </p:cNvGrpSpPr>
          <p:nvPr/>
        </p:nvGrpSpPr>
        <p:grpSpPr bwMode="auto">
          <a:xfrm>
            <a:off x="2987675" y="5732463"/>
            <a:ext cx="1439863" cy="836612"/>
            <a:chOff x="1882" y="3611"/>
            <a:chExt cx="907" cy="527"/>
          </a:xfrm>
        </p:grpSpPr>
        <p:grpSp>
          <p:nvGrpSpPr>
            <p:cNvPr id="2722" name="Group 635"/>
            <p:cNvGrpSpPr>
              <a:grpSpLocks/>
            </p:cNvGrpSpPr>
            <p:nvPr/>
          </p:nvGrpSpPr>
          <p:grpSpPr bwMode="auto">
            <a:xfrm>
              <a:off x="1882" y="3664"/>
              <a:ext cx="358" cy="474"/>
              <a:chOff x="1883" y="982"/>
              <a:chExt cx="358" cy="474"/>
            </a:xfrm>
          </p:grpSpPr>
          <p:sp>
            <p:nvSpPr>
              <p:cNvPr id="2107" name="Oval 636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AutoShape 637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723" name="Group 638"/>
            <p:cNvGrpSpPr>
              <a:grpSpLocks/>
            </p:cNvGrpSpPr>
            <p:nvPr/>
          </p:nvGrpSpPr>
          <p:grpSpPr bwMode="auto">
            <a:xfrm>
              <a:off x="2245" y="3611"/>
              <a:ext cx="544" cy="522"/>
              <a:chOff x="2245" y="755"/>
              <a:chExt cx="544" cy="522"/>
            </a:xfrm>
          </p:grpSpPr>
          <p:sp>
            <p:nvSpPr>
              <p:cNvPr id="2102" name="AutoShape 639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724" name="Group 640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104" name="Text Box 641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7</a:t>
                  </a:r>
                  <a:endParaRPr lang="ru-RU" b="1"/>
                </a:p>
              </p:txBody>
            </p:sp>
            <p:sp>
              <p:nvSpPr>
                <p:cNvPr id="2105" name="Text Box 642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/>
                    <a:t>1</a:t>
                  </a:r>
                  <a:r>
                    <a:rPr lang="en-US" b="1"/>
                    <a:t>8</a:t>
                  </a:r>
                  <a:endParaRPr lang="ru-RU" b="1"/>
                </a:p>
              </p:txBody>
            </p:sp>
            <p:sp>
              <p:nvSpPr>
                <p:cNvPr id="2106" name="Line 643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725" name="Group 688"/>
          <p:cNvGrpSpPr>
            <a:grpSpLocks/>
          </p:cNvGrpSpPr>
          <p:nvPr/>
        </p:nvGrpSpPr>
        <p:grpSpPr bwMode="auto">
          <a:xfrm>
            <a:off x="4759325" y="5773738"/>
            <a:ext cx="2749550" cy="825500"/>
            <a:chOff x="2998" y="3637"/>
            <a:chExt cx="1732" cy="520"/>
          </a:xfrm>
        </p:grpSpPr>
        <p:sp>
          <p:nvSpPr>
            <p:cNvPr id="2083" name="AutoShape 644"/>
            <p:cNvSpPr>
              <a:spLocks noChangeArrowheads="1"/>
            </p:cNvSpPr>
            <p:nvPr/>
          </p:nvSpPr>
          <p:spPr bwMode="auto">
            <a:xfrm>
              <a:off x="2998" y="3745"/>
              <a:ext cx="380" cy="3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38100" cmpd="dbl">
              <a:solidFill>
                <a:srgbClr val="003366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latin typeface="Arial" charset="0"/>
                </a:rPr>
                <a:t>5)</a:t>
              </a:r>
            </a:p>
          </p:txBody>
        </p:sp>
        <p:grpSp>
          <p:nvGrpSpPr>
            <p:cNvPr id="2726" name="Group 672"/>
            <p:cNvGrpSpPr>
              <a:grpSpLocks/>
            </p:cNvGrpSpPr>
            <p:nvPr/>
          </p:nvGrpSpPr>
          <p:grpSpPr bwMode="auto">
            <a:xfrm>
              <a:off x="3434" y="3637"/>
              <a:ext cx="1296" cy="520"/>
              <a:chOff x="3434" y="3637"/>
              <a:chExt cx="1296" cy="520"/>
            </a:xfrm>
          </p:grpSpPr>
          <p:sp>
            <p:nvSpPr>
              <p:cNvPr id="2085" name="AutoShape 646"/>
              <p:cNvSpPr>
                <a:spLocks noChangeArrowheads="1"/>
              </p:cNvSpPr>
              <p:nvPr/>
            </p:nvSpPr>
            <p:spPr bwMode="auto">
              <a:xfrm>
                <a:off x="3434" y="3645"/>
                <a:ext cx="1296" cy="512"/>
              </a:xfrm>
              <a:prstGeom prst="roundRect">
                <a:avLst>
                  <a:gd name="adj" fmla="val 16667"/>
                </a:avLst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727" name="Group 647"/>
              <p:cNvGrpSpPr>
                <a:grpSpLocks/>
              </p:cNvGrpSpPr>
              <p:nvPr/>
            </p:nvGrpSpPr>
            <p:grpSpPr bwMode="auto">
              <a:xfrm>
                <a:off x="3442" y="3637"/>
                <a:ext cx="288" cy="457"/>
                <a:chOff x="386" y="685"/>
                <a:chExt cx="512" cy="457"/>
              </a:xfrm>
            </p:grpSpPr>
            <p:sp>
              <p:nvSpPr>
                <p:cNvPr id="2097" name="Text Box 648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1</a:t>
                  </a:r>
                  <a:endParaRPr lang="ru-RU" b="1"/>
                </a:p>
              </p:txBody>
            </p:sp>
            <p:sp>
              <p:nvSpPr>
                <p:cNvPr id="2098" name="Text Box 649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0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ru-RU" b="1" dirty="0"/>
                    <a:t>5</a:t>
                  </a:r>
                </a:p>
              </p:txBody>
            </p:sp>
            <p:sp>
              <p:nvSpPr>
                <p:cNvPr id="2099" name="Line 650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87" name="Line 651"/>
              <p:cNvSpPr>
                <a:spLocks noChangeShapeType="1"/>
              </p:cNvSpPr>
              <p:nvPr/>
            </p:nvSpPr>
            <p:spPr bwMode="auto">
              <a:xfrm>
                <a:off x="3750" y="3917"/>
                <a:ext cx="144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8" name="Text Box 653"/>
              <p:cNvSpPr txBox="1">
                <a:spLocks noChangeArrowheads="1"/>
              </p:cNvSpPr>
              <p:nvPr/>
            </p:nvSpPr>
            <p:spPr bwMode="auto">
              <a:xfrm>
                <a:off x="3898" y="3641"/>
                <a:ext cx="29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/>
                  <a:t>1</a:t>
                </a:r>
                <a:endParaRPr lang="ru-RU" b="1"/>
              </a:p>
            </p:txBody>
          </p:sp>
          <p:sp>
            <p:nvSpPr>
              <p:cNvPr id="2089" name="Text Box 654"/>
              <p:cNvSpPr txBox="1">
                <a:spLocks noChangeArrowheads="1"/>
              </p:cNvSpPr>
              <p:nvPr/>
            </p:nvSpPr>
            <p:spPr bwMode="auto">
              <a:xfrm>
                <a:off x="3870" y="3859"/>
                <a:ext cx="34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/>
                  <a:t>10</a:t>
                </a:r>
                <a:endParaRPr lang="ru-RU" b="1"/>
              </a:p>
            </p:txBody>
          </p:sp>
          <p:sp>
            <p:nvSpPr>
              <p:cNvPr id="2090" name="Line 655"/>
              <p:cNvSpPr>
                <a:spLocks noChangeShapeType="1"/>
              </p:cNvSpPr>
              <p:nvPr/>
            </p:nvSpPr>
            <p:spPr bwMode="auto">
              <a:xfrm>
                <a:off x="3945" y="3917"/>
                <a:ext cx="20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28" name="Group 656"/>
              <p:cNvGrpSpPr>
                <a:grpSpLocks/>
              </p:cNvGrpSpPr>
              <p:nvPr/>
            </p:nvGrpSpPr>
            <p:grpSpPr bwMode="auto">
              <a:xfrm>
                <a:off x="4198" y="3857"/>
                <a:ext cx="146" cy="126"/>
                <a:chOff x="1105" y="1712"/>
                <a:chExt cx="194" cy="194"/>
              </a:xfrm>
            </p:grpSpPr>
            <p:sp>
              <p:nvSpPr>
                <p:cNvPr id="2095" name="Line 657"/>
                <p:cNvSpPr>
                  <a:spLocks noChangeShapeType="1"/>
                </p:cNvSpPr>
                <p:nvPr/>
              </p:nvSpPr>
              <p:spPr bwMode="auto">
                <a:xfrm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6" name="Line 658"/>
                <p:cNvSpPr>
                  <a:spLocks noChangeShapeType="1"/>
                </p:cNvSpPr>
                <p:nvPr/>
              </p:nvSpPr>
              <p:spPr bwMode="auto">
                <a:xfrm rot="5400000">
                  <a:off x="1105" y="1809"/>
                  <a:ext cx="19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92" name="Text Box 660"/>
              <p:cNvSpPr txBox="1">
                <a:spLocks noChangeArrowheads="1"/>
              </p:cNvSpPr>
              <p:nvPr/>
            </p:nvSpPr>
            <p:spPr bwMode="auto">
              <a:xfrm>
                <a:off x="4370" y="3637"/>
                <a:ext cx="29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/>
                  <a:t>2</a:t>
                </a:r>
                <a:endParaRPr lang="ru-RU" b="1"/>
              </a:p>
            </p:txBody>
          </p:sp>
          <p:sp>
            <p:nvSpPr>
              <p:cNvPr id="2093" name="Text Box 661"/>
              <p:cNvSpPr txBox="1">
                <a:spLocks noChangeArrowheads="1"/>
              </p:cNvSpPr>
              <p:nvPr/>
            </p:nvSpPr>
            <p:spPr bwMode="auto">
              <a:xfrm>
                <a:off x="4359" y="3861"/>
                <a:ext cx="3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/>
                  <a:t>25</a:t>
                </a:r>
                <a:endParaRPr lang="ru-RU" b="1"/>
              </a:p>
            </p:txBody>
          </p:sp>
          <p:sp>
            <p:nvSpPr>
              <p:cNvPr id="2094" name="Line 662"/>
              <p:cNvSpPr>
                <a:spLocks noChangeShapeType="1"/>
              </p:cNvSpPr>
              <p:nvPr/>
            </p:nvSpPr>
            <p:spPr bwMode="auto">
              <a:xfrm>
                <a:off x="4417" y="3913"/>
                <a:ext cx="201" cy="0"/>
              </a:xfrm>
              <a:prstGeom prst="line">
                <a:avLst/>
              </a:prstGeom>
              <a:noFill/>
              <a:ln w="28575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729" name="Group 694"/>
          <p:cNvGrpSpPr>
            <a:grpSpLocks/>
          </p:cNvGrpSpPr>
          <p:nvPr/>
        </p:nvGrpSpPr>
        <p:grpSpPr bwMode="auto">
          <a:xfrm>
            <a:off x="7524750" y="5734050"/>
            <a:ext cx="1439863" cy="836613"/>
            <a:chOff x="4740" y="3612"/>
            <a:chExt cx="907" cy="527"/>
          </a:xfrm>
        </p:grpSpPr>
        <p:grpSp>
          <p:nvGrpSpPr>
            <p:cNvPr id="2730" name="Group 663"/>
            <p:cNvGrpSpPr>
              <a:grpSpLocks/>
            </p:cNvGrpSpPr>
            <p:nvPr/>
          </p:nvGrpSpPr>
          <p:grpSpPr bwMode="auto">
            <a:xfrm>
              <a:off x="4740" y="3665"/>
              <a:ext cx="358" cy="474"/>
              <a:chOff x="1883" y="982"/>
              <a:chExt cx="358" cy="474"/>
            </a:xfrm>
          </p:grpSpPr>
          <p:sp>
            <p:nvSpPr>
              <p:cNvPr id="2081" name="Oval 664"/>
              <p:cNvSpPr>
                <a:spLocks noChangeArrowheads="1"/>
              </p:cNvSpPr>
              <p:nvPr/>
            </p:nvSpPr>
            <p:spPr bwMode="auto">
              <a:xfrm>
                <a:off x="1910" y="1079"/>
                <a:ext cx="288" cy="288"/>
              </a:xfrm>
              <a:prstGeom prst="ellipse">
                <a:avLst/>
              </a:prstGeom>
              <a:solidFill>
                <a:srgbClr val="FFFFCC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AutoShape 665"/>
              <p:cNvSpPr>
                <a:spLocks noChangeArrowheads="1"/>
              </p:cNvSpPr>
              <p:nvPr/>
            </p:nvSpPr>
            <p:spPr bwMode="auto">
              <a:xfrm>
                <a:off x="1883" y="982"/>
                <a:ext cx="358" cy="474"/>
              </a:xfrm>
              <a:prstGeom prst="roundRect">
                <a:avLst>
                  <a:gd name="adj" fmla="val 35833"/>
                </a:avLst>
              </a:prstGeom>
              <a:noFill/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3600" b="1"/>
                  <a:t>=</a:t>
                </a:r>
              </a:p>
            </p:txBody>
          </p:sp>
        </p:grpSp>
        <p:grpSp>
          <p:nvGrpSpPr>
            <p:cNvPr id="2731" name="Group 666"/>
            <p:cNvGrpSpPr>
              <a:grpSpLocks/>
            </p:cNvGrpSpPr>
            <p:nvPr/>
          </p:nvGrpSpPr>
          <p:grpSpPr bwMode="auto">
            <a:xfrm>
              <a:off x="5103" y="3612"/>
              <a:ext cx="544" cy="522"/>
              <a:chOff x="2245" y="755"/>
              <a:chExt cx="544" cy="522"/>
            </a:xfrm>
          </p:grpSpPr>
          <p:sp>
            <p:nvSpPr>
              <p:cNvPr id="2076" name="AutoShape 667"/>
              <p:cNvSpPr>
                <a:spLocks noChangeArrowheads="1"/>
              </p:cNvSpPr>
              <p:nvPr/>
            </p:nvSpPr>
            <p:spPr bwMode="auto">
              <a:xfrm>
                <a:off x="2245" y="766"/>
                <a:ext cx="544" cy="511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38100" cmpd="dbl">
                <a:solidFill>
                  <a:srgbClr val="00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732" name="Group 668"/>
              <p:cNvGrpSpPr>
                <a:grpSpLocks/>
              </p:cNvGrpSpPr>
              <p:nvPr/>
            </p:nvGrpSpPr>
            <p:grpSpPr bwMode="auto">
              <a:xfrm>
                <a:off x="2281" y="755"/>
                <a:ext cx="478" cy="512"/>
                <a:chOff x="386" y="685"/>
                <a:chExt cx="512" cy="512"/>
              </a:xfrm>
            </p:grpSpPr>
            <p:sp>
              <p:nvSpPr>
                <p:cNvPr id="2078" name="Text Box 669"/>
                <p:cNvSpPr txBox="1">
                  <a:spLocks noChangeArrowheads="1"/>
                </p:cNvSpPr>
                <p:nvPr/>
              </p:nvSpPr>
              <p:spPr bwMode="auto">
                <a:xfrm>
                  <a:off x="386" y="685"/>
                  <a:ext cx="51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9</a:t>
                  </a:r>
                  <a:endParaRPr lang="ru-RU" b="1"/>
                </a:p>
              </p:txBody>
            </p:sp>
            <p:sp>
              <p:nvSpPr>
                <p:cNvPr id="2079" name="Text Box 670"/>
                <p:cNvSpPr txBox="1">
                  <a:spLocks noChangeArrowheads="1"/>
                </p:cNvSpPr>
                <p:nvPr/>
              </p:nvSpPr>
              <p:spPr bwMode="auto">
                <a:xfrm>
                  <a:off x="411" y="909"/>
                  <a:ext cx="46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b="1"/>
                    <a:t>50</a:t>
                  </a:r>
                  <a:endParaRPr lang="ru-RU" b="1"/>
                </a:p>
              </p:txBody>
            </p:sp>
            <p:sp>
              <p:nvSpPr>
                <p:cNvPr id="2080" name="Line 671"/>
                <p:cNvSpPr>
                  <a:spLocks noChangeShapeType="1"/>
                </p:cNvSpPr>
                <p:nvPr/>
              </p:nvSpPr>
              <p:spPr bwMode="auto">
                <a:xfrm>
                  <a:off x="468" y="961"/>
                  <a:ext cx="35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721" name="AutoShape 673"/>
          <p:cNvSpPr>
            <a:spLocks noChangeArrowheads="1"/>
          </p:cNvSpPr>
          <p:nvPr/>
        </p:nvSpPr>
        <p:spPr bwMode="auto">
          <a:xfrm>
            <a:off x="2339975" y="188913"/>
            <a:ext cx="4314825" cy="5365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 cmpd="dbl">
            <a:solidFill>
              <a:srgbClr val="0033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latin typeface="Arial" charset="0"/>
              </a:rPr>
              <a:t>Проверьте себя: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4286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Группа 16"/>
          <p:cNvGrpSpPr/>
          <p:nvPr/>
        </p:nvGrpSpPr>
        <p:grpSpPr>
          <a:xfrm>
            <a:off x="1428728" y="714356"/>
            <a:ext cx="928694" cy="1744557"/>
            <a:chOff x="1071538" y="2071678"/>
            <a:chExt cx="928694" cy="1972853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Прямоугольник 18"/>
            <p:cNvSpPr/>
            <p:nvPr/>
          </p:nvSpPr>
          <p:spPr>
            <a:xfrm>
              <a:off x="1285852" y="2071678"/>
              <a:ext cx="530916" cy="104415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3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071538" y="3000372"/>
              <a:ext cx="928694" cy="104415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7" name="Левая фигурная скобка 6"/>
          <p:cNvSpPr/>
          <p:nvPr/>
        </p:nvSpPr>
        <p:spPr>
          <a:xfrm rot="5400000" flipH="1">
            <a:off x="3821901" y="-535809"/>
            <a:ext cx="1357322" cy="7715304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4143380"/>
            <a:ext cx="928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70</a:t>
            </a:r>
            <a:endParaRPr lang="ru-RU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 rot="5400000" flipH="1">
            <a:off x="1633518" y="1724012"/>
            <a:ext cx="295276" cy="2276492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2714620"/>
            <a:ext cx="12858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нахождение дроби от числа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00034" y="2714620"/>
            <a:ext cx="928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11" name="Группа 4"/>
          <p:cNvGrpSpPr/>
          <p:nvPr/>
        </p:nvGrpSpPr>
        <p:grpSpPr>
          <a:xfrm>
            <a:off x="571472" y="500042"/>
            <a:ext cx="928694" cy="1709148"/>
            <a:chOff x="1187626" y="2071678"/>
            <a:chExt cx="754564" cy="1926499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Прямоугольник 12"/>
            <p:cNvSpPr/>
            <p:nvPr/>
          </p:nvSpPr>
          <p:spPr>
            <a:xfrm>
              <a:off x="1285852" y="2071678"/>
              <a:ext cx="53091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187626" y="2957428"/>
              <a:ext cx="754564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571472" y="2786058"/>
            <a:ext cx="928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29</a:t>
            </a:r>
            <a:endParaRPr lang="ru-RU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Левая фигурная скобка 16"/>
          <p:cNvSpPr/>
          <p:nvPr/>
        </p:nvSpPr>
        <p:spPr>
          <a:xfrm rot="5400000" flipH="1">
            <a:off x="3821901" y="-535809"/>
            <a:ext cx="1357322" cy="7715304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14744" y="4000504"/>
            <a:ext cx="15001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нахождение числа по его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0" y="1428736"/>
          <a:ext cx="3762380" cy="3889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143108" y="2143116"/>
            <a:ext cx="1071570" cy="1745175"/>
            <a:chOff x="1071538" y="1990892"/>
            <a:chExt cx="928694" cy="19735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257277" y="1990892"/>
              <a:ext cx="530916" cy="109178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71538" y="3041115"/>
              <a:ext cx="928694" cy="923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25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319190" y="3041115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Группа 4"/>
          <p:cNvGrpSpPr/>
          <p:nvPr/>
        </p:nvGrpSpPr>
        <p:grpSpPr>
          <a:xfrm>
            <a:off x="857224" y="500042"/>
            <a:ext cx="928694" cy="1709148"/>
            <a:chOff x="1187626" y="2071678"/>
            <a:chExt cx="754564" cy="1926499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1285852" y="2071678"/>
              <a:ext cx="530916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87626" y="2957428"/>
              <a:ext cx="754564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928662" y="2786058"/>
            <a:ext cx="9286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16</a:t>
            </a:r>
          </a:p>
        </p:txBody>
      </p:sp>
      <p:sp>
        <p:nvSpPr>
          <p:cNvPr id="10" name="Левая фигурная скобка 9"/>
          <p:cNvSpPr/>
          <p:nvPr/>
        </p:nvSpPr>
        <p:spPr>
          <a:xfrm rot="5400000" flipH="1">
            <a:off x="3821901" y="-535809"/>
            <a:ext cx="1357322" cy="7715304"/>
          </a:xfrm>
          <a:prstGeom prst="leftBrace">
            <a:avLst>
              <a:gd name="adj1" fmla="val 44904"/>
              <a:gd name="adj2" fmla="val 50000"/>
            </a:avLst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14744" y="4143380"/>
            <a:ext cx="15001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нахождение числа по его дроби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357686" y="1428736"/>
            <a:ext cx="3971924" cy="4052902"/>
          </a:xfrm>
        </p:spPr>
        <p:txBody>
          <a:bodyPr>
            <a:normAutofit/>
          </a:bodyPr>
          <a:lstStyle/>
          <a:p>
            <a:r>
              <a:rPr lang="ru-RU" sz="2400" dirty="0"/>
              <a:t>Однажды, прогуливаясь  осенним утром, ежик прошел  600 м, причем 7</a:t>
            </a:r>
            <a:r>
              <a:rPr lang="en-US" sz="2400" dirty="0"/>
              <a:t>/</a:t>
            </a:r>
            <a:r>
              <a:rPr lang="ru-RU" sz="2400" dirty="0"/>
              <a:t>20 своего пути, он  прошел  уже после того, как  туман рассеялся. Какое расстояние  прошел еж  в тумане?</a:t>
            </a:r>
          </a:p>
        </p:txBody>
      </p:sp>
      <p:pic>
        <p:nvPicPr>
          <p:cNvPr id="5" name="Содержимое 4" descr="avatar283.gif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42910" y="1643050"/>
            <a:ext cx="2786081" cy="3857652"/>
          </a:xfr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Камень  </a:t>
            </a:r>
            <a:r>
              <a:rPr lang="ru-RU" sz="2400" dirty="0" err="1"/>
              <a:t>Астерикса</a:t>
            </a:r>
            <a:r>
              <a:rPr lang="ru-RU" sz="2400" dirty="0"/>
              <a:t> весит  240кг, вес самого </a:t>
            </a:r>
            <a:r>
              <a:rPr lang="ru-RU" sz="2400" dirty="0" err="1"/>
              <a:t>Астерикса</a:t>
            </a:r>
            <a:r>
              <a:rPr lang="ru-RU" sz="2400" dirty="0"/>
              <a:t> составляет  5</a:t>
            </a:r>
            <a:r>
              <a:rPr lang="en-US" sz="2400" dirty="0"/>
              <a:t>/</a:t>
            </a:r>
            <a:r>
              <a:rPr lang="ru-RU" sz="2400" dirty="0"/>
              <a:t>8  от веса камня. Сколько весит </a:t>
            </a:r>
            <a:r>
              <a:rPr lang="ru-RU" sz="2400" dirty="0" err="1"/>
              <a:t>Астерикс</a:t>
            </a:r>
            <a:r>
              <a:rPr lang="ru-RU" sz="2400" dirty="0"/>
              <a:t> вместе со камнем?</a:t>
            </a:r>
          </a:p>
        </p:txBody>
      </p:sp>
      <p:pic>
        <p:nvPicPr>
          <p:cNvPr id="22531" name="Picture 3" descr="C:\Documents and Settings\Admin\Рабочий стол\Новая папка (2)\Новая папка\mult_440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1000108"/>
            <a:ext cx="4714907" cy="45005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/>
              <a:t>Задача 3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1928802"/>
            <a:ext cx="2828916" cy="4338654"/>
          </a:xfrm>
        </p:spPr>
        <p:txBody>
          <a:bodyPr>
            <a:noAutofit/>
          </a:bodyPr>
          <a:lstStyle/>
          <a:p>
            <a:r>
              <a:rPr lang="ru-RU" sz="2000" dirty="0"/>
              <a:t>На День Святого Валентина Коле, Васе и Алику  девочки подарили 72 </a:t>
            </a:r>
            <a:r>
              <a:rPr lang="ru-RU" sz="2000" dirty="0" err="1"/>
              <a:t>валентинки</a:t>
            </a:r>
            <a:r>
              <a:rPr lang="ru-RU" sz="2000" dirty="0"/>
              <a:t>. Коле  подарили  2</a:t>
            </a:r>
            <a:r>
              <a:rPr lang="en-US" sz="2000" dirty="0"/>
              <a:t>/</a:t>
            </a:r>
            <a:r>
              <a:rPr lang="ru-RU" sz="2000" dirty="0"/>
              <a:t>9 ,  Алику 3</a:t>
            </a:r>
            <a:r>
              <a:rPr lang="en-US" sz="2000" dirty="0"/>
              <a:t>/</a:t>
            </a:r>
            <a:r>
              <a:rPr lang="ru-RU" sz="2000" dirty="0"/>
              <a:t>8 от всех </a:t>
            </a:r>
            <a:r>
              <a:rPr lang="ru-RU" sz="2000" dirty="0" err="1"/>
              <a:t>валентинок</a:t>
            </a:r>
            <a:r>
              <a:rPr lang="ru-RU" sz="2000" dirty="0"/>
              <a:t>. Сколько </a:t>
            </a:r>
            <a:r>
              <a:rPr lang="ru-RU" sz="2000" dirty="0" err="1"/>
              <a:t>валентинок</a:t>
            </a:r>
            <a:r>
              <a:rPr lang="ru-RU" sz="2000" dirty="0"/>
              <a:t> девочки подарили  Васе? </a:t>
            </a:r>
          </a:p>
        </p:txBody>
      </p:sp>
      <p:pic>
        <p:nvPicPr>
          <p:cNvPr id="11" name="Содержимое 10" descr="2g3jhal7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143504" y="1142984"/>
            <a:ext cx="3484104" cy="4429156"/>
          </a:xfrm>
        </p:spPr>
      </p:pic>
      <p:pic>
        <p:nvPicPr>
          <p:cNvPr id="5" name="Содержимое 15" descr="2518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285728"/>
            <a:ext cx="3571875" cy="3514725"/>
          </a:xfrm>
          <a:prstGeom prst="rect">
            <a:avLst/>
          </a:prstGeom>
        </p:spPr>
      </p:pic>
      <p:pic>
        <p:nvPicPr>
          <p:cNvPr id="6" name="Содержимое 17" descr="b7268182981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43306" y="3929066"/>
            <a:ext cx="1993914" cy="201453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0" y="1428736"/>
          <a:ext cx="3762380" cy="3889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2214546" y="2786058"/>
            <a:ext cx="928694" cy="1852024"/>
            <a:chOff x="1071538" y="2071678"/>
            <a:chExt cx="928694" cy="1852024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1285852" y="2071678"/>
              <a:ext cx="53091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8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071538" y="3000372"/>
              <a:ext cx="92869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25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0" y="1428736"/>
          <a:ext cx="3762380" cy="3889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428860" y="3286124"/>
            <a:ext cx="928694" cy="1852024"/>
            <a:chOff x="1071538" y="2071678"/>
            <a:chExt cx="928694" cy="185202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Прямоугольник 5"/>
            <p:cNvSpPr/>
            <p:nvPr/>
          </p:nvSpPr>
          <p:spPr>
            <a:xfrm>
              <a:off x="1285852" y="2071678"/>
              <a:ext cx="53091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9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71538" y="3000372"/>
              <a:ext cx="92869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25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00430" y="1428736"/>
          <a:ext cx="3762380" cy="3889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7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1714480" y="2285992"/>
            <a:ext cx="1357322" cy="1852024"/>
            <a:chOff x="785786" y="2071678"/>
            <a:chExt cx="1357322" cy="185202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Прямоугольник 5"/>
            <p:cNvSpPr/>
            <p:nvPr/>
          </p:nvSpPr>
          <p:spPr>
            <a:xfrm>
              <a:off x="785786" y="2071678"/>
              <a:ext cx="1357322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16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71538" y="3000372"/>
              <a:ext cx="928694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25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571472" y="428604"/>
            <a:ext cx="928694" cy="1643074"/>
            <a:chOff x="1187626" y="2071678"/>
            <a:chExt cx="754564" cy="1926499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1285852" y="2071678"/>
              <a:ext cx="530916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87626" y="2957428"/>
              <a:ext cx="754564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</a:p>
          </p:txBody>
        </p:sp>
      </p:grp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Группа 4"/>
          <p:cNvGrpSpPr/>
          <p:nvPr/>
        </p:nvGrpSpPr>
        <p:grpSpPr>
          <a:xfrm>
            <a:off x="857224" y="500042"/>
            <a:ext cx="928694" cy="1709148"/>
            <a:chOff x="1187626" y="2071678"/>
            <a:chExt cx="754564" cy="1926499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1285852" y="2071678"/>
              <a:ext cx="530916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87626" y="2957428"/>
              <a:ext cx="754564" cy="104074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</a:p>
          </p:txBody>
        </p:sp>
      </p:grp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71802" y="6215082"/>
            <a:ext cx="2895600" cy="457200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4286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0070C0">
                            <a:shade val="30000"/>
                            <a:satMod val="115000"/>
                          </a:srgbClr>
                        </a:gs>
                        <a:gs pos="50000">
                          <a:srgbClr val="0070C0">
                            <a:shade val="67500"/>
                            <a:satMod val="115000"/>
                          </a:srgbClr>
                        </a:gs>
                        <a:gs pos="100000">
                          <a:srgbClr val="0070C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1428728" y="714356"/>
            <a:ext cx="928694" cy="1744557"/>
            <a:chOff x="1071538" y="2071678"/>
            <a:chExt cx="928694" cy="1972853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Прямоугольник 18"/>
            <p:cNvSpPr/>
            <p:nvPr/>
          </p:nvSpPr>
          <p:spPr>
            <a:xfrm>
              <a:off x="1285852" y="2071678"/>
              <a:ext cx="530916" cy="104415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3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071538" y="3000372"/>
              <a:ext cx="928694" cy="104415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285992"/>
          <a:ext cx="77153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15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1571604" y="428604"/>
            <a:ext cx="1143008" cy="1815995"/>
            <a:chOff x="1071538" y="2071678"/>
            <a:chExt cx="928694" cy="1972853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285852" y="3000372"/>
              <a:ext cx="50006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1285852" y="2071678"/>
              <a:ext cx="530916" cy="109178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cap="none" spc="0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071538" y="3000372"/>
              <a:ext cx="928694" cy="104415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54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10</a:t>
              </a:r>
              <a:endParaRPr lang="ru-RU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001069050">
  <a:themeElements>
    <a:clrScheme name="Тема Office 2">
      <a:dk1>
        <a:srgbClr val="000000"/>
      </a:dk1>
      <a:lt1>
        <a:srgbClr val="FFFFEE"/>
      </a:lt1>
      <a:dk2>
        <a:srgbClr val="000000"/>
      </a:dk2>
      <a:lt2>
        <a:srgbClr val="C3B59F"/>
      </a:lt2>
      <a:accent1>
        <a:srgbClr val="9CB3D8"/>
      </a:accent1>
      <a:accent2>
        <a:srgbClr val="F8F8F8"/>
      </a:accent2>
      <a:accent3>
        <a:srgbClr val="FFFFF5"/>
      </a:accent3>
      <a:accent4>
        <a:srgbClr val="000000"/>
      </a:accent4>
      <a:accent5>
        <a:srgbClr val="CBD6E9"/>
      </a:accent5>
      <a:accent6>
        <a:srgbClr val="E1E1E1"/>
      </a:accent6>
      <a:hlink>
        <a:srgbClr val="A9A460"/>
      </a:hlink>
      <a:folHlink>
        <a:srgbClr val="E4E1D7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7F796F"/>
        </a:dk1>
        <a:lt1>
          <a:srgbClr val="FFFFFF"/>
        </a:lt1>
        <a:dk2>
          <a:srgbClr val="BDBB92"/>
        </a:dk2>
        <a:lt2>
          <a:srgbClr val="FFFFCC"/>
        </a:lt2>
        <a:accent1>
          <a:srgbClr val="8B91B9"/>
        </a:accent1>
        <a:accent2>
          <a:srgbClr val="D5D9B7"/>
        </a:accent2>
        <a:accent3>
          <a:srgbClr val="DBDAC7"/>
        </a:accent3>
        <a:accent4>
          <a:srgbClr val="DADADA"/>
        </a:accent4>
        <a:accent5>
          <a:srgbClr val="C4C7D9"/>
        </a:accent5>
        <a:accent6>
          <a:srgbClr val="C1C4A6"/>
        </a:accent6>
        <a:hlink>
          <a:srgbClr val="B46875"/>
        </a:hlink>
        <a:folHlink>
          <a:srgbClr val="C2BAA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EE"/>
        </a:lt1>
        <a:dk2>
          <a:srgbClr val="000000"/>
        </a:dk2>
        <a:lt2>
          <a:srgbClr val="C3B59F"/>
        </a:lt2>
        <a:accent1>
          <a:srgbClr val="9CB3D8"/>
        </a:accent1>
        <a:accent2>
          <a:srgbClr val="F8F8F8"/>
        </a:accent2>
        <a:accent3>
          <a:srgbClr val="FFFFF5"/>
        </a:accent3>
        <a:accent4>
          <a:srgbClr val="000000"/>
        </a:accent4>
        <a:accent5>
          <a:srgbClr val="CBD6E9"/>
        </a:accent5>
        <a:accent6>
          <a:srgbClr val="E1E1E1"/>
        </a:accent6>
        <a:hlink>
          <a:srgbClr val="A9A460"/>
        </a:hlink>
        <a:folHlink>
          <a:srgbClr val="E4E1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1F9DE411C1B38343BE78B0080F632418" ma:contentTypeVersion="8" ma:contentTypeDescription="Create a new document." ma:contentTypeScope="" ma:versionID="18c3e16163b8411fd95531ed1d0b143a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5c2db6c5baa0ac3fc502334ce7d6a781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TP001069050</AuthoringAssetId>
    <AssetId xmlns="145c5697-5eb5-440b-b2f1-a8273fb59250">TS001069050</AssetId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4B05BF0-1EFA-43E7-9DD0-92C860F20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E43F202-4360-474A-B4FB-573DEBAF24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4F186E-B003-4653-A76D-B1F952276F36}">
  <ds:schemaRefs>
    <ds:schemaRef ds:uri="http://schemas.microsoft.com/office/2006/metadata/properties"/>
    <ds:schemaRef ds:uri="145c5697-5eb5-440b-b2f1-a8273fb59250"/>
  </ds:schemaRefs>
</ds:datastoreItem>
</file>

<file path=customXml/itemProps4.xml><?xml version="1.0" encoding="utf-8"?>
<ds:datastoreItem xmlns:ds="http://schemas.openxmlformats.org/officeDocument/2006/customXml" ds:itemID="{4E7FC1F7-E976-4B59-9DF8-B2629746A169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TS001069050</Template>
  <TotalTime>816</TotalTime>
  <Words>449</Words>
  <Application>Microsoft Office PowerPoint</Application>
  <PresentationFormat>Экран (4:3)</PresentationFormat>
  <Paragraphs>274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Times New Roman Cyr</vt:lpstr>
      <vt:lpstr>TS001069050</vt:lpstr>
      <vt:lpstr>Обыкновенные дроби  повторение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Задача:</vt:lpstr>
      <vt:lpstr>Задача 2</vt:lpstr>
      <vt:lpstr>Задача 3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гузеля</dc:creator>
  <cp:lastModifiedBy>Пользователь</cp:lastModifiedBy>
  <cp:revision>65</cp:revision>
  <dcterms:created xsi:type="dcterms:W3CDTF">2011-11-30T01:30:51Z</dcterms:created>
  <dcterms:modified xsi:type="dcterms:W3CDTF">2024-11-01T09:14:16Z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lpwstr>1049</vt:lpwstr>
  </property>
  <property fmtid="{D5CDD505-2E9C-101B-9397-08002B2CF9AE}" pid="4" name="DirectSourceMarket">
    <vt:lpwstr>english</vt:lpwstr>
  </property>
  <property fmtid="{D5CDD505-2E9C-101B-9397-08002B2CF9AE}" pid="5" name="OriginalSourceMarket">
    <vt:lpwstr>english</vt:lpwstr>
  </property>
  <property fmtid="{D5CDD505-2E9C-101B-9397-08002B2CF9AE}" pid="6" name="Markets">
    <vt:lpwstr/>
  </property>
  <property fmtid="{D5CDD505-2E9C-101B-9397-08002B2CF9AE}" pid="7" name="AssetType">
    <vt:lpwstr>TP</vt:lpwstr>
  </property>
  <property fmtid="{D5CDD505-2E9C-101B-9397-08002B2CF9AE}" pid="8" name="PrimaryImageGen">
    <vt:lpwstr>1</vt:lpwstr>
  </property>
  <property fmtid="{D5CDD505-2E9C-101B-9397-08002B2CF9AE}" pid="9" name="UANotes">
    <vt:lpwstr>LEGACY PPTDT. 421488L. June 2003 retrofit. SEO Pilot 2008</vt:lpwstr>
  </property>
  <property fmtid="{D5CDD505-2E9C-101B-9397-08002B2CF9AE}" pid="10" name="ContentTypeId">
    <vt:lpwstr>0x0101006025706CF4CD034688BEBAE97A2E701D0202001F9DE411C1B38343BE78B0080F632418</vt:lpwstr>
  </property>
  <property fmtid="{D5CDD505-2E9C-101B-9397-08002B2CF9AE}" pid="11" name="display_urn:schemas-microsoft-com:office:office#APAuthor">
    <vt:lpwstr>REDMOND\cynvey</vt:lpwstr>
  </property>
  <property fmtid="{D5CDD505-2E9C-101B-9397-08002B2CF9AE}" pid="12" name="APAuthor">
    <vt:lpwstr>241</vt:lpwstr>
  </property>
  <property fmtid="{D5CDD505-2E9C-101B-9397-08002B2CF9AE}" pid="13" name="CHMName">
    <vt:lpwstr/>
  </property>
  <property fmtid="{D5CDD505-2E9C-101B-9397-08002B2CF9AE}" pid="14" name="IsDeleted">
    <vt:lpwstr>0</vt:lpwstr>
  </property>
  <property fmtid="{D5CDD505-2E9C-101B-9397-08002B2CF9AE}" pid="15" name="Milestone">
    <vt:lpwstr>Continuous</vt:lpwstr>
  </property>
  <property fmtid="{D5CDD505-2E9C-101B-9397-08002B2CF9AE}" pid="16" name="ParentAssetId">
    <vt:lpwstr/>
  </property>
  <property fmtid="{D5CDD505-2E9C-101B-9397-08002B2CF9AE}" pid="17" name="ShowIn">
    <vt:lpwstr>Show everywhere</vt:lpwstr>
  </property>
  <property fmtid="{D5CDD505-2E9C-101B-9397-08002B2CF9AE}" pid="18" name="AssetId">
    <vt:lpwstr>TS001069050</vt:lpwstr>
  </property>
  <property fmtid="{D5CDD505-2E9C-101B-9397-08002B2CF9AE}" pid="19" name="IsSearchable">
    <vt:lpwstr>0</vt:lpwstr>
  </property>
  <property fmtid="{D5CDD505-2E9C-101B-9397-08002B2CF9AE}" pid="20" name="EditorialStatus">
    <vt:lpwstr/>
  </property>
  <property fmtid="{D5CDD505-2E9C-101B-9397-08002B2CF9AE}" pid="21" name="NumericId">
    <vt:lpwstr>-1.00000000000000</vt:lpwstr>
  </property>
  <property fmtid="{D5CDD505-2E9C-101B-9397-08002B2CF9AE}" pid="22" name="PublishTargets">
    <vt:lpwstr>OfficeOnline</vt:lpwstr>
  </property>
  <property fmtid="{D5CDD505-2E9C-101B-9397-08002B2CF9AE}" pid="23" name="display_urn:schemas-microsoft-com:office:office#APEditor">
    <vt:lpwstr>REDMOND\v-luannv</vt:lpwstr>
  </property>
  <property fmtid="{D5CDD505-2E9C-101B-9397-08002B2CF9AE}" pid="24" name="APEditor">
    <vt:lpwstr>103</vt:lpwstr>
  </property>
  <property fmtid="{D5CDD505-2E9C-101B-9397-08002B2CF9AE}" pid="25" name="SourceTitle">
    <vt:lpwstr>Math design template</vt:lpwstr>
  </property>
  <property fmtid="{D5CDD505-2E9C-101B-9397-08002B2CF9AE}" pid="26" name="UACurrentWords">
    <vt:lpwstr>0</vt:lpwstr>
  </property>
  <property fmtid="{D5CDD505-2E9C-101B-9397-08002B2CF9AE}" pid="27" name="UALocRecommendation">
    <vt:lpwstr>Localize</vt:lpwstr>
  </property>
  <property fmtid="{D5CDD505-2E9C-101B-9397-08002B2CF9AE}" pid="28" name="UALocComments">
    <vt:lpwstr/>
  </property>
  <property fmtid="{D5CDD505-2E9C-101B-9397-08002B2CF9AE}" pid="29" name="Applications">
    <vt:lpwstr>172;#Office 2000;#-1;#TBD;#-1;#TBD;#-1;#TBD;#-1;#TBD;#-1;#TBD;#-1;#TBD</vt:lpwstr>
  </property>
  <property fmtid="{D5CDD505-2E9C-101B-9397-08002B2CF9AE}" pid="30" name="APTrustLevel">
    <vt:lpwstr>1.00000000000000</vt:lpwstr>
  </property>
  <property fmtid="{D5CDD505-2E9C-101B-9397-08002B2CF9AE}" pid="31" name="TrustLevel">
    <vt:lpwstr>Microsoft Managed Content</vt:lpwstr>
  </property>
  <property fmtid="{D5CDD505-2E9C-101B-9397-08002B2CF9AE}" pid="32" name="TPFriendlyName">
    <vt:lpwstr>Math design template</vt:lpwstr>
  </property>
  <property fmtid="{D5CDD505-2E9C-101B-9397-08002B2CF9AE}" pid="33" name="Provider">
    <vt:lpwstr>EY006220130</vt:lpwstr>
  </property>
  <property fmtid="{D5CDD505-2E9C-101B-9397-08002B2CF9AE}" pid="34" name="TPApplication">
    <vt:lpwstr>PowerPoint</vt:lpwstr>
  </property>
  <property fmtid="{D5CDD505-2E9C-101B-9397-08002B2CF9AE}" pid="35" name="TPInstallLocation">
    <vt:lpwstr>{My Templates}</vt:lpwstr>
  </property>
  <property fmtid="{D5CDD505-2E9C-101B-9397-08002B2CF9AE}" pid="36" name="TPClientViewer">
    <vt:lpwstr>Microsoft Office PowerPoint</vt:lpwstr>
  </property>
  <property fmtid="{D5CDD505-2E9C-101B-9397-08002B2CF9AE}" pid="37" name="TPAppVersion">
    <vt:lpwstr>11</vt:lpwstr>
  </property>
  <property fmtid="{D5CDD505-2E9C-101B-9397-08002B2CF9AE}" pid="38" name="TPCommandLine">
    <vt:lpwstr>{PP} /n {FilePath}</vt:lpwstr>
  </property>
  <property fmtid="{D5CDD505-2E9C-101B-9397-08002B2CF9AE}" pid="39" name="TPComponent">
    <vt:lpwstr>PPTFiles</vt:lpwstr>
  </property>
  <property fmtid="{D5CDD505-2E9C-101B-9397-08002B2CF9AE}" pid="40" name="TPNamespace">
    <vt:lpwstr>POWERPNT</vt:lpwstr>
  </property>
  <property fmtid="{D5CDD505-2E9C-101B-9397-08002B2CF9AE}" pid="41" name="Content Type">
    <vt:lpwstr>OOFile</vt:lpwstr>
  </property>
  <property fmtid="{D5CDD505-2E9C-101B-9397-08002B2CF9AE}" pid="42" name="AuthoringAssetId">
    <vt:lpwstr>TP001069050</vt:lpwstr>
  </property>
  <property fmtid="{D5CDD505-2E9C-101B-9397-08002B2CF9AE}" pid="43" name="NumericAssetId">
    <vt:lpwstr/>
  </property>
  <property fmtid="{D5CDD505-2E9C-101B-9397-08002B2CF9AE}" pid="44" name="AppVer">
    <vt:lpwstr/>
  </property>
</Properties>
</file>