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35"/>
  </p:handoutMasterIdLst>
  <p:sldIdLst>
    <p:sldId id="256" r:id="rId3"/>
    <p:sldId id="265" r:id="rId4"/>
    <p:sldId id="327" r:id="rId5"/>
    <p:sldId id="328" r:id="rId6"/>
    <p:sldId id="311" r:id="rId7"/>
    <p:sldId id="329" r:id="rId9"/>
    <p:sldId id="330" r:id="rId10"/>
    <p:sldId id="331" r:id="rId11"/>
    <p:sldId id="345" r:id="rId12"/>
    <p:sldId id="346" r:id="rId13"/>
    <p:sldId id="347" r:id="rId14"/>
    <p:sldId id="348" r:id="rId15"/>
    <p:sldId id="349" r:id="rId16"/>
    <p:sldId id="333" r:id="rId17"/>
    <p:sldId id="334" r:id="rId18"/>
    <p:sldId id="335" r:id="rId19"/>
    <p:sldId id="336" r:id="rId20"/>
    <p:sldId id="337" r:id="rId21"/>
    <p:sldId id="339" r:id="rId22"/>
    <p:sldId id="340" r:id="rId23"/>
    <p:sldId id="341" r:id="rId24"/>
    <p:sldId id="342" r:id="rId25"/>
    <p:sldId id="343" r:id="rId26"/>
    <p:sldId id="344" r:id="rId27"/>
    <p:sldId id="350" r:id="rId28"/>
    <p:sldId id="352" r:id="rId29"/>
    <p:sldId id="353" r:id="rId30"/>
    <p:sldId id="354" r:id="rId31"/>
    <p:sldId id="355" r:id="rId32"/>
    <p:sldId id="356" r:id="rId33"/>
    <p:sldId id="25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E472"/>
    <a:srgbClr val="C2FEEA"/>
    <a:srgbClr val="FFFF99"/>
    <a:srgbClr val="663300"/>
    <a:srgbClr val="754805"/>
    <a:srgbClr val="008000"/>
    <a:srgbClr val="333300"/>
    <a:srgbClr val="1E5C3D"/>
    <a:srgbClr val="339966"/>
    <a:srgbClr val="85D7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43" autoAdjust="0"/>
  </p:normalViewPr>
  <p:slideViewPr>
    <p:cSldViewPr>
      <p:cViewPr varScale="1">
        <p:scale>
          <a:sx n="99" d="100"/>
          <a:sy n="99" d="100"/>
        </p:scale>
        <p:origin x="-13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381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9" Type="http://schemas.openxmlformats.org/officeDocument/2006/relationships/image" Target="../media/image79.wmf"/><Relationship Id="rId8" Type="http://schemas.openxmlformats.org/officeDocument/2006/relationships/image" Target="../media/image78.wmf"/><Relationship Id="rId7" Type="http://schemas.openxmlformats.org/officeDocument/2006/relationships/image" Target="../media/image77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50.wmf"/><Relationship Id="rId3" Type="http://schemas.openxmlformats.org/officeDocument/2006/relationships/image" Target="../media/image49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7" Type="http://schemas.openxmlformats.org/officeDocument/2006/relationships/image" Target="../media/image84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50.wmf"/><Relationship Id="rId3" Type="http://schemas.openxmlformats.org/officeDocument/2006/relationships/image" Target="../media/image49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7" Type="http://schemas.openxmlformats.org/officeDocument/2006/relationships/image" Target="../media/image92.wmf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13.vml.rels><?xml version="1.0" encoding="UTF-8" standalone="yes"?>
<Relationships xmlns="http://schemas.openxmlformats.org/package/2006/relationships"><Relationship Id="rId9" Type="http://schemas.openxmlformats.org/officeDocument/2006/relationships/image" Target="../media/image103.wmf"/><Relationship Id="rId8" Type="http://schemas.openxmlformats.org/officeDocument/2006/relationships/image" Target="../media/image102.wmf"/><Relationship Id="rId7" Type="http://schemas.openxmlformats.org/officeDocument/2006/relationships/image" Target="../media/image101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6" Type="http://schemas.openxmlformats.org/officeDocument/2006/relationships/image" Target="../media/image110.wmf"/><Relationship Id="rId15" Type="http://schemas.openxmlformats.org/officeDocument/2006/relationships/image" Target="../media/image109.wmf"/><Relationship Id="rId14" Type="http://schemas.openxmlformats.org/officeDocument/2006/relationships/image" Target="../media/image108.wmf"/><Relationship Id="rId13" Type="http://schemas.openxmlformats.org/officeDocument/2006/relationships/image" Target="../media/image107.wmf"/><Relationship Id="rId12" Type="http://schemas.openxmlformats.org/officeDocument/2006/relationships/image" Target="../media/image106.wmf"/><Relationship Id="rId11" Type="http://schemas.openxmlformats.org/officeDocument/2006/relationships/image" Target="../media/image105.wmf"/><Relationship Id="rId10" Type="http://schemas.openxmlformats.org/officeDocument/2006/relationships/image" Target="../media/image104.wmf"/><Relationship Id="rId1" Type="http://schemas.openxmlformats.org/officeDocument/2006/relationships/image" Target="../media/image95.wmf"/></Relationships>
</file>

<file path=ppt/drawings/_rels/vmlDrawing14.vml.rels><?xml version="1.0" encoding="UTF-8" standalone="yes"?>
<Relationships xmlns="http://schemas.openxmlformats.org/package/2006/relationships"><Relationship Id="rId9" Type="http://schemas.openxmlformats.org/officeDocument/2006/relationships/image" Target="../media/image119.wmf"/><Relationship Id="rId8" Type="http://schemas.openxmlformats.org/officeDocument/2006/relationships/image" Target="../media/image118.wmf"/><Relationship Id="rId7" Type="http://schemas.openxmlformats.org/officeDocument/2006/relationships/image" Target="../media/image117.w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7" Type="http://schemas.openxmlformats.org/officeDocument/2006/relationships/image" Target="../media/image126.wmf"/><Relationship Id="rId6" Type="http://schemas.openxmlformats.org/officeDocument/2006/relationships/image" Target="../media/image125.wmf"/><Relationship Id="rId5" Type="http://schemas.openxmlformats.org/officeDocument/2006/relationships/image" Target="../media/image124.wmf"/><Relationship Id="rId4" Type="http://schemas.openxmlformats.org/officeDocument/2006/relationships/image" Target="../media/image123.wmf"/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drawings/_rels/vmlDrawing16.vml.rels><?xml version="1.0" encoding="UTF-8" standalone="yes"?>
<Relationships xmlns="http://schemas.openxmlformats.org/package/2006/relationships"><Relationship Id="rId4" Type="http://schemas.openxmlformats.org/officeDocument/2006/relationships/image" Target="../media/image131.wmf"/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17.vml.rels><?xml version="1.0" encoding="UTF-8" standalone="yes"?>
<Relationships xmlns="http://schemas.openxmlformats.org/package/2006/relationships"><Relationship Id="rId9" Type="http://schemas.openxmlformats.org/officeDocument/2006/relationships/image" Target="../media/image140.wmf"/><Relationship Id="rId8" Type="http://schemas.openxmlformats.org/officeDocument/2006/relationships/image" Target="../media/image139.wmf"/><Relationship Id="rId7" Type="http://schemas.openxmlformats.org/officeDocument/2006/relationships/image" Target="../media/image138.wmf"/><Relationship Id="rId6" Type="http://schemas.openxmlformats.org/officeDocument/2006/relationships/image" Target="../media/image137.wmf"/><Relationship Id="rId5" Type="http://schemas.openxmlformats.org/officeDocument/2006/relationships/image" Target="../media/image136.wmf"/><Relationship Id="rId4" Type="http://schemas.openxmlformats.org/officeDocument/2006/relationships/image" Target="../media/image135.wmf"/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/Relationships>
</file>

<file path=ppt/drawings/_rels/vmlDrawing18.vml.rels><?xml version="1.0" encoding="UTF-8" standalone="yes"?>
<Relationships xmlns="http://schemas.openxmlformats.org/package/2006/relationships"><Relationship Id="rId7" Type="http://schemas.openxmlformats.org/officeDocument/2006/relationships/image" Target="../media/image147.wmf"/><Relationship Id="rId6" Type="http://schemas.openxmlformats.org/officeDocument/2006/relationships/image" Target="../media/image146.wmf"/><Relationship Id="rId5" Type="http://schemas.openxmlformats.org/officeDocument/2006/relationships/image" Target="../media/image145.wmf"/><Relationship Id="rId4" Type="http://schemas.openxmlformats.org/officeDocument/2006/relationships/image" Target="../media/image144.wmf"/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/Relationships>
</file>

<file path=ppt/drawings/_rels/vmlDrawing19.vml.rels><?xml version="1.0" encoding="UTF-8" standalone="yes"?>
<Relationships xmlns="http://schemas.openxmlformats.org/package/2006/relationships"><Relationship Id="rId9" Type="http://schemas.openxmlformats.org/officeDocument/2006/relationships/image" Target="../media/image156.wmf"/><Relationship Id="rId8" Type="http://schemas.openxmlformats.org/officeDocument/2006/relationships/image" Target="../media/image155.wmf"/><Relationship Id="rId7" Type="http://schemas.openxmlformats.org/officeDocument/2006/relationships/image" Target="../media/image154.wmf"/><Relationship Id="rId6" Type="http://schemas.openxmlformats.org/officeDocument/2006/relationships/image" Target="../media/image153.wmf"/><Relationship Id="rId5" Type="http://schemas.openxmlformats.org/officeDocument/2006/relationships/image" Target="../media/image152.wmf"/><Relationship Id="rId4" Type="http://schemas.openxmlformats.org/officeDocument/2006/relationships/image" Target="../media/image151.wmf"/><Relationship Id="rId3" Type="http://schemas.openxmlformats.org/officeDocument/2006/relationships/image" Target="../media/image150.wmf"/><Relationship Id="rId2" Type="http://schemas.openxmlformats.org/officeDocument/2006/relationships/image" Target="../media/image149.wmf"/><Relationship Id="rId10" Type="http://schemas.openxmlformats.org/officeDocument/2006/relationships/image" Target="../media/image157.wmf"/><Relationship Id="rId1" Type="http://schemas.openxmlformats.org/officeDocument/2006/relationships/image" Target="../media/image14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9" Type="http://schemas.openxmlformats.org/officeDocument/2006/relationships/image" Target="../media/image165.wmf"/><Relationship Id="rId8" Type="http://schemas.openxmlformats.org/officeDocument/2006/relationships/image" Target="../media/image164.wmf"/><Relationship Id="rId7" Type="http://schemas.openxmlformats.org/officeDocument/2006/relationships/image" Target="../media/image163.wmf"/><Relationship Id="rId6" Type="http://schemas.openxmlformats.org/officeDocument/2006/relationships/image" Target="../media/image162.wmf"/><Relationship Id="rId5" Type="http://schemas.openxmlformats.org/officeDocument/2006/relationships/image" Target="../media/image161.wmf"/><Relationship Id="rId4" Type="http://schemas.openxmlformats.org/officeDocument/2006/relationships/image" Target="../media/image49.wmf"/><Relationship Id="rId3" Type="http://schemas.openxmlformats.org/officeDocument/2006/relationships/image" Target="../media/image160.wmf"/><Relationship Id="rId2" Type="http://schemas.openxmlformats.org/officeDocument/2006/relationships/image" Target="../media/image159.wmf"/><Relationship Id="rId13" Type="http://schemas.openxmlformats.org/officeDocument/2006/relationships/image" Target="../media/image169.wmf"/><Relationship Id="rId12" Type="http://schemas.openxmlformats.org/officeDocument/2006/relationships/image" Target="../media/image168.wmf"/><Relationship Id="rId11" Type="http://schemas.openxmlformats.org/officeDocument/2006/relationships/image" Target="../media/image167.wmf"/><Relationship Id="rId10" Type="http://schemas.openxmlformats.org/officeDocument/2006/relationships/image" Target="../media/image166.wmf"/><Relationship Id="rId1" Type="http://schemas.openxmlformats.org/officeDocument/2006/relationships/image" Target="../media/image158.wmf"/></Relationships>
</file>

<file path=ppt/drawings/_rels/vmlDrawing2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77.wmf"/><Relationship Id="rId8" Type="http://schemas.openxmlformats.org/officeDocument/2006/relationships/image" Target="../media/image176.wmf"/><Relationship Id="rId7" Type="http://schemas.openxmlformats.org/officeDocument/2006/relationships/image" Target="../media/image175.wmf"/><Relationship Id="rId6" Type="http://schemas.openxmlformats.org/officeDocument/2006/relationships/image" Target="../media/image174.wmf"/><Relationship Id="rId5" Type="http://schemas.openxmlformats.org/officeDocument/2006/relationships/image" Target="../media/image173.wmf"/><Relationship Id="rId4" Type="http://schemas.openxmlformats.org/officeDocument/2006/relationships/image" Target="../media/image49.wmf"/><Relationship Id="rId3" Type="http://schemas.openxmlformats.org/officeDocument/2006/relationships/image" Target="../media/image172.wmf"/><Relationship Id="rId2" Type="http://schemas.openxmlformats.org/officeDocument/2006/relationships/image" Target="../media/image171.wmf"/><Relationship Id="rId12" Type="http://schemas.openxmlformats.org/officeDocument/2006/relationships/image" Target="../media/image180.wmf"/><Relationship Id="rId11" Type="http://schemas.openxmlformats.org/officeDocument/2006/relationships/image" Target="../media/image179.wmf"/><Relationship Id="rId10" Type="http://schemas.openxmlformats.org/officeDocument/2006/relationships/image" Target="../media/image178.wmf"/><Relationship Id="rId1" Type="http://schemas.openxmlformats.org/officeDocument/2006/relationships/image" Target="../media/image170.wmf"/></Relationships>
</file>

<file path=ppt/drawings/_rels/vmlDrawing22.vml.rels><?xml version="1.0" encoding="UTF-8" standalone="yes"?>
<Relationships xmlns="http://schemas.openxmlformats.org/package/2006/relationships"><Relationship Id="rId9" Type="http://schemas.openxmlformats.org/officeDocument/2006/relationships/image" Target="../media/image179.wmf"/><Relationship Id="rId8" Type="http://schemas.openxmlformats.org/officeDocument/2006/relationships/image" Target="../media/image186.wmf"/><Relationship Id="rId7" Type="http://schemas.openxmlformats.org/officeDocument/2006/relationships/image" Target="../media/image185.wmf"/><Relationship Id="rId6" Type="http://schemas.openxmlformats.org/officeDocument/2006/relationships/image" Target="../media/image184.wmf"/><Relationship Id="rId5" Type="http://schemas.openxmlformats.org/officeDocument/2006/relationships/image" Target="../media/image183.wmf"/><Relationship Id="rId4" Type="http://schemas.openxmlformats.org/officeDocument/2006/relationships/image" Target="../media/image173.wmf"/><Relationship Id="rId3" Type="http://schemas.openxmlformats.org/officeDocument/2006/relationships/image" Target="../media/image49.wmf"/><Relationship Id="rId2" Type="http://schemas.openxmlformats.org/officeDocument/2006/relationships/image" Target="../media/image182.wmf"/><Relationship Id="rId10" Type="http://schemas.openxmlformats.org/officeDocument/2006/relationships/image" Target="../media/image180.wmf"/><Relationship Id="rId1" Type="http://schemas.openxmlformats.org/officeDocument/2006/relationships/image" Target="../media/image181.wmf"/></Relationships>
</file>

<file path=ppt/drawings/_rels/vmlDrawing23.vml.rels><?xml version="1.0" encoding="UTF-8" standalone="yes"?>
<Relationships xmlns="http://schemas.openxmlformats.org/package/2006/relationships"><Relationship Id="rId6" Type="http://schemas.openxmlformats.org/officeDocument/2006/relationships/image" Target="../media/image192.wmf"/><Relationship Id="rId5" Type="http://schemas.openxmlformats.org/officeDocument/2006/relationships/image" Target="../media/image191.wmf"/><Relationship Id="rId4" Type="http://schemas.openxmlformats.org/officeDocument/2006/relationships/image" Target="../media/image190.wmf"/><Relationship Id="rId3" Type="http://schemas.openxmlformats.org/officeDocument/2006/relationships/image" Target="../media/image189.wmf"/><Relationship Id="rId2" Type="http://schemas.openxmlformats.org/officeDocument/2006/relationships/image" Target="../media/image188.wmf"/><Relationship Id="rId1" Type="http://schemas.openxmlformats.org/officeDocument/2006/relationships/image" Target="../media/image187.wmf"/></Relationships>
</file>

<file path=ppt/drawings/_rels/vmlDrawing24.vml.rels><?xml version="1.0" encoding="UTF-8" standalone="yes"?>
<Relationships xmlns="http://schemas.openxmlformats.org/package/2006/relationships"><Relationship Id="rId6" Type="http://schemas.openxmlformats.org/officeDocument/2006/relationships/image" Target="../media/image198.wmf"/><Relationship Id="rId5" Type="http://schemas.openxmlformats.org/officeDocument/2006/relationships/image" Target="../media/image197.wmf"/><Relationship Id="rId4" Type="http://schemas.openxmlformats.org/officeDocument/2006/relationships/image" Target="../media/image196.wmf"/><Relationship Id="rId3" Type="http://schemas.openxmlformats.org/officeDocument/2006/relationships/image" Target="../media/image195.wmf"/><Relationship Id="rId2" Type="http://schemas.openxmlformats.org/officeDocument/2006/relationships/image" Target="../media/image194.wmf"/><Relationship Id="rId1" Type="http://schemas.openxmlformats.org/officeDocument/2006/relationships/image" Target="../media/image193.wmf"/></Relationships>
</file>

<file path=ppt/drawings/_rels/vmlDrawing25.vml.rels><?xml version="1.0" encoding="UTF-8" standalone="yes"?>
<Relationships xmlns="http://schemas.openxmlformats.org/package/2006/relationships"><Relationship Id="rId5" Type="http://schemas.openxmlformats.org/officeDocument/2006/relationships/image" Target="../media/image204.wmf"/><Relationship Id="rId4" Type="http://schemas.openxmlformats.org/officeDocument/2006/relationships/image" Target="../media/image202.wmf"/><Relationship Id="rId3" Type="http://schemas.openxmlformats.org/officeDocument/2006/relationships/image" Target="../media/image201.wmf"/><Relationship Id="rId2" Type="http://schemas.openxmlformats.org/officeDocument/2006/relationships/image" Target="../media/image200.wmf"/><Relationship Id="rId1" Type="http://schemas.openxmlformats.org/officeDocument/2006/relationships/image" Target="../media/image199.wmf"/></Relationships>
</file>

<file path=ppt/drawings/_rels/vmlDrawing26.vml.rels><?xml version="1.0" encoding="UTF-8" standalone="yes"?>
<Relationships xmlns="http://schemas.openxmlformats.org/package/2006/relationships"><Relationship Id="rId6" Type="http://schemas.openxmlformats.org/officeDocument/2006/relationships/image" Target="../media/image211.wmf"/><Relationship Id="rId5" Type="http://schemas.openxmlformats.org/officeDocument/2006/relationships/image" Target="../media/image209.wmf"/><Relationship Id="rId4" Type="http://schemas.openxmlformats.org/officeDocument/2006/relationships/image" Target="../media/image208.wmf"/><Relationship Id="rId3" Type="http://schemas.openxmlformats.org/officeDocument/2006/relationships/image" Target="../media/image207.wmf"/><Relationship Id="rId2" Type="http://schemas.openxmlformats.org/officeDocument/2006/relationships/image" Target="../media/image206.wmf"/><Relationship Id="rId1" Type="http://schemas.openxmlformats.org/officeDocument/2006/relationships/image" Target="../media/image205.wmf"/></Relationships>
</file>

<file path=ppt/drawings/_rels/vmlDrawing27.vml.rels><?xml version="1.0" encoding="UTF-8" standalone="yes"?>
<Relationships xmlns="http://schemas.openxmlformats.org/package/2006/relationships"><Relationship Id="rId4" Type="http://schemas.openxmlformats.org/officeDocument/2006/relationships/image" Target="../media/image207.wmf"/><Relationship Id="rId3" Type="http://schemas.openxmlformats.org/officeDocument/2006/relationships/image" Target="../media/image215.wmf"/><Relationship Id="rId2" Type="http://schemas.openxmlformats.org/officeDocument/2006/relationships/image" Target="../media/image213.wmf"/><Relationship Id="rId1" Type="http://schemas.openxmlformats.org/officeDocument/2006/relationships/image" Target="../media/image212.wmf"/></Relationships>
</file>

<file path=ppt/drawings/_rels/vmlDrawing28.vml.rels><?xml version="1.0" encoding="UTF-8" standalone="yes"?>
<Relationships xmlns="http://schemas.openxmlformats.org/package/2006/relationships"><Relationship Id="rId9" Type="http://schemas.openxmlformats.org/officeDocument/2006/relationships/image" Target="../media/image224.wmf"/><Relationship Id="rId8" Type="http://schemas.openxmlformats.org/officeDocument/2006/relationships/image" Target="../media/image223.wmf"/><Relationship Id="rId7" Type="http://schemas.openxmlformats.org/officeDocument/2006/relationships/image" Target="../media/image222.wmf"/><Relationship Id="rId6" Type="http://schemas.openxmlformats.org/officeDocument/2006/relationships/image" Target="../media/image221.wmf"/><Relationship Id="rId5" Type="http://schemas.openxmlformats.org/officeDocument/2006/relationships/image" Target="../media/image220.wmf"/><Relationship Id="rId4" Type="http://schemas.openxmlformats.org/officeDocument/2006/relationships/image" Target="../media/image219.wmf"/><Relationship Id="rId3" Type="http://schemas.openxmlformats.org/officeDocument/2006/relationships/image" Target="../media/image218.wmf"/><Relationship Id="rId2" Type="http://schemas.openxmlformats.org/officeDocument/2006/relationships/image" Target="../media/image217.wmf"/><Relationship Id="rId10" Type="http://schemas.openxmlformats.org/officeDocument/2006/relationships/image" Target="../media/image225.wmf"/><Relationship Id="rId1" Type="http://schemas.openxmlformats.org/officeDocument/2006/relationships/image" Target="../media/image21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7" Type="http://schemas.openxmlformats.org/officeDocument/2006/relationships/image" Target="../media/image19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7" Type="http://schemas.openxmlformats.org/officeDocument/2006/relationships/image" Target="../media/image29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9" Type="http://schemas.openxmlformats.org/officeDocument/2006/relationships/image" Target="../media/image39.wmf"/><Relationship Id="rId8" Type="http://schemas.openxmlformats.org/officeDocument/2006/relationships/image" Target="../media/image38.wmf"/><Relationship Id="rId7" Type="http://schemas.openxmlformats.org/officeDocument/2006/relationships/image" Target="../media/image37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6" Type="http://schemas.openxmlformats.org/officeDocument/2006/relationships/image" Target="../media/image46.wmf"/><Relationship Id="rId15" Type="http://schemas.openxmlformats.org/officeDocument/2006/relationships/image" Target="../media/image45.wmf"/><Relationship Id="rId14" Type="http://schemas.openxmlformats.org/officeDocument/2006/relationships/image" Target="../media/image44.wmf"/><Relationship Id="rId13" Type="http://schemas.openxmlformats.org/officeDocument/2006/relationships/image" Target="../media/image43.wmf"/><Relationship Id="rId12" Type="http://schemas.openxmlformats.org/officeDocument/2006/relationships/image" Target="../media/image42.wmf"/><Relationship Id="rId11" Type="http://schemas.openxmlformats.org/officeDocument/2006/relationships/image" Target="../media/image41.wmf"/><Relationship Id="rId10" Type="http://schemas.openxmlformats.org/officeDocument/2006/relationships/image" Target="../media/image40.wmf"/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7" Type="http://schemas.openxmlformats.org/officeDocument/2006/relationships/image" Target="../media/image59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9.vml.rels><?xml version="1.0" encoding="UTF-8" standalone="yes"?>
<Relationships xmlns="http://schemas.openxmlformats.org/package/2006/relationships"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99EF8-680E-4BFA-A99C-230A3FA747F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76A86-92FA-442D-B3CF-5BC236E5321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B756C-BE35-4708-82F3-2E942E6108A7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девочки в правом нижнем углу. 2 Для визуализации ответа – нажать на прямоугольник с примером (дважды)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мальчика в правом нижнем углу. 2 Для визуализации ответов – нажимаем на прямоугольник,</a:t>
            </a:r>
            <a:r>
              <a:rPr lang="ru-RU" baseline="0" dirty="0" smtClean="0"/>
              <a:t> который закрывает правильный ответ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мальчика в правом нижнем углу. 2 Для визуализации ответа выполнены настройки тройной анимированной </a:t>
            </a:r>
            <a:r>
              <a:rPr lang="ru-RU" dirty="0" err="1" smtClean="0"/>
              <a:t>сорбонки</a:t>
            </a:r>
            <a:r>
              <a:rPr lang="ru-RU" dirty="0" smtClean="0"/>
              <a:t>)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мальчика в правом нижнем углу. 2 Для визуализации ответов </a:t>
            </a:r>
            <a:r>
              <a:rPr lang="en-US" dirty="0" smtClean="0"/>
              <a:t> </a:t>
            </a:r>
            <a:r>
              <a:rPr lang="ru-RU" dirty="0" smtClean="0"/>
              <a:t>выполнена</a:t>
            </a:r>
            <a:r>
              <a:rPr lang="ru-RU" baseline="0" dirty="0" smtClean="0"/>
              <a:t> настройка «анимированная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 3. На кнопку «Алгоритм» нажимаем три раза. Данной опцией можно воспользоваться при необходимости, если учащиеся при решении испытывают затруднения. 4</a:t>
            </a:r>
            <a:r>
              <a:rPr lang="ru-RU" dirty="0" smtClean="0"/>
              <a:t>. Нажать на мини-изображение мальчика в правом нижнем углу.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мальчика в правом нижнем углу. 2 Для визуализации ответов </a:t>
            </a:r>
            <a:r>
              <a:rPr lang="en-US" dirty="0" smtClean="0"/>
              <a:t> </a:t>
            </a:r>
            <a:r>
              <a:rPr lang="ru-RU" dirty="0" smtClean="0"/>
              <a:t>выполнена</a:t>
            </a:r>
            <a:r>
              <a:rPr lang="ru-RU" baseline="0" dirty="0" smtClean="0"/>
              <a:t> настройка «анимированная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 3. На кнопку «Алгоритм» нажимаем три раза. </a:t>
            </a:r>
            <a:r>
              <a:rPr lang="ru-RU" baseline="0" smtClean="0"/>
              <a:t>Данной опцией можно воспользоваться при необходимости, если учащиеся при решении испытывают затруднения. 4</a:t>
            </a:r>
            <a:r>
              <a:rPr lang="ru-RU" smtClean="0"/>
              <a:t>. </a:t>
            </a:r>
            <a:r>
              <a:rPr lang="ru-RU" dirty="0" smtClean="0"/>
              <a:t>Нажать на мини-изображение мальчика в правом нижнем углу.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мальчика в правом нижнем углу. 2 Для визуализации ответов </a:t>
            </a:r>
            <a:r>
              <a:rPr lang="en-US" dirty="0" smtClean="0"/>
              <a:t> </a:t>
            </a:r>
            <a:r>
              <a:rPr lang="ru-RU" dirty="0" smtClean="0"/>
              <a:t>выполнена</a:t>
            </a:r>
            <a:r>
              <a:rPr lang="ru-RU" baseline="0" dirty="0" smtClean="0"/>
              <a:t> настройка «анимированная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 3</a:t>
            </a:r>
            <a:r>
              <a:rPr lang="ru-RU" dirty="0" smtClean="0"/>
              <a:t>. Нажать на мини-изображение мальчика в правом нижнем углу.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мальчика в правом нижнем углу. 2 Для визуализации ответов </a:t>
            </a:r>
            <a:r>
              <a:rPr lang="en-US" dirty="0" smtClean="0"/>
              <a:t> </a:t>
            </a:r>
            <a:r>
              <a:rPr lang="ru-RU" dirty="0" smtClean="0"/>
              <a:t>выполнена</a:t>
            </a:r>
            <a:r>
              <a:rPr lang="ru-RU" baseline="0" dirty="0" smtClean="0"/>
              <a:t> настройка «анимированная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 3. </a:t>
            </a:r>
            <a:r>
              <a:rPr lang="ru-RU" dirty="0" smtClean="0"/>
              <a:t>Нажать на мини-изображение мальчика в правом нижнем углу.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мальчика в правом нижнем углу. 2 Для визуализации ответов </a:t>
            </a:r>
            <a:r>
              <a:rPr lang="en-US" dirty="0" smtClean="0"/>
              <a:t> </a:t>
            </a:r>
            <a:r>
              <a:rPr lang="ru-RU" dirty="0" smtClean="0"/>
              <a:t>выполнена</a:t>
            </a:r>
            <a:r>
              <a:rPr lang="ru-RU" baseline="0" dirty="0" smtClean="0"/>
              <a:t> настройка «тройная 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 3</a:t>
            </a:r>
            <a:r>
              <a:rPr lang="ru-RU" dirty="0" smtClean="0"/>
              <a:t>. Нажать на мини-изображение мальчика в правом нижнем углу.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мальчика в правом нижнем углу. 2 Для визуализации ответов </a:t>
            </a:r>
            <a:r>
              <a:rPr lang="en-US" dirty="0" smtClean="0"/>
              <a:t> </a:t>
            </a:r>
            <a:r>
              <a:rPr lang="ru-RU" dirty="0" smtClean="0"/>
              <a:t>выполнена</a:t>
            </a:r>
            <a:r>
              <a:rPr lang="ru-RU" baseline="0" dirty="0" smtClean="0"/>
              <a:t> настройка «тройная 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 3</a:t>
            </a:r>
            <a:r>
              <a:rPr lang="ru-RU" dirty="0" smtClean="0"/>
              <a:t>. Нажать на мини-изображение мальчика в правом нижнем углу.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действий: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мини-изображение мальчика в правом нижнем углу. 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блок с надписью «Рисунок» – визуализация рисунка к задаче.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Кнопка «Ответ – для визуализации ответа, после решения задачи учеником на доске.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ИЛИ сначала</a:t>
            </a:r>
            <a:r>
              <a:rPr lang="ru-RU" baseline="0" dirty="0" smtClean="0"/>
              <a:t> последовательно нажимаем на кнопку «Проверка» – визуализация последовательности решения.</a:t>
            </a:r>
            <a:endParaRPr lang="ru-RU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мини-изображение мальчика в правом нижнем углу. 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действий: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мини-изображение мальчика в правом нижнем углу. 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блок с надписью «Рисунок» – визуализация рисунка к задаче.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Кнопка «Ответ – для визуализации ответа, после решения задачи учеником на доске.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ИЛИ сначала</a:t>
            </a:r>
            <a:r>
              <a:rPr lang="ru-RU" baseline="0" dirty="0" smtClean="0"/>
              <a:t> последовательно нажимаем на кнопку «Проверка» – визуализация последовательности решения.</a:t>
            </a:r>
            <a:endParaRPr lang="ru-RU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мини-изображение мальчика в правом нижнем углу. 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девочки в правом нижнем углу. 2 Для визуализации ответа – нажать на прямоугольник с примером (дважды)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действий: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мини-изображение мальчика в правом нижнем углу. 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блок с надписью «Рисунок» – визуализация рисунка к задаче.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Кнопка «Ответ – для визуализации ответа, после решения задачи учеником на доске.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ИЛИ сначала</a:t>
            </a:r>
            <a:r>
              <a:rPr lang="ru-RU" baseline="0" dirty="0" smtClean="0"/>
              <a:t> последовательно нажимаем на кнопку «Проверка» – визуализация последовательности решения.</a:t>
            </a:r>
            <a:endParaRPr lang="ru-RU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мини-изображение мальчика в правом нижнем углу. 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мальчика в правом нижнем углу. 2 Для визуализации ответов – нажимаем на прямоугольник,</a:t>
            </a:r>
            <a:r>
              <a:rPr lang="ru-RU" baseline="0" dirty="0" smtClean="0"/>
              <a:t> который закрывает правильный ответ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мальчика в правом нижнем углу. 2 Для визуализации ответов – нажимаем на прямоугольник,</a:t>
            </a:r>
            <a:r>
              <a:rPr lang="ru-RU" baseline="0" dirty="0" smtClean="0"/>
              <a:t> который закрывает правильный ответ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действий: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мини-изображение мальчика в правом нижнем углу. 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блок с надписью «Рисунок» – визуализация рисунка к задаче.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Кнопка «Ответ – для визуализации ответа, после решения задачи учеником на доске.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ИЛИ сначала</a:t>
            </a:r>
            <a:r>
              <a:rPr lang="ru-RU" baseline="0" dirty="0" smtClean="0"/>
              <a:t> последовательно нажимаем на кнопку «Проверка» – визуализация последовательности решения.</a:t>
            </a:r>
            <a:endParaRPr lang="ru-RU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мини-изображение мальчика в правом нижнем углу. 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действий: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мини-изображение мальчика в правом почти</a:t>
            </a:r>
            <a:r>
              <a:rPr lang="ru-RU" baseline="0" dirty="0" smtClean="0"/>
              <a:t> верхнем</a:t>
            </a:r>
            <a:r>
              <a:rPr lang="ru-RU" dirty="0" smtClean="0"/>
              <a:t> углу. 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блок с надписью «Рисунок» – визуализация рисунка к задаче.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Кнопка «Ответ – для визуализации ответа, после решения задачи учеником на доске.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ИЛИ сначала</a:t>
            </a:r>
            <a:r>
              <a:rPr lang="ru-RU" baseline="0" dirty="0" smtClean="0"/>
              <a:t> последовательно нажимаем на кнопку «Проверка» – визуализация последовательности решения.</a:t>
            </a:r>
            <a:endParaRPr lang="ru-RU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мини-изображение мальчика в правом почти верхнем углу. 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действий: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мини-изображение мальчика в правом нижнем углу. 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блок с надписью «Рисунок» – визуализация рисунка к задаче.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Кнопка «Ответ – для визуализации ответа, после решения задачи учеником на доске.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ИЛИ сначала</a:t>
            </a:r>
            <a:r>
              <a:rPr lang="ru-RU" baseline="0" dirty="0" smtClean="0"/>
              <a:t> последовательно нажимаем на кнопку «Проверка» – визуализация последовательности решения.</a:t>
            </a:r>
            <a:endParaRPr lang="ru-RU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мини-изображение мальчика в правом нижнем углу. 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мальчика в правом нижнем углу. 2 Для визуализации ответов </a:t>
            </a:r>
            <a:r>
              <a:rPr lang="en-US" dirty="0" smtClean="0"/>
              <a:t> </a:t>
            </a:r>
            <a:r>
              <a:rPr lang="ru-RU" dirty="0" smtClean="0"/>
              <a:t>выполнена</a:t>
            </a:r>
            <a:r>
              <a:rPr lang="ru-RU" baseline="0" dirty="0" smtClean="0"/>
              <a:t> настройка «тройная 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 3</a:t>
            </a:r>
            <a:r>
              <a:rPr lang="ru-RU" dirty="0" smtClean="0"/>
              <a:t>. Нажать на мини-изображение мальчика в правом нижнем углу.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девочки в правом нижнем углу. 2 Для визуализации ответа выполнены настройки тройной анимированной </a:t>
            </a:r>
            <a:r>
              <a:rPr lang="ru-RU" smtClean="0"/>
              <a:t>сорбонки) </a:t>
            </a:r>
            <a:r>
              <a:rPr lang="ru-RU" dirty="0" smtClean="0"/>
              <a:t>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действий: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мини-изображение девочка в правом нижнем углу. 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блок с надписью «Рисунок» – визуализация рисунка к задаче.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Кнопка «Ответ – для визуализации ответа, после решения задачи учеником на доске.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ИЛИ сначала</a:t>
            </a:r>
            <a:r>
              <a:rPr lang="ru-RU" baseline="0" dirty="0" smtClean="0"/>
              <a:t> последовательно нажимаем на кнопку «Проверка» – визуализация последовательности решения.</a:t>
            </a:r>
            <a:endParaRPr lang="ru-RU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мини-изображение девочка в правом нижнем углу. 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девочки в правом нижнем углу. 2 Для визуализации ответа – нажать на прямоугольник с примером (дважды)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девочки в правом нижнем углу. 2 Для визуализации ответа – нажать на прямоугольник с примером (дважды)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девочки в правом нижнем углу. 2 Для визуализации ответа – нажать на прямоугольник с примером (дважды)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действий: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мини-изображение девочка в правом нижнем углу. 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блок с надписью «Рисунок» – визуализация рисунка к задаче.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Кнопка «Ответ – для визуализации ответа, после решения задачи учеником на доске.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ИЛИ сначала</a:t>
            </a:r>
            <a:r>
              <a:rPr lang="ru-RU" baseline="0" dirty="0" smtClean="0"/>
              <a:t> последовательно нажимаем на кнопку «Проверка» – визуализация последовательности решения.</a:t>
            </a:r>
            <a:endParaRPr lang="ru-RU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мини-изображение девочка в правом нижнем углу. 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действий: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мини-изображение девочки в правом нижнем углу. 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блок с надписью «Рисунок» – визуализация рисунка к задаче.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Кнопка «Ответ – для визуализации ответа, после решения задачи учеником на доске.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ИЛИ сначала</a:t>
            </a:r>
            <a:r>
              <a:rPr lang="ru-RU" baseline="0" dirty="0" smtClean="0"/>
              <a:t> последовательно нажимаем на кнопку «Проверка» – визуализация последовательности решения.</a:t>
            </a:r>
            <a:endParaRPr lang="ru-RU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мини-изображение девочка в правом нижнем углу. 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attorneygeneral.jus.gov.on.ca/english/about/pubs/police_oversight_review/image/triangle-b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5" y="0"/>
            <a:ext cx="9141055" cy="63813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596718" y="404664"/>
            <a:ext cx="8247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203848" y="1268760"/>
            <a:ext cx="5588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586D2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 - 9</a:t>
            </a:r>
            <a:endParaRPr lang="ru-RU" sz="5400" b="1" cap="none" spc="0" dirty="0">
              <a:ln w="1905"/>
              <a:solidFill>
                <a:srgbClr val="586D2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https://stuklopechat.com/images/obrazovanie/binarnie-otnosheniya-i-ih-svojstva_3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2276872"/>
            <a:ext cx="1615317" cy="161994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 userDrawn="1"/>
        </p:nvSpPr>
        <p:spPr>
          <a:xfrm>
            <a:off x="3484322" y="6165304"/>
            <a:ext cx="55520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1600" b="1" cap="none" spc="0" dirty="0" err="1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cap="none" spc="0" dirty="0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</a:t>
            </a:r>
            <a:endParaRPr lang="ru-RU" sz="1600" b="1" cap="none" spc="0" dirty="0" smtClean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МКОУ СОШ №256 ГО ЗАТО г.Фокино Приморский край</a:t>
            </a:r>
            <a:endParaRPr lang="ru-RU" sz="1600" b="1" cap="none" spc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 descr="https://image.jimcdn.com/app/cms/image/transf/none/path/s60d79d4dc310b582/image/i35fa31b1e0f59a6e/version/1400601805/image.png"/>
          <p:cNvPicPr>
            <a:picLocks noChangeAspect="1" noChangeArrowheads="1"/>
          </p:cNvPicPr>
          <p:nvPr userDrawn="1"/>
        </p:nvPicPr>
        <p:blipFill>
          <a:blip r:embed="rId4" cstate="print"/>
          <a:srcRect l="11812" t="17718" r="8454" b="15837"/>
          <a:stretch>
            <a:fillRect/>
          </a:stretch>
        </p:blipFill>
        <p:spPr bwMode="auto">
          <a:xfrm>
            <a:off x="0" y="5297827"/>
            <a:ext cx="1872208" cy="1560173"/>
          </a:xfrm>
          <a:prstGeom prst="rect">
            <a:avLst/>
          </a:prstGeom>
          <a:noFill/>
        </p:spPr>
      </p:pic>
      <p:pic>
        <p:nvPicPr>
          <p:cNvPr id="14" name="Picture 2" descr="https://png.pngtree.com/png_detail/18/09/10/pngtree-character-png-clipart_1866173.jp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5536" y="3511844"/>
            <a:ext cx="2448272" cy="334615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 userDrawn="1"/>
        </p:nvSpPr>
        <p:spPr>
          <a:xfrm>
            <a:off x="2627784" y="5157192"/>
            <a:ext cx="6427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5400" b="1" cap="all" spc="0" dirty="0" smtClean="0">
                <a:ln w="0"/>
                <a:solidFill>
                  <a:srgbClr val="1D4F5D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</a:t>
            </a:r>
            <a:r>
              <a:rPr lang="ru-RU" sz="5400" b="1" cap="all" spc="0" baseline="0" dirty="0" smtClean="0">
                <a:ln w="0"/>
                <a:solidFill>
                  <a:srgbClr val="1D4F5D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КРУГА</a:t>
            </a:r>
            <a:endParaRPr lang="ru-RU" sz="5400" b="1" cap="all" spc="0" dirty="0" smtClean="0">
              <a:ln w="0"/>
              <a:solidFill>
                <a:srgbClr val="1D4F5D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491880" y="2924944"/>
            <a:ext cx="54096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sz="5400" b="1" cap="all" spc="0" dirty="0" smtClean="0">
                <a:ln w="0"/>
                <a:solidFill>
                  <a:srgbClr val="1D4F5D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ДЛИНА</a:t>
            </a:r>
            <a:endParaRPr lang="ru-RU" sz="5400" b="1" cap="all" spc="0" dirty="0" smtClean="0">
              <a:ln w="0"/>
              <a:solidFill>
                <a:srgbClr val="1D4F5D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5400" b="1" cap="all" spc="0" dirty="0" smtClean="0">
                <a:ln w="0"/>
                <a:solidFill>
                  <a:srgbClr val="1D4F5D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ОКРУЖНОСТИ</a:t>
            </a:r>
            <a:endParaRPr lang="ru-RU" sz="5400" b="1" cap="all" spc="0" dirty="0" smtClean="0">
              <a:ln w="0"/>
              <a:solidFill>
                <a:srgbClr val="1D4F5D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get.wallhere.com/photo/cells-light-texture-shape-lines-symmetry-684314.jpg"/>
          <p:cNvPicPr>
            <a:picLocks noChangeAspect="1" noChangeArrowheads="1"/>
          </p:cNvPicPr>
          <p:nvPr userDrawn="1"/>
        </p:nvPicPr>
        <p:blipFill>
          <a:blip r:embed="rId2" cstate="print"/>
          <a:srcRect l="17326" b="7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s://stuklopechat.com/images/obrazovanie/binarnie-otnosheniya-i-ih-svojstva_3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29802">
            <a:off x="61103" y="5177142"/>
            <a:ext cx="1615317" cy="161994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get.wallhere.com/photo/cells-light-texture-shape-lines-symmetry-684314.jpg"/>
          <p:cNvPicPr>
            <a:picLocks noChangeAspect="1" noChangeArrowheads="1"/>
          </p:cNvPicPr>
          <p:nvPr userDrawn="1"/>
        </p:nvPicPr>
        <p:blipFill>
          <a:blip r:embed="rId2" cstate="print"/>
          <a:srcRect l="17326" b="7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https://image.jimcdn.com/app/cms/image/transf/none/path/s60d79d4dc310b582/image/i35fa31b1e0f59a6e/version/1400601805/image.png"/>
          <p:cNvPicPr>
            <a:picLocks noChangeAspect="1" noChangeArrowheads="1"/>
          </p:cNvPicPr>
          <p:nvPr userDrawn="1"/>
        </p:nvPicPr>
        <p:blipFill>
          <a:blip r:embed="rId3" cstate="print"/>
          <a:srcRect l="11812" t="17718" r="8454" b="15837"/>
          <a:stretch>
            <a:fillRect/>
          </a:stretch>
        </p:blipFill>
        <p:spPr bwMode="auto">
          <a:xfrm>
            <a:off x="0" y="5297827"/>
            <a:ext cx="1872208" cy="1560173"/>
          </a:xfrm>
          <a:prstGeom prst="rect">
            <a:avLst/>
          </a:prstGeom>
          <a:noFill/>
        </p:spPr>
      </p:pic>
      <p:pic>
        <p:nvPicPr>
          <p:cNvPr id="6" name="Picture 2" descr="https://png.pngtree.com/png_detail/18/09/10/pngtree-character-png-clipart_1866173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5536" y="3511844"/>
            <a:ext cx="2448272" cy="334615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get.wallhere.com/photo/cells-light-texture-shape-lines-symmetry-684314.jpg"/>
          <p:cNvPicPr>
            <a:picLocks noChangeAspect="1" noChangeArrowheads="1"/>
          </p:cNvPicPr>
          <p:nvPr userDrawn="1"/>
        </p:nvPicPr>
        <p:blipFill>
          <a:blip r:embed="rId2" cstate="print"/>
          <a:srcRect l="17326" b="7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6.bin"/><Relationship Id="rId8" Type="http://schemas.openxmlformats.org/officeDocument/2006/relationships/image" Target="../media/image63.wmf"/><Relationship Id="rId7" Type="http://schemas.openxmlformats.org/officeDocument/2006/relationships/oleObject" Target="../embeddings/oleObject55.bin"/><Relationship Id="rId6" Type="http://schemas.openxmlformats.org/officeDocument/2006/relationships/slide" Target="slide3.xm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54.bin"/><Relationship Id="rId3" Type="http://schemas.openxmlformats.org/officeDocument/2006/relationships/image" Target="../media/image61.wmf"/><Relationship Id="rId2" Type="http://schemas.openxmlformats.org/officeDocument/2006/relationships/oleObject" Target="../embeddings/oleObject53.bin"/><Relationship Id="rId19" Type="http://schemas.openxmlformats.org/officeDocument/2006/relationships/notesSlide" Target="../notesSlides/notesSlide6.xml"/><Relationship Id="rId18" Type="http://schemas.openxmlformats.org/officeDocument/2006/relationships/vmlDrawing" Target="../drawings/vmlDrawing8.vml"/><Relationship Id="rId17" Type="http://schemas.openxmlformats.org/officeDocument/2006/relationships/slideLayout" Target="../slideLayouts/slideLayout4.xml"/><Relationship Id="rId16" Type="http://schemas.openxmlformats.org/officeDocument/2006/relationships/image" Target="../media/image22.png"/><Relationship Id="rId15" Type="http://schemas.openxmlformats.org/officeDocument/2006/relationships/image" Target="../media/image21.png"/><Relationship Id="rId14" Type="http://schemas.openxmlformats.org/officeDocument/2006/relationships/image" Target="../media/image66.wmf"/><Relationship Id="rId13" Type="http://schemas.openxmlformats.org/officeDocument/2006/relationships/oleObject" Target="../embeddings/oleObject58.bin"/><Relationship Id="rId12" Type="http://schemas.openxmlformats.org/officeDocument/2006/relationships/image" Target="../media/image65.wmf"/><Relationship Id="rId11" Type="http://schemas.openxmlformats.org/officeDocument/2006/relationships/oleObject" Target="../embeddings/oleObject57.bin"/><Relationship Id="rId10" Type="http://schemas.openxmlformats.org/officeDocument/2006/relationships/image" Target="../media/image64.wmf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2.bin"/><Relationship Id="rId8" Type="http://schemas.openxmlformats.org/officeDocument/2006/relationships/image" Target="../media/image69.wmf"/><Relationship Id="rId7" Type="http://schemas.openxmlformats.org/officeDocument/2006/relationships/oleObject" Target="../embeddings/oleObject61.bin"/><Relationship Id="rId6" Type="http://schemas.openxmlformats.org/officeDocument/2006/relationships/slide" Target="slide3.xml"/><Relationship Id="rId5" Type="http://schemas.openxmlformats.org/officeDocument/2006/relationships/image" Target="../media/image68.wmf"/><Relationship Id="rId4" Type="http://schemas.openxmlformats.org/officeDocument/2006/relationships/oleObject" Target="../embeddings/oleObject60.bin"/><Relationship Id="rId3" Type="http://schemas.openxmlformats.org/officeDocument/2006/relationships/image" Target="../media/image67.wmf"/><Relationship Id="rId2" Type="http://schemas.openxmlformats.org/officeDocument/2006/relationships/oleObject" Target="../embeddings/oleObject59.bin"/><Relationship Id="rId19" Type="http://schemas.openxmlformats.org/officeDocument/2006/relationships/notesSlide" Target="../notesSlides/notesSlide7.xml"/><Relationship Id="rId18" Type="http://schemas.openxmlformats.org/officeDocument/2006/relationships/vmlDrawing" Target="../drawings/vmlDrawing9.vml"/><Relationship Id="rId17" Type="http://schemas.openxmlformats.org/officeDocument/2006/relationships/slideLayout" Target="../slideLayouts/slideLayout4.xml"/><Relationship Id="rId16" Type="http://schemas.openxmlformats.org/officeDocument/2006/relationships/image" Target="../media/image22.png"/><Relationship Id="rId15" Type="http://schemas.openxmlformats.org/officeDocument/2006/relationships/image" Target="../media/image21.png"/><Relationship Id="rId14" Type="http://schemas.openxmlformats.org/officeDocument/2006/relationships/image" Target="../media/image72.wmf"/><Relationship Id="rId13" Type="http://schemas.openxmlformats.org/officeDocument/2006/relationships/oleObject" Target="../embeddings/oleObject64.bin"/><Relationship Id="rId12" Type="http://schemas.openxmlformats.org/officeDocument/2006/relationships/image" Target="../media/image71.wmf"/><Relationship Id="rId11" Type="http://schemas.openxmlformats.org/officeDocument/2006/relationships/oleObject" Target="../embeddings/oleObject63.bin"/><Relationship Id="rId10" Type="http://schemas.openxmlformats.org/officeDocument/2006/relationships/image" Target="../media/image70.wmf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wmf"/><Relationship Id="rId8" Type="http://schemas.openxmlformats.org/officeDocument/2006/relationships/oleObject" Target="../embeddings/oleObject68.bin"/><Relationship Id="rId7" Type="http://schemas.openxmlformats.org/officeDocument/2006/relationships/image" Target="../media/image49.wmf"/><Relationship Id="rId6" Type="http://schemas.openxmlformats.org/officeDocument/2006/relationships/oleObject" Target="../embeddings/oleObject67.bin"/><Relationship Id="rId5" Type="http://schemas.openxmlformats.org/officeDocument/2006/relationships/image" Target="../media/image74.wmf"/><Relationship Id="rId4" Type="http://schemas.openxmlformats.org/officeDocument/2006/relationships/oleObject" Target="../embeddings/oleObject66.bin"/><Relationship Id="rId3" Type="http://schemas.openxmlformats.org/officeDocument/2006/relationships/image" Target="../media/image73.wmf"/><Relationship Id="rId25" Type="http://schemas.openxmlformats.org/officeDocument/2006/relationships/notesSlide" Target="../notesSlides/notesSlide8.xml"/><Relationship Id="rId24" Type="http://schemas.openxmlformats.org/officeDocument/2006/relationships/vmlDrawing" Target="../drawings/vmlDrawing10.vml"/><Relationship Id="rId23" Type="http://schemas.openxmlformats.org/officeDocument/2006/relationships/slideLayout" Target="../slideLayouts/slideLayout4.xml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openxmlformats.org/officeDocument/2006/relationships/image" Target="../media/image79.wmf"/><Relationship Id="rId2" Type="http://schemas.openxmlformats.org/officeDocument/2006/relationships/oleObject" Target="../embeddings/oleObject65.bin"/><Relationship Id="rId19" Type="http://schemas.openxmlformats.org/officeDocument/2006/relationships/oleObject" Target="../embeddings/oleObject73.bin"/><Relationship Id="rId18" Type="http://schemas.openxmlformats.org/officeDocument/2006/relationships/image" Target="../media/image78.wmf"/><Relationship Id="rId17" Type="http://schemas.openxmlformats.org/officeDocument/2006/relationships/oleObject" Target="../embeddings/oleObject72.bin"/><Relationship Id="rId16" Type="http://schemas.openxmlformats.org/officeDocument/2006/relationships/image" Target="../media/image77.wmf"/><Relationship Id="rId15" Type="http://schemas.openxmlformats.org/officeDocument/2006/relationships/oleObject" Target="../embeddings/oleObject71.bin"/><Relationship Id="rId14" Type="http://schemas.openxmlformats.org/officeDocument/2006/relationships/slide" Target="slide3.xml"/><Relationship Id="rId13" Type="http://schemas.openxmlformats.org/officeDocument/2006/relationships/image" Target="../media/image76.wmf"/><Relationship Id="rId12" Type="http://schemas.openxmlformats.org/officeDocument/2006/relationships/oleObject" Target="../embeddings/oleObject70.bin"/><Relationship Id="rId11" Type="http://schemas.openxmlformats.org/officeDocument/2006/relationships/image" Target="../media/image75.wmf"/><Relationship Id="rId10" Type="http://schemas.openxmlformats.org/officeDocument/2006/relationships/oleObject" Target="../embeddings/oleObject69.bin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wmf"/><Relationship Id="rId8" Type="http://schemas.openxmlformats.org/officeDocument/2006/relationships/oleObject" Target="../embeddings/oleObject77.bin"/><Relationship Id="rId7" Type="http://schemas.openxmlformats.org/officeDocument/2006/relationships/image" Target="../media/image49.wmf"/><Relationship Id="rId6" Type="http://schemas.openxmlformats.org/officeDocument/2006/relationships/oleObject" Target="../embeddings/oleObject76.bin"/><Relationship Id="rId5" Type="http://schemas.openxmlformats.org/officeDocument/2006/relationships/image" Target="../media/image81.wmf"/><Relationship Id="rId4" Type="http://schemas.openxmlformats.org/officeDocument/2006/relationships/oleObject" Target="../embeddings/oleObject75.bin"/><Relationship Id="rId3" Type="http://schemas.openxmlformats.org/officeDocument/2006/relationships/image" Target="../media/image80.wmf"/><Relationship Id="rId23" Type="http://schemas.openxmlformats.org/officeDocument/2006/relationships/notesSlide" Target="../notesSlides/notesSlide9.xml"/><Relationship Id="rId22" Type="http://schemas.openxmlformats.org/officeDocument/2006/relationships/vmlDrawing" Target="../drawings/vmlDrawing11.vml"/><Relationship Id="rId21" Type="http://schemas.openxmlformats.org/officeDocument/2006/relationships/slideLayout" Target="../slideLayouts/slideLayout4.xml"/><Relationship Id="rId20" Type="http://schemas.openxmlformats.org/officeDocument/2006/relationships/image" Target="../media/image22.png"/><Relationship Id="rId2" Type="http://schemas.openxmlformats.org/officeDocument/2006/relationships/oleObject" Target="../embeddings/oleObject74.bin"/><Relationship Id="rId19" Type="http://schemas.openxmlformats.org/officeDocument/2006/relationships/image" Target="../media/image21.png"/><Relationship Id="rId18" Type="http://schemas.openxmlformats.org/officeDocument/2006/relationships/image" Target="../media/image85.wmf"/><Relationship Id="rId17" Type="http://schemas.openxmlformats.org/officeDocument/2006/relationships/oleObject" Target="../embeddings/oleObject81.bin"/><Relationship Id="rId16" Type="http://schemas.openxmlformats.org/officeDocument/2006/relationships/image" Target="../media/image84.wmf"/><Relationship Id="rId15" Type="http://schemas.openxmlformats.org/officeDocument/2006/relationships/oleObject" Target="../embeddings/oleObject80.bin"/><Relationship Id="rId14" Type="http://schemas.openxmlformats.org/officeDocument/2006/relationships/slide" Target="slide3.xml"/><Relationship Id="rId13" Type="http://schemas.openxmlformats.org/officeDocument/2006/relationships/image" Target="../media/image83.wmf"/><Relationship Id="rId12" Type="http://schemas.openxmlformats.org/officeDocument/2006/relationships/oleObject" Target="../embeddings/oleObject79.bin"/><Relationship Id="rId11" Type="http://schemas.openxmlformats.org/officeDocument/2006/relationships/image" Target="../media/image82.wmf"/><Relationship Id="rId10" Type="http://schemas.openxmlformats.org/officeDocument/2006/relationships/oleObject" Target="../embeddings/oleObject78.bin"/><Relationship Id="rId1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5.bin"/><Relationship Id="rId8" Type="http://schemas.openxmlformats.org/officeDocument/2006/relationships/image" Target="../media/image88.wmf"/><Relationship Id="rId7" Type="http://schemas.openxmlformats.org/officeDocument/2006/relationships/oleObject" Target="../embeddings/oleObject84.bin"/><Relationship Id="rId6" Type="http://schemas.openxmlformats.org/officeDocument/2006/relationships/image" Target="../media/image87.w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86.wmf"/><Relationship Id="rId3" Type="http://schemas.openxmlformats.org/officeDocument/2006/relationships/oleObject" Target="../embeddings/oleObject82.bin"/><Relationship Id="rId22" Type="http://schemas.openxmlformats.org/officeDocument/2006/relationships/notesSlide" Target="../notesSlides/notesSlide10.xml"/><Relationship Id="rId21" Type="http://schemas.openxmlformats.org/officeDocument/2006/relationships/vmlDrawing" Target="../drawings/vmlDrawing12.vml"/><Relationship Id="rId20" Type="http://schemas.openxmlformats.org/officeDocument/2006/relationships/slideLayout" Target="../slideLayouts/slideLayout4.xml"/><Relationship Id="rId2" Type="http://schemas.openxmlformats.org/officeDocument/2006/relationships/slide" Target="slide4.xml"/><Relationship Id="rId19" Type="http://schemas.openxmlformats.org/officeDocument/2006/relationships/image" Target="../media/image94.jpeg"/><Relationship Id="rId18" Type="http://schemas.openxmlformats.org/officeDocument/2006/relationships/image" Target="../media/image93.wmf"/><Relationship Id="rId17" Type="http://schemas.openxmlformats.org/officeDocument/2006/relationships/oleObject" Target="../embeddings/oleObject89.bin"/><Relationship Id="rId16" Type="http://schemas.openxmlformats.org/officeDocument/2006/relationships/image" Target="../media/image92.wmf"/><Relationship Id="rId15" Type="http://schemas.openxmlformats.org/officeDocument/2006/relationships/oleObject" Target="../embeddings/oleObject88.bin"/><Relationship Id="rId14" Type="http://schemas.openxmlformats.org/officeDocument/2006/relationships/image" Target="../media/image91.wmf"/><Relationship Id="rId13" Type="http://schemas.openxmlformats.org/officeDocument/2006/relationships/oleObject" Target="../embeddings/oleObject87.bin"/><Relationship Id="rId12" Type="http://schemas.openxmlformats.org/officeDocument/2006/relationships/image" Target="../media/image90.wmf"/><Relationship Id="rId11" Type="http://schemas.openxmlformats.org/officeDocument/2006/relationships/oleObject" Target="../embeddings/oleObject86.bin"/><Relationship Id="rId10" Type="http://schemas.openxmlformats.org/officeDocument/2006/relationships/image" Target="../media/image89.wmf"/><Relationship Id="rId1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8.wmf"/><Relationship Id="rId8" Type="http://schemas.openxmlformats.org/officeDocument/2006/relationships/oleObject" Target="../embeddings/oleObject93.bin"/><Relationship Id="rId7" Type="http://schemas.openxmlformats.org/officeDocument/2006/relationships/image" Target="../media/image97.wmf"/><Relationship Id="rId6" Type="http://schemas.openxmlformats.org/officeDocument/2006/relationships/oleObject" Target="../embeddings/oleObject92.bin"/><Relationship Id="rId5" Type="http://schemas.openxmlformats.org/officeDocument/2006/relationships/image" Target="../media/image96.wmf"/><Relationship Id="rId4" Type="http://schemas.openxmlformats.org/officeDocument/2006/relationships/oleObject" Target="../embeddings/oleObject91.bin"/><Relationship Id="rId38" Type="http://schemas.openxmlformats.org/officeDocument/2006/relationships/notesSlide" Target="../notesSlides/notesSlide11.xml"/><Relationship Id="rId37" Type="http://schemas.openxmlformats.org/officeDocument/2006/relationships/vmlDrawing" Target="../drawings/vmlDrawing13.vml"/><Relationship Id="rId36" Type="http://schemas.openxmlformats.org/officeDocument/2006/relationships/slideLayout" Target="../slideLayouts/slideLayout4.xml"/><Relationship Id="rId35" Type="http://schemas.openxmlformats.org/officeDocument/2006/relationships/image" Target="../media/image94.jpeg"/><Relationship Id="rId34" Type="http://schemas.openxmlformats.org/officeDocument/2006/relationships/image" Target="../media/image110.wmf"/><Relationship Id="rId33" Type="http://schemas.openxmlformats.org/officeDocument/2006/relationships/oleObject" Target="../embeddings/oleObject105.bin"/><Relationship Id="rId32" Type="http://schemas.openxmlformats.org/officeDocument/2006/relationships/image" Target="../media/image109.wmf"/><Relationship Id="rId31" Type="http://schemas.openxmlformats.org/officeDocument/2006/relationships/oleObject" Target="../embeddings/oleObject104.bin"/><Relationship Id="rId30" Type="http://schemas.openxmlformats.org/officeDocument/2006/relationships/image" Target="../media/image108.wmf"/><Relationship Id="rId3" Type="http://schemas.openxmlformats.org/officeDocument/2006/relationships/image" Target="../media/image95.wmf"/><Relationship Id="rId29" Type="http://schemas.openxmlformats.org/officeDocument/2006/relationships/oleObject" Target="../embeddings/oleObject103.bin"/><Relationship Id="rId28" Type="http://schemas.openxmlformats.org/officeDocument/2006/relationships/image" Target="../media/image107.wmf"/><Relationship Id="rId27" Type="http://schemas.openxmlformats.org/officeDocument/2006/relationships/oleObject" Target="../embeddings/oleObject102.bin"/><Relationship Id="rId26" Type="http://schemas.openxmlformats.org/officeDocument/2006/relationships/image" Target="../media/image106.wmf"/><Relationship Id="rId25" Type="http://schemas.openxmlformats.org/officeDocument/2006/relationships/oleObject" Target="../embeddings/oleObject101.bin"/><Relationship Id="rId24" Type="http://schemas.openxmlformats.org/officeDocument/2006/relationships/image" Target="../media/image105.wmf"/><Relationship Id="rId23" Type="http://schemas.openxmlformats.org/officeDocument/2006/relationships/oleObject" Target="../embeddings/oleObject100.bin"/><Relationship Id="rId22" Type="http://schemas.openxmlformats.org/officeDocument/2006/relationships/image" Target="../media/image104.wmf"/><Relationship Id="rId21" Type="http://schemas.openxmlformats.org/officeDocument/2006/relationships/oleObject" Target="../embeddings/oleObject99.bin"/><Relationship Id="rId20" Type="http://schemas.openxmlformats.org/officeDocument/2006/relationships/image" Target="../media/image103.wmf"/><Relationship Id="rId2" Type="http://schemas.openxmlformats.org/officeDocument/2006/relationships/oleObject" Target="../embeddings/oleObject90.bin"/><Relationship Id="rId19" Type="http://schemas.openxmlformats.org/officeDocument/2006/relationships/oleObject" Target="../embeddings/oleObject98.bin"/><Relationship Id="rId18" Type="http://schemas.openxmlformats.org/officeDocument/2006/relationships/slide" Target="slide2.xml"/><Relationship Id="rId17" Type="http://schemas.openxmlformats.org/officeDocument/2006/relationships/image" Target="../media/image102.wmf"/><Relationship Id="rId16" Type="http://schemas.openxmlformats.org/officeDocument/2006/relationships/oleObject" Target="../embeddings/oleObject97.bin"/><Relationship Id="rId15" Type="http://schemas.openxmlformats.org/officeDocument/2006/relationships/image" Target="../media/image101.wmf"/><Relationship Id="rId14" Type="http://schemas.openxmlformats.org/officeDocument/2006/relationships/oleObject" Target="../embeddings/oleObject96.bin"/><Relationship Id="rId13" Type="http://schemas.openxmlformats.org/officeDocument/2006/relationships/image" Target="../media/image100.wmf"/><Relationship Id="rId12" Type="http://schemas.openxmlformats.org/officeDocument/2006/relationships/oleObject" Target="../embeddings/oleObject95.bin"/><Relationship Id="rId11" Type="http://schemas.openxmlformats.org/officeDocument/2006/relationships/image" Target="../media/image99.wmf"/><Relationship Id="rId10" Type="http://schemas.openxmlformats.org/officeDocument/2006/relationships/oleObject" Target="../embeddings/oleObject94.bin"/><Relationship Id="rId1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9.bin"/><Relationship Id="rId8" Type="http://schemas.openxmlformats.org/officeDocument/2006/relationships/image" Target="../media/image113.wmf"/><Relationship Id="rId7" Type="http://schemas.openxmlformats.org/officeDocument/2006/relationships/oleObject" Target="../embeddings/oleObject108.bin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image" Target="../media/image112.wmf"/><Relationship Id="rId3" Type="http://schemas.openxmlformats.org/officeDocument/2006/relationships/oleObject" Target="../embeddings/oleObject107.bin"/><Relationship Id="rId24" Type="http://schemas.openxmlformats.org/officeDocument/2006/relationships/notesSlide" Target="../notesSlides/notesSlide12.xml"/><Relationship Id="rId23" Type="http://schemas.openxmlformats.org/officeDocument/2006/relationships/vmlDrawing" Target="../drawings/vmlDrawing14.vml"/><Relationship Id="rId22" Type="http://schemas.openxmlformats.org/officeDocument/2006/relationships/slideLayout" Target="../slideLayouts/slideLayout4.xml"/><Relationship Id="rId21" Type="http://schemas.openxmlformats.org/officeDocument/2006/relationships/image" Target="../media/image94.jpeg"/><Relationship Id="rId20" Type="http://schemas.openxmlformats.org/officeDocument/2006/relationships/image" Target="../media/image119.wmf"/><Relationship Id="rId2" Type="http://schemas.openxmlformats.org/officeDocument/2006/relationships/image" Target="../media/image111.wmf"/><Relationship Id="rId19" Type="http://schemas.openxmlformats.org/officeDocument/2006/relationships/oleObject" Target="../embeddings/oleObject114.bin"/><Relationship Id="rId18" Type="http://schemas.openxmlformats.org/officeDocument/2006/relationships/image" Target="../media/image118.wmf"/><Relationship Id="rId17" Type="http://schemas.openxmlformats.org/officeDocument/2006/relationships/oleObject" Target="../embeddings/oleObject113.bin"/><Relationship Id="rId16" Type="http://schemas.openxmlformats.org/officeDocument/2006/relationships/image" Target="../media/image117.wmf"/><Relationship Id="rId15" Type="http://schemas.openxmlformats.org/officeDocument/2006/relationships/oleObject" Target="../embeddings/oleObject112.bin"/><Relationship Id="rId14" Type="http://schemas.openxmlformats.org/officeDocument/2006/relationships/image" Target="../media/image116.wmf"/><Relationship Id="rId13" Type="http://schemas.openxmlformats.org/officeDocument/2006/relationships/oleObject" Target="../embeddings/oleObject111.bin"/><Relationship Id="rId12" Type="http://schemas.openxmlformats.org/officeDocument/2006/relationships/image" Target="../media/image115.wmf"/><Relationship Id="rId11" Type="http://schemas.openxmlformats.org/officeDocument/2006/relationships/oleObject" Target="../embeddings/oleObject110.bin"/><Relationship Id="rId10" Type="http://schemas.openxmlformats.org/officeDocument/2006/relationships/image" Target="../media/image114.wmf"/><Relationship Id="rId1" Type="http://schemas.openxmlformats.org/officeDocument/2006/relationships/oleObject" Target="../embeddings/oleObject106.bin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8.bin"/><Relationship Id="rId8" Type="http://schemas.openxmlformats.org/officeDocument/2006/relationships/image" Target="../media/image122.wmf"/><Relationship Id="rId7" Type="http://schemas.openxmlformats.org/officeDocument/2006/relationships/oleObject" Target="../embeddings/oleObject117.bin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image" Target="../media/image121.wmf"/><Relationship Id="rId3" Type="http://schemas.openxmlformats.org/officeDocument/2006/relationships/oleObject" Target="../embeddings/oleObject116.bin"/><Relationship Id="rId22" Type="http://schemas.openxmlformats.org/officeDocument/2006/relationships/notesSlide" Target="../notesSlides/notesSlide13.xml"/><Relationship Id="rId21" Type="http://schemas.openxmlformats.org/officeDocument/2006/relationships/vmlDrawing" Target="../drawings/vmlDrawing15.vml"/><Relationship Id="rId20" Type="http://schemas.openxmlformats.org/officeDocument/2006/relationships/slideLayout" Target="../slideLayouts/slideLayout4.xml"/><Relationship Id="rId2" Type="http://schemas.openxmlformats.org/officeDocument/2006/relationships/image" Target="../media/image120.wmf"/><Relationship Id="rId19" Type="http://schemas.openxmlformats.org/officeDocument/2006/relationships/image" Target="../media/image94.jpeg"/><Relationship Id="rId18" Type="http://schemas.openxmlformats.org/officeDocument/2006/relationships/image" Target="../media/image127.wmf"/><Relationship Id="rId17" Type="http://schemas.openxmlformats.org/officeDocument/2006/relationships/oleObject" Target="../embeddings/oleObject122.bin"/><Relationship Id="rId16" Type="http://schemas.openxmlformats.org/officeDocument/2006/relationships/image" Target="../media/image126.wmf"/><Relationship Id="rId15" Type="http://schemas.openxmlformats.org/officeDocument/2006/relationships/oleObject" Target="../embeddings/oleObject121.bin"/><Relationship Id="rId14" Type="http://schemas.openxmlformats.org/officeDocument/2006/relationships/image" Target="../media/image125.wmf"/><Relationship Id="rId13" Type="http://schemas.openxmlformats.org/officeDocument/2006/relationships/oleObject" Target="../embeddings/oleObject120.bin"/><Relationship Id="rId12" Type="http://schemas.openxmlformats.org/officeDocument/2006/relationships/image" Target="../media/image124.wmf"/><Relationship Id="rId11" Type="http://schemas.openxmlformats.org/officeDocument/2006/relationships/oleObject" Target="../embeddings/oleObject119.bin"/><Relationship Id="rId10" Type="http://schemas.openxmlformats.org/officeDocument/2006/relationships/image" Target="../media/image123.wmf"/><Relationship Id="rId1" Type="http://schemas.openxmlformats.org/officeDocument/2006/relationships/oleObject" Target="../embeddings/oleObject115.bin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6.bin"/><Relationship Id="rId8" Type="http://schemas.openxmlformats.org/officeDocument/2006/relationships/image" Target="../media/image130.wmf"/><Relationship Id="rId7" Type="http://schemas.openxmlformats.org/officeDocument/2006/relationships/oleObject" Target="../embeddings/oleObject125.bin"/><Relationship Id="rId6" Type="http://schemas.openxmlformats.org/officeDocument/2006/relationships/image" Target="../media/image129.wmf"/><Relationship Id="rId5" Type="http://schemas.openxmlformats.org/officeDocument/2006/relationships/oleObject" Target="../embeddings/oleObject124.bin"/><Relationship Id="rId4" Type="http://schemas.openxmlformats.org/officeDocument/2006/relationships/image" Target="../media/image128.wmf"/><Relationship Id="rId3" Type="http://schemas.openxmlformats.org/officeDocument/2006/relationships/oleObject" Target="../embeddings/oleObject123.bin"/><Relationship Id="rId2" Type="http://schemas.openxmlformats.org/officeDocument/2006/relationships/slide" Target="slide4.xml"/><Relationship Id="rId14" Type="http://schemas.openxmlformats.org/officeDocument/2006/relationships/notesSlide" Target="../notesSlides/notesSlide14.xml"/><Relationship Id="rId13" Type="http://schemas.openxmlformats.org/officeDocument/2006/relationships/vmlDrawing" Target="../drawings/vmlDrawing16.vml"/><Relationship Id="rId12" Type="http://schemas.openxmlformats.org/officeDocument/2006/relationships/slideLayout" Target="../slideLayouts/slideLayout4.xml"/><Relationship Id="rId11" Type="http://schemas.openxmlformats.org/officeDocument/2006/relationships/image" Target="../media/image94.jpeg"/><Relationship Id="rId10" Type="http://schemas.openxmlformats.org/officeDocument/2006/relationships/image" Target="../media/image131.wmf"/><Relationship Id="rId1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5.wmf"/><Relationship Id="rId8" Type="http://schemas.openxmlformats.org/officeDocument/2006/relationships/oleObject" Target="../embeddings/oleObject130.bin"/><Relationship Id="rId7" Type="http://schemas.openxmlformats.org/officeDocument/2006/relationships/image" Target="../media/image134.wmf"/><Relationship Id="rId6" Type="http://schemas.openxmlformats.org/officeDocument/2006/relationships/oleObject" Target="../embeddings/oleObject129.bin"/><Relationship Id="rId5" Type="http://schemas.openxmlformats.org/officeDocument/2006/relationships/image" Target="../media/image133.wmf"/><Relationship Id="rId4" Type="http://schemas.openxmlformats.org/officeDocument/2006/relationships/oleObject" Target="../embeddings/oleObject128.bin"/><Relationship Id="rId3" Type="http://schemas.openxmlformats.org/officeDocument/2006/relationships/slide" Target="slide2.xml"/><Relationship Id="rId24" Type="http://schemas.openxmlformats.org/officeDocument/2006/relationships/notesSlide" Target="../notesSlides/notesSlide15.xml"/><Relationship Id="rId23" Type="http://schemas.openxmlformats.org/officeDocument/2006/relationships/vmlDrawing" Target="../drawings/vmlDrawing17.vml"/><Relationship Id="rId22" Type="http://schemas.openxmlformats.org/officeDocument/2006/relationships/slideLayout" Target="../slideLayouts/slideLayout4.xml"/><Relationship Id="rId21" Type="http://schemas.openxmlformats.org/officeDocument/2006/relationships/image" Target="../media/image94.jpeg"/><Relationship Id="rId20" Type="http://schemas.openxmlformats.org/officeDocument/2006/relationships/image" Target="../media/image140.wmf"/><Relationship Id="rId2" Type="http://schemas.openxmlformats.org/officeDocument/2006/relationships/image" Target="../media/image132.wmf"/><Relationship Id="rId19" Type="http://schemas.openxmlformats.org/officeDocument/2006/relationships/oleObject" Target="../embeddings/oleObject136.bin"/><Relationship Id="rId18" Type="http://schemas.openxmlformats.org/officeDocument/2006/relationships/image" Target="../media/image139.wmf"/><Relationship Id="rId17" Type="http://schemas.openxmlformats.org/officeDocument/2006/relationships/oleObject" Target="../embeddings/oleObject135.bin"/><Relationship Id="rId16" Type="http://schemas.openxmlformats.org/officeDocument/2006/relationships/oleObject" Target="../embeddings/oleObject134.bin"/><Relationship Id="rId15" Type="http://schemas.openxmlformats.org/officeDocument/2006/relationships/image" Target="../media/image138.wmf"/><Relationship Id="rId14" Type="http://schemas.openxmlformats.org/officeDocument/2006/relationships/oleObject" Target="../embeddings/oleObject133.bin"/><Relationship Id="rId13" Type="http://schemas.openxmlformats.org/officeDocument/2006/relationships/image" Target="../media/image137.wmf"/><Relationship Id="rId12" Type="http://schemas.openxmlformats.org/officeDocument/2006/relationships/oleObject" Target="../embeddings/oleObject132.bin"/><Relationship Id="rId11" Type="http://schemas.openxmlformats.org/officeDocument/2006/relationships/image" Target="../media/image136.wmf"/><Relationship Id="rId10" Type="http://schemas.openxmlformats.org/officeDocument/2006/relationships/oleObject" Target="../embeddings/oleObject131.bin"/><Relationship Id="rId1" Type="http://schemas.openxmlformats.org/officeDocument/2006/relationships/oleObject" Target="../embeddings/oleObject127.bin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7.xml"/><Relationship Id="rId8" Type="http://schemas.openxmlformats.org/officeDocument/2006/relationships/slide" Target="slide6.xml"/><Relationship Id="rId7" Type="http://schemas.openxmlformats.org/officeDocument/2006/relationships/slide" Target="slide5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slide" Target="slide17.xml"/><Relationship Id="rId3" Type="http://schemas.openxmlformats.org/officeDocument/2006/relationships/slide" Target="slide16.xml"/><Relationship Id="rId25" Type="http://schemas.openxmlformats.org/officeDocument/2006/relationships/slideLayout" Target="../slideLayouts/slideLayout3.xml"/><Relationship Id="rId24" Type="http://schemas.openxmlformats.org/officeDocument/2006/relationships/slide" Target="slide30.xml"/><Relationship Id="rId23" Type="http://schemas.openxmlformats.org/officeDocument/2006/relationships/slide" Target="slide27.xml"/><Relationship Id="rId22" Type="http://schemas.openxmlformats.org/officeDocument/2006/relationships/slide" Target="slide26.xml"/><Relationship Id="rId21" Type="http://schemas.openxmlformats.org/officeDocument/2006/relationships/slide" Target="slide25.xml"/><Relationship Id="rId20" Type="http://schemas.openxmlformats.org/officeDocument/2006/relationships/slide" Target="slide24.xml"/><Relationship Id="rId2" Type="http://schemas.openxmlformats.org/officeDocument/2006/relationships/slide" Target="slide15.xml"/><Relationship Id="rId19" Type="http://schemas.openxmlformats.org/officeDocument/2006/relationships/slide" Target="slide23.xml"/><Relationship Id="rId18" Type="http://schemas.openxmlformats.org/officeDocument/2006/relationships/slide" Target="slide22.xml"/><Relationship Id="rId17" Type="http://schemas.openxmlformats.org/officeDocument/2006/relationships/slide" Target="slide13.xml"/><Relationship Id="rId16" Type="http://schemas.openxmlformats.org/officeDocument/2006/relationships/slide" Target="slide12.xml"/><Relationship Id="rId15" Type="http://schemas.openxmlformats.org/officeDocument/2006/relationships/slide" Target="slide11.xml"/><Relationship Id="rId14" Type="http://schemas.openxmlformats.org/officeDocument/2006/relationships/slide" Target="slide10.xml"/><Relationship Id="rId13" Type="http://schemas.openxmlformats.org/officeDocument/2006/relationships/slide" Target="slide9.xml"/><Relationship Id="rId12" Type="http://schemas.openxmlformats.org/officeDocument/2006/relationships/slide" Target="slide21.xml"/><Relationship Id="rId11" Type="http://schemas.openxmlformats.org/officeDocument/2006/relationships/slide" Target="slide20.xml"/><Relationship Id="rId10" Type="http://schemas.openxmlformats.org/officeDocument/2006/relationships/slide" Target="slide8.xml"/><Relationship Id="rId1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4.wmf"/><Relationship Id="rId8" Type="http://schemas.openxmlformats.org/officeDocument/2006/relationships/oleObject" Target="../embeddings/oleObject140.bin"/><Relationship Id="rId7" Type="http://schemas.openxmlformats.org/officeDocument/2006/relationships/image" Target="../media/image143.wmf"/><Relationship Id="rId6" Type="http://schemas.openxmlformats.org/officeDocument/2006/relationships/oleObject" Target="../embeddings/oleObject139.bin"/><Relationship Id="rId5" Type="http://schemas.openxmlformats.org/officeDocument/2006/relationships/image" Target="../media/image142.wmf"/><Relationship Id="rId4" Type="http://schemas.openxmlformats.org/officeDocument/2006/relationships/oleObject" Target="../embeddings/oleObject138.bin"/><Relationship Id="rId3" Type="http://schemas.openxmlformats.org/officeDocument/2006/relationships/image" Target="../media/image141.wmf"/><Relationship Id="rId20" Type="http://schemas.openxmlformats.org/officeDocument/2006/relationships/notesSlide" Target="../notesSlides/notesSlide16.xml"/><Relationship Id="rId2" Type="http://schemas.openxmlformats.org/officeDocument/2006/relationships/oleObject" Target="../embeddings/oleObject137.bin"/><Relationship Id="rId19" Type="http://schemas.openxmlformats.org/officeDocument/2006/relationships/vmlDrawing" Target="../drawings/vmlDrawing18.vml"/><Relationship Id="rId18" Type="http://schemas.openxmlformats.org/officeDocument/2006/relationships/slideLayout" Target="../slideLayouts/slideLayout4.xml"/><Relationship Id="rId17" Type="http://schemas.openxmlformats.org/officeDocument/2006/relationships/image" Target="../media/image94.jpeg"/><Relationship Id="rId16" Type="http://schemas.openxmlformats.org/officeDocument/2006/relationships/oleObject" Target="../embeddings/oleObject144.bin"/><Relationship Id="rId15" Type="http://schemas.openxmlformats.org/officeDocument/2006/relationships/image" Target="../media/image147.wmf"/><Relationship Id="rId14" Type="http://schemas.openxmlformats.org/officeDocument/2006/relationships/oleObject" Target="../embeddings/oleObject143.bin"/><Relationship Id="rId13" Type="http://schemas.openxmlformats.org/officeDocument/2006/relationships/image" Target="../media/image146.wmf"/><Relationship Id="rId12" Type="http://schemas.openxmlformats.org/officeDocument/2006/relationships/oleObject" Target="../embeddings/oleObject142.bin"/><Relationship Id="rId11" Type="http://schemas.openxmlformats.org/officeDocument/2006/relationships/image" Target="../media/image145.wmf"/><Relationship Id="rId10" Type="http://schemas.openxmlformats.org/officeDocument/2006/relationships/oleObject" Target="../embeddings/oleObject141.bin"/><Relationship Id="rId1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1.wmf"/><Relationship Id="rId8" Type="http://schemas.openxmlformats.org/officeDocument/2006/relationships/oleObject" Target="../embeddings/oleObject148.bin"/><Relationship Id="rId7" Type="http://schemas.openxmlformats.org/officeDocument/2006/relationships/image" Target="../media/image150.wmf"/><Relationship Id="rId6" Type="http://schemas.openxmlformats.org/officeDocument/2006/relationships/oleObject" Target="../embeddings/oleObject147.bin"/><Relationship Id="rId5" Type="http://schemas.openxmlformats.org/officeDocument/2006/relationships/image" Target="../media/image149.wmf"/><Relationship Id="rId4" Type="http://schemas.openxmlformats.org/officeDocument/2006/relationships/oleObject" Target="../embeddings/oleObject146.bin"/><Relationship Id="rId3" Type="http://schemas.openxmlformats.org/officeDocument/2006/relationships/image" Target="../media/image148.wmf"/><Relationship Id="rId25" Type="http://schemas.openxmlformats.org/officeDocument/2006/relationships/notesSlide" Target="../notesSlides/notesSlide17.xml"/><Relationship Id="rId24" Type="http://schemas.openxmlformats.org/officeDocument/2006/relationships/vmlDrawing" Target="../drawings/vmlDrawing19.vml"/><Relationship Id="rId23" Type="http://schemas.openxmlformats.org/officeDocument/2006/relationships/slideLayout" Target="../slideLayouts/slideLayout4.xml"/><Relationship Id="rId22" Type="http://schemas.openxmlformats.org/officeDocument/2006/relationships/image" Target="../media/image94.jpeg"/><Relationship Id="rId21" Type="http://schemas.openxmlformats.org/officeDocument/2006/relationships/image" Target="../media/image157.wmf"/><Relationship Id="rId20" Type="http://schemas.openxmlformats.org/officeDocument/2006/relationships/oleObject" Target="../embeddings/oleObject154.bin"/><Relationship Id="rId2" Type="http://schemas.openxmlformats.org/officeDocument/2006/relationships/oleObject" Target="../embeddings/oleObject145.bin"/><Relationship Id="rId19" Type="http://schemas.openxmlformats.org/officeDocument/2006/relationships/image" Target="../media/image156.wmf"/><Relationship Id="rId18" Type="http://schemas.openxmlformats.org/officeDocument/2006/relationships/oleObject" Target="../embeddings/oleObject153.bin"/><Relationship Id="rId17" Type="http://schemas.openxmlformats.org/officeDocument/2006/relationships/image" Target="../media/image155.wmf"/><Relationship Id="rId16" Type="http://schemas.openxmlformats.org/officeDocument/2006/relationships/oleObject" Target="../embeddings/oleObject152.bin"/><Relationship Id="rId15" Type="http://schemas.openxmlformats.org/officeDocument/2006/relationships/image" Target="../media/image154.wmf"/><Relationship Id="rId14" Type="http://schemas.openxmlformats.org/officeDocument/2006/relationships/oleObject" Target="../embeddings/oleObject151.bin"/><Relationship Id="rId13" Type="http://schemas.openxmlformats.org/officeDocument/2006/relationships/image" Target="../media/image153.wmf"/><Relationship Id="rId12" Type="http://schemas.openxmlformats.org/officeDocument/2006/relationships/oleObject" Target="../embeddings/oleObject150.bin"/><Relationship Id="rId11" Type="http://schemas.openxmlformats.org/officeDocument/2006/relationships/image" Target="../media/image152.wmf"/><Relationship Id="rId10" Type="http://schemas.openxmlformats.org/officeDocument/2006/relationships/oleObject" Target="../embeddings/oleObject149.bin"/><Relationship Id="rId1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wmf"/><Relationship Id="rId8" Type="http://schemas.openxmlformats.org/officeDocument/2006/relationships/oleObject" Target="../embeddings/oleObject158.bin"/><Relationship Id="rId7" Type="http://schemas.openxmlformats.org/officeDocument/2006/relationships/image" Target="../media/image160.wmf"/><Relationship Id="rId6" Type="http://schemas.openxmlformats.org/officeDocument/2006/relationships/oleObject" Target="../embeddings/oleObject157.bin"/><Relationship Id="rId5" Type="http://schemas.openxmlformats.org/officeDocument/2006/relationships/image" Target="../media/image159.wmf"/><Relationship Id="rId4" Type="http://schemas.openxmlformats.org/officeDocument/2006/relationships/oleObject" Target="../embeddings/oleObject156.bin"/><Relationship Id="rId32" Type="http://schemas.openxmlformats.org/officeDocument/2006/relationships/notesSlide" Target="../notesSlides/notesSlide18.xml"/><Relationship Id="rId31" Type="http://schemas.openxmlformats.org/officeDocument/2006/relationships/vmlDrawing" Target="../drawings/vmlDrawing20.vml"/><Relationship Id="rId30" Type="http://schemas.openxmlformats.org/officeDocument/2006/relationships/slideLayout" Target="../slideLayouts/slideLayout4.xml"/><Relationship Id="rId3" Type="http://schemas.openxmlformats.org/officeDocument/2006/relationships/image" Target="../media/image158.wmf"/><Relationship Id="rId29" Type="http://schemas.openxmlformats.org/officeDocument/2006/relationships/image" Target="../media/image94.jpeg"/><Relationship Id="rId28" Type="http://schemas.openxmlformats.org/officeDocument/2006/relationships/image" Target="../media/image169.wmf"/><Relationship Id="rId27" Type="http://schemas.openxmlformats.org/officeDocument/2006/relationships/oleObject" Target="../embeddings/oleObject167.bin"/><Relationship Id="rId26" Type="http://schemas.openxmlformats.org/officeDocument/2006/relationships/image" Target="../media/image168.wmf"/><Relationship Id="rId25" Type="http://schemas.openxmlformats.org/officeDocument/2006/relationships/oleObject" Target="../embeddings/oleObject166.bin"/><Relationship Id="rId24" Type="http://schemas.openxmlformats.org/officeDocument/2006/relationships/image" Target="../media/image167.wmf"/><Relationship Id="rId23" Type="http://schemas.openxmlformats.org/officeDocument/2006/relationships/oleObject" Target="../embeddings/oleObject165.bin"/><Relationship Id="rId22" Type="http://schemas.openxmlformats.org/officeDocument/2006/relationships/image" Target="../media/image166.wmf"/><Relationship Id="rId21" Type="http://schemas.openxmlformats.org/officeDocument/2006/relationships/oleObject" Target="../embeddings/oleObject164.bin"/><Relationship Id="rId20" Type="http://schemas.openxmlformats.org/officeDocument/2006/relationships/image" Target="../media/image165.wmf"/><Relationship Id="rId2" Type="http://schemas.openxmlformats.org/officeDocument/2006/relationships/oleObject" Target="../embeddings/oleObject155.bin"/><Relationship Id="rId19" Type="http://schemas.openxmlformats.org/officeDocument/2006/relationships/oleObject" Target="../embeddings/oleObject163.bin"/><Relationship Id="rId18" Type="http://schemas.openxmlformats.org/officeDocument/2006/relationships/image" Target="../media/image164.wmf"/><Relationship Id="rId17" Type="http://schemas.openxmlformats.org/officeDocument/2006/relationships/oleObject" Target="../embeddings/oleObject162.bin"/><Relationship Id="rId16" Type="http://schemas.openxmlformats.org/officeDocument/2006/relationships/slide" Target="slide4.xml"/><Relationship Id="rId15" Type="http://schemas.openxmlformats.org/officeDocument/2006/relationships/image" Target="../media/image163.wmf"/><Relationship Id="rId14" Type="http://schemas.openxmlformats.org/officeDocument/2006/relationships/oleObject" Target="../embeddings/oleObject161.bin"/><Relationship Id="rId13" Type="http://schemas.openxmlformats.org/officeDocument/2006/relationships/image" Target="../media/image162.wmf"/><Relationship Id="rId12" Type="http://schemas.openxmlformats.org/officeDocument/2006/relationships/oleObject" Target="../embeddings/oleObject160.bin"/><Relationship Id="rId11" Type="http://schemas.openxmlformats.org/officeDocument/2006/relationships/image" Target="../media/image161.wmf"/><Relationship Id="rId10" Type="http://schemas.openxmlformats.org/officeDocument/2006/relationships/oleObject" Target="../embeddings/oleObject159.bin"/><Relationship Id="rId1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wmf"/><Relationship Id="rId8" Type="http://schemas.openxmlformats.org/officeDocument/2006/relationships/oleObject" Target="../embeddings/oleObject171.bin"/><Relationship Id="rId7" Type="http://schemas.openxmlformats.org/officeDocument/2006/relationships/image" Target="../media/image172.wmf"/><Relationship Id="rId6" Type="http://schemas.openxmlformats.org/officeDocument/2006/relationships/oleObject" Target="../embeddings/oleObject170.bin"/><Relationship Id="rId5" Type="http://schemas.openxmlformats.org/officeDocument/2006/relationships/image" Target="../media/image171.wmf"/><Relationship Id="rId4" Type="http://schemas.openxmlformats.org/officeDocument/2006/relationships/oleObject" Target="../embeddings/oleObject169.bin"/><Relationship Id="rId3" Type="http://schemas.openxmlformats.org/officeDocument/2006/relationships/image" Target="../media/image170.wmf"/><Relationship Id="rId29" Type="http://schemas.openxmlformats.org/officeDocument/2006/relationships/notesSlide" Target="../notesSlides/notesSlide19.xml"/><Relationship Id="rId28" Type="http://schemas.openxmlformats.org/officeDocument/2006/relationships/vmlDrawing" Target="../drawings/vmlDrawing21.vml"/><Relationship Id="rId27" Type="http://schemas.openxmlformats.org/officeDocument/2006/relationships/slideLayout" Target="../slideLayouts/slideLayout4.xml"/><Relationship Id="rId26" Type="http://schemas.openxmlformats.org/officeDocument/2006/relationships/image" Target="../media/image94.jpeg"/><Relationship Id="rId25" Type="http://schemas.openxmlformats.org/officeDocument/2006/relationships/image" Target="../media/image180.wmf"/><Relationship Id="rId24" Type="http://schemas.openxmlformats.org/officeDocument/2006/relationships/oleObject" Target="../embeddings/oleObject179.bin"/><Relationship Id="rId23" Type="http://schemas.openxmlformats.org/officeDocument/2006/relationships/image" Target="../media/image179.wmf"/><Relationship Id="rId22" Type="http://schemas.openxmlformats.org/officeDocument/2006/relationships/oleObject" Target="../embeddings/oleObject178.bin"/><Relationship Id="rId21" Type="http://schemas.openxmlformats.org/officeDocument/2006/relationships/image" Target="../media/image178.wmf"/><Relationship Id="rId20" Type="http://schemas.openxmlformats.org/officeDocument/2006/relationships/oleObject" Target="../embeddings/oleObject177.bin"/><Relationship Id="rId2" Type="http://schemas.openxmlformats.org/officeDocument/2006/relationships/oleObject" Target="../embeddings/oleObject168.bin"/><Relationship Id="rId19" Type="http://schemas.openxmlformats.org/officeDocument/2006/relationships/image" Target="../media/image177.wmf"/><Relationship Id="rId18" Type="http://schemas.openxmlformats.org/officeDocument/2006/relationships/oleObject" Target="../embeddings/oleObject176.bin"/><Relationship Id="rId17" Type="http://schemas.openxmlformats.org/officeDocument/2006/relationships/image" Target="../media/image176.wmf"/><Relationship Id="rId16" Type="http://schemas.openxmlformats.org/officeDocument/2006/relationships/oleObject" Target="../embeddings/oleObject175.bin"/><Relationship Id="rId15" Type="http://schemas.openxmlformats.org/officeDocument/2006/relationships/image" Target="../media/image175.wmf"/><Relationship Id="rId14" Type="http://schemas.openxmlformats.org/officeDocument/2006/relationships/oleObject" Target="../embeddings/oleObject174.bin"/><Relationship Id="rId13" Type="http://schemas.openxmlformats.org/officeDocument/2006/relationships/image" Target="../media/image174.wmf"/><Relationship Id="rId12" Type="http://schemas.openxmlformats.org/officeDocument/2006/relationships/oleObject" Target="../embeddings/oleObject173.bin"/><Relationship Id="rId11" Type="http://schemas.openxmlformats.org/officeDocument/2006/relationships/image" Target="../media/image173.wmf"/><Relationship Id="rId10" Type="http://schemas.openxmlformats.org/officeDocument/2006/relationships/oleObject" Target="../embeddings/oleObject172.bin"/><Relationship Id="rId1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3.wmf"/><Relationship Id="rId8" Type="http://schemas.openxmlformats.org/officeDocument/2006/relationships/oleObject" Target="../embeddings/oleObject183.bin"/><Relationship Id="rId7" Type="http://schemas.openxmlformats.org/officeDocument/2006/relationships/image" Target="../media/image49.wmf"/><Relationship Id="rId6" Type="http://schemas.openxmlformats.org/officeDocument/2006/relationships/oleObject" Target="../embeddings/oleObject182.bin"/><Relationship Id="rId5" Type="http://schemas.openxmlformats.org/officeDocument/2006/relationships/image" Target="../media/image182.wmf"/><Relationship Id="rId4" Type="http://schemas.openxmlformats.org/officeDocument/2006/relationships/oleObject" Target="../embeddings/oleObject181.bin"/><Relationship Id="rId3" Type="http://schemas.openxmlformats.org/officeDocument/2006/relationships/image" Target="../media/image181.wmf"/><Relationship Id="rId25" Type="http://schemas.openxmlformats.org/officeDocument/2006/relationships/notesSlide" Target="../notesSlides/notesSlide20.xml"/><Relationship Id="rId24" Type="http://schemas.openxmlformats.org/officeDocument/2006/relationships/vmlDrawing" Target="../drawings/vmlDrawing22.vml"/><Relationship Id="rId23" Type="http://schemas.openxmlformats.org/officeDocument/2006/relationships/slideLayout" Target="../slideLayouts/slideLayout4.xml"/><Relationship Id="rId22" Type="http://schemas.openxmlformats.org/officeDocument/2006/relationships/image" Target="../media/image94.jpeg"/><Relationship Id="rId21" Type="http://schemas.openxmlformats.org/officeDocument/2006/relationships/image" Target="../media/image180.wmf"/><Relationship Id="rId20" Type="http://schemas.openxmlformats.org/officeDocument/2006/relationships/oleObject" Target="../embeddings/oleObject189.bin"/><Relationship Id="rId2" Type="http://schemas.openxmlformats.org/officeDocument/2006/relationships/oleObject" Target="../embeddings/oleObject180.bin"/><Relationship Id="rId19" Type="http://schemas.openxmlformats.org/officeDocument/2006/relationships/image" Target="../media/image179.wmf"/><Relationship Id="rId18" Type="http://schemas.openxmlformats.org/officeDocument/2006/relationships/oleObject" Target="../embeddings/oleObject188.bin"/><Relationship Id="rId17" Type="http://schemas.openxmlformats.org/officeDocument/2006/relationships/image" Target="../media/image186.wmf"/><Relationship Id="rId16" Type="http://schemas.openxmlformats.org/officeDocument/2006/relationships/oleObject" Target="../embeddings/oleObject187.bin"/><Relationship Id="rId15" Type="http://schemas.openxmlformats.org/officeDocument/2006/relationships/image" Target="../media/image185.wmf"/><Relationship Id="rId14" Type="http://schemas.openxmlformats.org/officeDocument/2006/relationships/oleObject" Target="../embeddings/oleObject186.bin"/><Relationship Id="rId13" Type="http://schemas.openxmlformats.org/officeDocument/2006/relationships/image" Target="../media/image184.wmf"/><Relationship Id="rId12" Type="http://schemas.openxmlformats.org/officeDocument/2006/relationships/oleObject" Target="../embeddings/oleObject185.bin"/><Relationship Id="rId11" Type="http://schemas.openxmlformats.org/officeDocument/2006/relationships/image" Target="../media/image183.wmf"/><Relationship Id="rId10" Type="http://schemas.openxmlformats.org/officeDocument/2006/relationships/oleObject" Target="../embeddings/oleObject184.bin"/><Relationship Id="rId1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3.bin"/><Relationship Id="rId8" Type="http://schemas.openxmlformats.org/officeDocument/2006/relationships/image" Target="../media/image189.wmf"/><Relationship Id="rId7" Type="http://schemas.openxmlformats.org/officeDocument/2006/relationships/oleObject" Target="../embeddings/oleObject192.bin"/><Relationship Id="rId6" Type="http://schemas.openxmlformats.org/officeDocument/2006/relationships/image" Target="../media/image188.wmf"/><Relationship Id="rId5" Type="http://schemas.openxmlformats.org/officeDocument/2006/relationships/oleObject" Target="../embeddings/oleObject191.bin"/><Relationship Id="rId4" Type="http://schemas.openxmlformats.org/officeDocument/2006/relationships/image" Target="../media/image187.wmf"/><Relationship Id="rId3" Type="http://schemas.openxmlformats.org/officeDocument/2006/relationships/oleObject" Target="../embeddings/oleObject190.bin"/><Relationship Id="rId2" Type="http://schemas.openxmlformats.org/officeDocument/2006/relationships/slide" Target="slide4.xml"/><Relationship Id="rId18" Type="http://schemas.openxmlformats.org/officeDocument/2006/relationships/notesSlide" Target="../notesSlides/notesSlide21.xml"/><Relationship Id="rId17" Type="http://schemas.openxmlformats.org/officeDocument/2006/relationships/vmlDrawing" Target="../drawings/vmlDrawing23.vml"/><Relationship Id="rId16" Type="http://schemas.openxmlformats.org/officeDocument/2006/relationships/slideLayout" Target="../slideLayouts/slideLayout4.xml"/><Relationship Id="rId15" Type="http://schemas.openxmlformats.org/officeDocument/2006/relationships/image" Target="../media/image94.jpeg"/><Relationship Id="rId14" Type="http://schemas.openxmlformats.org/officeDocument/2006/relationships/image" Target="../media/image192.wmf"/><Relationship Id="rId13" Type="http://schemas.openxmlformats.org/officeDocument/2006/relationships/oleObject" Target="../embeddings/oleObject195.bin"/><Relationship Id="rId12" Type="http://schemas.openxmlformats.org/officeDocument/2006/relationships/image" Target="../media/image191.wmf"/><Relationship Id="rId11" Type="http://schemas.openxmlformats.org/officeDocument/2006/relationships/oleObject" Target="../embeddings/oleObject194.bin"/><Relationship Id="rId10" Type="http://schemas.openxmlformats.org/officeDocument/2006/relationships/image" Target="../media/image190.wmf"/><Relationship Id="rId1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9.bin"/><Relationship Id="rId8" Type="http://schemas.openxmlformats.org/officeDocument/2006/relationships/image" Target="../media/image195.wmf"/><Relationship Id="rId7" Type="http://schemas.openxmlformats.org/officeDocument/2006/relationships/oleObject" Target="../embeddings/oleObject198.bin"/><Relationship Id="rId6" Type="http://schemas.openxmlformats.org/officeDocument/2006/relationships/image" Target="../media/image194.wmf"/><Relationship Id="rId5" Type="http://schemas.openxmlformats.org/officeDocument/2006/relationships/oleObject" Target="../embeddings/oleObject197.bin"/><Relationship Id="rId4" Type="http://schemas.openxmlformats.org/officeDocument/2006/relationships/image" Target="../media/image193.wmf"/><Relationship Id="rId3" Type="http://schemas.openxmlformats.org/officeDocument/2006/relationships/oleObject" Target="../embeddings/oleObject196.bin"/><Relationship Id="rId2" Type="http://schemas.openxmlformats.org/officeDocument/2006/relationships/slide" Target="slide4.xml"/><Relationship Id="rId18" Type="http://schemas.openxmlformats.org/officeDocument/2006/relationships/notesSlide" Target="../notesSlides/notesSlide22.xml"/><Relationship Id="rId17" Type="http://schemas.openxmlformats.org/officeDocument/2006/relationships/vmlDrawing" Target="../drawings/vmlDrawing24.vml"/><Relationship Id="rId16" Type="http://schemas.openxmlformats.org/officeDocument/2006/relationships/slideLayout" Target="../slideLayouts/slideLayout4.xml"/><Relationship Id="rId15" Type="http://schemas.openxmlformats.org/officeDocument/2006/relationships/image" Target="../media/image94.jpeg"/><Relationship Id="rId14" Type="http://schemas.openxmlformats.org/officeDocument/2006/relationships/image" Target="../media/image198.wmf"/><Relationship Id="rId13" Type="http://schemas.openxmlformats.org/officeDocument/2006/relationships/oleObject" Target="../embeddings/oleObject201.bin"/><Relationship Id="rId12" Type="http://schemas.openxmlformats.org/officeDocument/2006/relationships/image" Target="../media/image197.wmf"/><Relationship Id="rId11" Type="http://schemas.openxmlformats.org/officeDocument/2006/relationships/oleObject" Target="../embeddings/oleObject200.bin"/><Relationship Id="rId10" Type="http://schemas.openxmlformats.org/officeDocument/2006/relationships/image" Target="../media/image196.wmf"/><Relationship Id="rId1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3.png"/><Relationship Id="rId8" Type="http://schemas.openxmlformats.org/officeDocument/2006/relationships/image" Target="../media/image202.wmf"/><Relationship Id="rId7" Type="http://schemas.openxmlformats.org/officeDocument/2006/relationships/oleObject" Target="../embeddings/oleObject205.bin"/><Relationship Id="rId6" Type="http://schemas.openxmlformats.org/officeDocument/2006/relationships/image" Target="../media/image201.wmf"/><Relationship Id="rId5" Type="http://schemas.openxmlformats.org/officeDocument/2006/relationships/oleObject" Target="../embeddings/oleObject204.bin"/><Relationship Id="rId4" Type="http://schemas.openxmlformats.org/officeDocument/2006/relationships/image" Target="../media/image200.wmf"/><Relationship Id="rId3" Type="http://schemas.openxmlformats.org/officeDocument/2006/relationships/oleObject" Target="../embeddings/oleObject203.bin"/><Relationship Id="rId2" Type="http://schemas.openxmlformats.org/officeDocument/2006/relationships/image" Target="../media/image199.wmf"/><Relationship Id="rId15" Type="http://schemas.openxmlformats.org/officeDocument/2006/relationships/notesSlide" Target="../notesSlides/notesSlide23.xml"/><Relationship Id="rId14" Type="http://schemas.openxmlformats.org/officeDocument/2006/relationships/vmlDrawing" Target="../drawings/vmlDrawing25.vml"/><Relationship Id="rId13" Type="http://schemas.openxmlformats.org/officeDocument/2006/relationships/slideLayout" Target="../slideLayouts/slideLayout4.xml"/><Relationship Id="rId12" Type="http://schemas.openxmlformats.org/officeDocument/2006/relationships/image" Target="../media/image94.jpeg"/><Relationship Id="rId11" Type="http://schemas.openxmlformats.org/officeDocument/2006/relationships/image" Target="../media/image204.wmf"/><Relationship Id="rId10" Type="http://schemas.openxmlformats.org/officeDocument/2006/relationships/oleObject" Target="../embeddings/oleObject206.bin"/><Relationship Id="rId1" Type="http://schemas.openxmlformats.org/officeDocument/2006/relationships/oleObject" Target="../embeddings/oleObject202.bin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11.bin"/><Relationship Id="rId8" Type="http://schemas.openxmlformats.org/officeDocument/2006/relationships/image" Target="../media/image208.wmf"/><Relationship Id="rId7" Type="http://schemas.openxmlformats.org/officeDocument/2006/relationships/oleObject" Target="../embeddings/oleObject210.bin"/><Relationship Id="rId6" Type="http://schemas.openxmlformats.org/officeDocument/2006/relationships/image" Target="../media/image207.wmf"/><Relationship Id="rId5" Type="http://schemas.openxmlformats.org/officeDocument/2006/relationships/oleObject" Target="../embeddings/oleObject209.bin"/><Relationship Id="rId4" Type="http://schemas.openxmlformats.org/officeDocument/2006/relationships/image" Target="../media/image206.wmf"/><Relationship Id="rId3" Type="http://schemas.openxmlformats.org/officeDocument/2006/relationships/oleObject" Target="../embeddings/oleObject208.bin"/><Relationship Id="rId2" Type="http://schemas.openxmlformats.org/officeDocument/2006/relationships/image" Target="../media/image205.wmf"/><Relationship Id="rId17" Type="http://schemas.openxmlformats.org/officeDocument/2006/relationships/notesSlide" Target="../notesSlides/notesSlide24.xml"/><Relationship Id="rId16" Type="http://schemas.openxmlformats.org/officeDocument/2006/relationships/vmlDrawing" Target="../drawings/vmlDrawing26.vml"/><Relationship Id="rId15" Type="http://schemas.openxmlformats.org/officeDocument/2006/relationships/slideLayout" Target="../slideLayouts/slideLayout4.xml"/><Relationship Id="rId14" Type="http://schemas.openxmlformats.org/officeDocument/2006/relationships/image" Target="../media/image94.jpeg"/><Relationship Id="rId13" Type="http://schemas.openxmlformats.org/officeDocument/2006/relationships/image" Target="../media/image211.wmf"/><Relationship Id="rId12" Type="http://schemas.openxmlformats.org/officeDocument/2006/relationships/oleObject" Target="../embeddings/oleObject212.bin"/><Relationship Id="rId11" Type="http://schemas.openxmlformats.org/officeDocument/2006/relationships/image" Target="../media/image210.png"/><Relationship Id="rId10" Type="http://schemas.openxmlformats.org/officeDocument/2006/relationships/image" Target="../media/image209.wmf"/><Relationship Id="rId1" Type="http://schemas.openxmlformats.org/officeDocument/2006/relationships/oleObject" Target="../embeddings/oleObject207.bin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16.bin"/><Relationship Id="rId8" Type="http://schemas.openxmlformats.org/officeDocument/2006/relationships/image" Target="../media/image215.wmf"/><Relationship Id="rId7" Type="http://schemas.openxmlformats.org/officeDocument/2006/relationships/oleObject" Target="../embeddings/oleObject215.bin"/><Relationship Id="rId6" Type="http://schemas.openxmlformats.org/officeDocument/2006/relationships/image" Target="../media/image214.png"/><Relationship Id="rId5" Type="http://schemas.openxmlformats.org/officeDocument/2006/relationships/image" Target="../media/image213.wmf"/><Relationship Id="rId4" Type="http://schemas.openxmlformats.org/officeDocument/2006/relationships/oleObject" Target="../embeddings/oleObject214.bin"/><Relationship Id="rId3" Type="http://schemas.openxmlformats.org/officeDocument/2006/relationships/image" Target="../media/image212.wmf"/><Relationship Id="rId2" Type="http://schemas.openxmlformats.org/officeDocument/2006/relationships/oleObject" Target="../embeddings/oleObject213.bin"/><Relationship Id="rId14" Type="http://schemas.openxmlformats.org/officeDocument/2006/relationships/notesSlide" Target="../notesSlides/notesSlide25.xml"/><Relationship Id="rId13" Type="http://schemas.openxmlformats.org/officeDocument/2006/relationships/vmlDrawing" Target="../drawings/vmlDrawing27.vml"/><Relationship Id="rId12" Type="http://schemas.openxmlformats.org/officeDocument/2006/relationships/slideLayout" Target="../slideLayouts/slideLayout4.xml"/><Relationship Id="rId11" Type="http://schemas.openxmlformats.org/officeDocument/2006/relationships/image" Target="../media/image94.jpeg"/><Relationship Id="rId10" Type="http://schemas.openxmlformats.org/officeDocument/2006/relationships/image" Target="../media/image207.wmf"/><Relationship Id="rId1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10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9.wmf"/><Relationship Id="rId8" Type="http://schemas.openxmlformats.org/officeDocument/2006/relationships/oleObject" Target="../embeddings/oleObject220.bin"/><Relationship Id="rId7" Type="http://schemas.openxmlformats.org/officeDocument/2006/relationships/image" Target="../media/image218.wmf"/><Relationship Id="rId6" Type="http://schemas.openxmlformats.org/officeDocument/2006/relationships/oleObject" Target="../embeddings/oleObject219.bin"/><Relationship Id="rId5" Type="http://schemas.openxmlformats.org/officeDocument/2006/relationships/image" Target="../media/image217.wmf"/><Relationship Id="rId4" Type="http://schemas.openxmlformats.org/officeDocument/2006/relationships/oleObject" Target="../embeddings/oleObject218.bin"/><Relationship Id="rId3" Type="http://schemas.openxmlformats.org/officeDocument/2006/relationships/image" Target="../media/image216.wmf"/><Relationship Id="rId25" Type="http://schemas.openxmlformats.org/officeDocument/2006/relationships/notesSlide" Target="../notesSlides/notesSlide26.xml"/><Relationship Id="rId24" Type="http://schemas.openxmlformats.org/officeDocument/2006/relationships/vmlDrawing" Target="../drawings/vmlDrawing28.vml"/><Relationship Id="rId23" Type="http://schemas.openxmlformats.org/officeDocument/2006/relationships/slideLayout" Target="../slideLayouts/slideLayout4.xml"/><Relationship Id="rId22" Type="http://schemas.openxmlformats.org/officeDocument/2006/relationships/image" Target="../media/image94.jpeg"/><Relationship Id="rId21" Type="http://schemas.openxmlformats.org/officeDocument/2006/relationships/image" Target="../media/image225.wmf"/><Relationship Id="rId20" Type="http://schemas.openxmlformats.org/officeDocument/2006/relationships/oleObject" Target="../embeddings/oleObject226.bin"/><Relationship Id="rId2" Type="http://schemas.openxmlformats.org/officeDocument/2006/relationships/oleObject" Target="../embeddings/oleObject217.bin"/><Relationship Id="rId19" Type="http://schemas.openxmlformats.org/officeDocument/2006/relationships/image" Target="../media/image224.wmf"/><Relationship Id="rId18" Type="http://schemas.openxmlformats.org/officeDocument/2006/relationships/oleObject" Target="../embeddings/oleObject225.bin"/><Relationship Id="rId17" Type="http://schemas.openxmlformats.org/officeDocument/2006/relationships/image" Target="../media/image223.wmf"/><Relationship Id="rId16" Type="http://schemas.openxmlformats.org/officeDocument/2006/relationships/oleObject" Target="../embeddings/oleObject224.bin"/><Relationship Id="rId15" Type="http://schemas.openxmlformats.org/officeDocument/2006/relationships/image" Target="../media/image222.wmf"/><Relationship Id="rId14" Type="http://schemas.openxmlformats.org/officeDocument/2006/relationships/oleObject" Target="../embeddings/oleObject223.bin"/><Relationship Id="rId13" Type="http://schemas.openxmlformats.org/officeDocument/2006/relationships/image" Target="../media/image221.wmf"/><Relationship Id="rId12" Type="http://schemas.openxmlformats.org/officeDocument/2006/relationships/oleObject" Target="../embeddings/oleObject222.bin"/><Relationship Id="rId11" Type="http://schemas.openxmlformats.org/officeDocument/2006/relationships/image" Target="../media/image220.wmf"/><Relationship Id="rId10" Type="http://schemas.openxmlformats.org/officeDocument/2006/relationships/oleObject" Target="../embeddings/oleObject221.bin"/><Relationship Id="rId1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226.jpeg"/><Relationship Id="rId7" Type="http://schemas.openxmlformats.org/officeDocument/2006/relationships/hyperlink" Target="https://i.pinimg.com/originals/87/54/45/875445f83670e0750c6f2049b85efae1.png" TargetMode="External"/><Relationship Id="rId6" Type="http://schemas.openxmlformats.org/officeDocument/2006/relationships/hyperlink" Target="https://png.pngtree.com/png_detail/18/09/10/pngtree-character-png-clipart_897941.jpg" TargetMode="External"/><Relationship Id="rId5" Type="http://schemas.openxmlformats.org/officeDocument/2006/relationships/hyperlink" Target="https://image.jimcdn.com/app/cms/image/transf/none/path/s60d79d4dc310b582/image/i35fa31b1e0f59a6e/version/1400601805/image.png" TargetMode="External"/><Relationship Id="rId4" Type="http://schemas.openxmlformats.org/officeDocument/2006/relationships/image" Target="../media/image3.png"/><Relationship Id="rId3" Type="http://schemas.openxmlformats.org/officeDocument/2006/relationships/hyperlink" Target="https://png.pngtree.com/png_detail/18/09/10/pngtree-character-png-clipart_1866173.jpg" TargetMode="External"/><Relationship Id="rId2" Type="http://schemas.openxmlformats.org/officeDocument/2006/relationships/hyperlink" Target="https://stuklopechat.com/images/obrazovanie/binarnie-otnosheniya-i-ih-svojstva_3.jpg" TargetMode="External"/><Relationship Id="rId1" Type="http://schemas.openxmlformats.org/officeDocument/2006/relationships/hyperlink" Target="https://www.attorneygeneral.jus.gov.on.ca/english/about/pubs/police_oversight_review/image/triangle-bg.png" TargetMode="Externa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10.wmf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Relationship Id="rId3" Type="http://schemas.openxmlformats.org/officeDocument/2006/relationships/image" Target="../media/image11.wmf"/><Relationship Id="rId2" Type="http://schemas.openxmlformats.org/officeDocument/2006/relationships/oleObject" Target="../embeddings/oleObject4.bin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wmf"/><Relationship Id="rId8" Type="http://schemas.openxmlformats.org/officeDocument/2006/relationships/oleObject" Target="../embeddings/oleObject10.bin"/><Relationship Id="rId7" Type="http://schemas.openxmlformats.org/officeDocument/2006/relationships/image" Target="../media/image15.wmf"/><Relationship Id="rId6" Type="http://schemas.openxmlformats.org/officeDocument/2006/relationships/oleObject" Target="../embeddings/oleObject9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8.bin"/><Relationship Id="rId3" Type="http://schemas.openxmlformats.org/officeDocument/2006/relationships/image" Target="../media/image13.wmf"/><Relationship Id="rId23" Type="http://schemas.openxmlformats.org/officeDocument/2006/relationships/notesSlide" Target="../notesSlides/notesSlide1.xml"/><Relationship Id="rId22" Type="http://schemas.openxmlformats.org/officeDocument/2006/relationships/vmlDrawing" Target="../drawings/vmlDrawing3.vml"/><Relationship Id="rId21" Type="http://schemas.openxmlformats.org/officeDocument/2006/relationships/slideLayout" Target="../slideLayouts/slideLayout4.xml"/><Relationship Id="rId20" Type="http://schemas.openxmlformats.org/officeDocument/2006/relationships/image" Target="../media/image22.png"/><Relationship Id="rId2" Type="http://schemas.openxmlformats.org/officeDocument/2006/relationships/oleObject" Target="../embeddings/oleObject7.bin"/><Relationship Id="rId19" Type="http://schemas.openxmlformats.org/officeDocument/2006/relationships/image" Target="../media/image21.png"/><Relationship Id="rId18" Type="http://schemas.openxmlformats.org/officeDocument/2006/relationships/image" Target="../media/image20.wmf"/><Relationship Id="rId17" Type="http://schemas.openxmlformats.org/officeDocument/2006/relationships/oleObject" Target="../embeddings/oleObject14.bin"/><Relationship Id="rId16" Type="http://schemas.openxmlformats.org/officeDocument/2006/relationships/image" Target="../media/image19.wmf"/><Relationship Id="rId15" Type="http://schemas.openxmlformats.org/officeDocument/2006/relationships/oleObject" Target="../embeddings/oleObject13.bin"/><Relationship Id="rId14" Type="http://schemas.openxmlformats.org/officeDocument/2006/relationships/slide" Target="slide3.xml"/><Relationship Id="rId13" Type="http://schemas.openxmlformats.org/officeDocument/2006/relationships/image" Target="../media/image18.wmf"/><Relationship Id="rId12" Type="http://schemas.openxmlformats.org/officeDocument/2006/relationships/oleObject" Target="../embeddings/oleObject12.bin"/><Relationship Id="rId11" Type="http://schemas.openxmlformats.org/officeDocument/2006/relationships/image" Target="../media/image17.wmf"/><Relationship Id="rId10" Type="http://schemas.openxmlformats.org/officeDocument/2006/relationships/oleObject" Target="../embeddings/oleObject11.bin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wmf"/><Relationship Id="rId8" Type="http://schemas.openxmlformats.org/officeDocument/2006/relationships/oleObject" Target="../embeddings/oleObject18.bin"/><Relationship Id="rId7" Type="http://schemas.openxmlformats.org/officeDocument/2006/relationships/image" Target="../media/image25.wmf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6.bin"/><Relationship Id="rId3" Type="http://schemas.openxmlformats.org/officeDocument/2006/relationships/image" Target="../media/image23.wmf"/><Relationship Id="rId23" Type="http://schemas.openxmlformats.org/officeDocument/2006/relationships/notesSlide" Target="../notesSlides/notesSlide2.xml"/><Relationship Id="rId22" Type="http://schemas.openxmlformats.org/officeDocument/2006/relationships/vmlDrawing" Target="../drawings/vmlDrawing4.vml"/><Relationship Id="rId21" Type="http://schemas.openxmlformats.org/officeDocument/2006/relationships/slideLayout" Target="../slideLayouts/slideLayout4.xml"/><Relationship Id="rId20" Type="http://schemas.openxmlformats.org/officeDocument/2006/relationships/image" Target="../media/image22.png"/><Relationship Id="rId2" Type="http://schemas.openxmlformats.org/officeDocument/2006/relationships/oleObject" Target="../embeddings/oleObject15.bin"/><Relationship Id="rId19" Type="http://schemas.openxmlformats.org/officeDocument/2006/relationships/image" Target="../media/image21.png"/><Relationship Id="rId18" Type="http://schemas.openxmlformats.org/officeDocument/2006/relationships/image" Target="../media/image30.wmf"/><Relationship Id="rId17" Type="http://schemas.openxmlformats.org/officeDocument/2006/relationships/oleObject" Target="../embeddings/oleObject22.bin"/><Relationship Id="rId16" Type="http://schemas.openxmlformats.org/officeDocument/2006/relationships/image" Target="../media/image29.wmf"/><Relationship Id="rId15" Type="http://schemas.openxmlformats.org/officeDocument/2006/relationships/oleObject" Target="../embeddings/oleObject21.bin"/><Relationship Id="rId14" Type="http://schemas.openxmlformats.org/officeDocument/2006/relationships/slide" Target="slide3.xml"/><Relationship Id="rId13" Type="http://schemas.openxmlformats.org/officeDocument/2006/relationships/image" Target="../media/image28.wmf"/><Relationship Id="rId12" Type="http://schemas.openxmlformats.org/officeDocument/2006/relationships/oleObject" Target="../embeddings/oleObject20.bin"/><Relationship Id="rId11" Type="http://schemas.openxmlformats.org/officeDocument/2006/relationships/image" Target="../media/image27.wmf"/><Relationship Id="rId10" Type="http://schemas.openxmlformats.org/officeDocument/2006/relationships/oleObject" Target="../embeddings/oleObject19.bin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6.bin"/><Relationship Id="rId8" Type="http://schemas.openxmlformats.org/officeDocument/2006/relationships/image" Target="../media/image33.wmf"/><Relationship Id="rId7" Type="http://schemas.openxmlformats.org/officeDocument/2006/relationships/oleObject" Target="../embeddings/oleObject25.bin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1.wmf"/><Relationship Id="rId39" Type="http://schemas.openxmlformats.org/officeDocument/2006/relationships/notesSlide" Target="../notesSlides/notesSlide3.xml"/><Relationship Id="rId38" Type="http://schemas.openxmlformats.org/officeDocument/2006/relationships/vmlDrawing" Target="../drawings/vmlDrawing5.vml"/><Relationship Id="rId37" Type="http://schemas.openxmlformats.org/officeDocument/2006/relationships/slideLayout" Target="../slideLayouts/slideLayout4.xml"/><Relationship Id="rId36" Type="http://schemas.openxmlformats.org/officeDocument/2006/relationships/image" Target="../media/image22.png"/><Relationship Id="rId35" Type="http://schemas.openxmlformats.org/officeDocument/2006/relationships/image" Target="../media/image21.png"/><Relationship Id="rId34" Type="http://schemas.openxmlformats.org/officeDocument/2006/relationships/image" Target="../media/image46.wmf"/><Relationship Id="rId33" Type="http://schemas.openxmlformats.org/officeDocument/2006/relationships/oleObject" Target="../embeddings/oleObject38.bin"/><Relationship Id="rId32" Type="http://schemas.openxmlformats.org/officeDocument/2006/relationships/image" Target="../media/image45.wmf"/><Relationship Id="rId31" Type="http://schemas.openxmlformats.org/officeDocument/2006/relationships/oleObject" Target="../embeddings/oleObject37.bin"/><Relationship Id="rId30" Type="http://schemas.openxmlformats.org/officeDocument/2006/relationships/image" Target="../media/image44.wmf"/><Relationship Id="rId3" Type="http://schemas.openxmlformats.org/officeDocument/2006/relationships/oleObject" Target="../embeddings/oleObject23.bin"/><Relationship Id="rId29" Type="http://schemas.openxmlformats.org/officeDocument/2006/relationships/oleObject" Target="../embeddings/oleObject36.bin"/><Relationship Id="rId28" Type="http://schemas.openxmlformats.org/officeDocument/2006/relationships/image" Target="../media/image43.wmf"/><Relationship Id="rId27" Type="http://schemas.openxmlformats.org/officeDocument/2006/relationships/oleObject" Target="../embeddings/oleObject35.bin"/><Relationship Id="rId26" Type="http://schemas.openxmlformats.org/officeDocument/2006/relationships/image" Target="../media/image42.wmf"/><Relationship Id="rId25" Type="http://schemas.openxmlformats.org/officeDocument/2006/relationships/oleObject" Target="../embeddings/oleObject34.bin"/><Relationship Id="rId24" Type="http://schemas.openxmlformats.org/officeDocument/2006/relationships/image" Target="../media/image41.wmf"/><Relationship Id="rId23" Type="http://schemas.openxmlformats.org/officeDocument/2006/relationships/oleObject" Target="../embeddings/oleObject33.bin"/><Relationship Id="rId22" Type="http://schemas.openxmlformats.org/officeDocument/2006/relationships/image" Target="../media/image40.wmf"/><Relationship Id="rId21" Type="http://schemas.openxmlformats.org/officeDocument/2006/relationships/oleObject" Target="../embeddings/oleObject32.bin"/><Relationship Id="rId20" Type="http://schemas.openxmlformats.org/officeDocument/2006/relationships/image" Target="../media/image39.wmf"/><Relationship Id="rId2" Type="http://schemas.openxmlformats.org/officeDocument/2006/relationships/slide" Target="slide3.xml"/><Relationship Id="rId19" Type="http://schemas.openxmlformats.org/officeDocument/2006/relationships/oleObject" Target="../embeddings/oleObject31.bin"/><Relationship Id="rId18" Type="http://schemas.openxmlformats.org/officeDocument/2006/relationships/image" Target="../media/image38.wmf"/><Relationship Id="rId17" Type="http://schemas.openxmlformats.org/officeDocument/2006/relationships/oleObject" Target="../embeddings/oleObject30.bin"/><Relationship Id="rId16" Type="http://schemas.openxmlformats.org/officeDocument/2006/relationships/image" Target="../media/image37.wmf"/><Relationship Id="rId15" Type="http://schemas.openxmlformats.org/officeDocument/2006/relationships/oleObject" Target="../embeddings/oleObject29.bin"/><Relationship Id="rId14" Type="http://schemas.openxmlformats.org/officeDocument/2006/relationships/image" Target="../media/image36.wmf"/><Relationship Id="rId13" Type="http://schemas.openxmlformats.org/officeDocument/2006/relationships/oleObject" Target="../embeddings/oleObject28.bin"/><Relationship Id="rId12" Type="http://schemas.openxmlformats.org/officeDocument/2006/relationships/image" Target="../media/image35.wmf"/><Relationship Id="rId11" Type="http://schemas.openxmlformats.org/officeDocument/2006/relationships/oleObject" Target="../embeddings/oleObject27.bin"/><Relationship Id="rId10" Type="http://schemas.openxmlformats.org/officeDocument/2006/relationships/image" Target="../media/image34.wmf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wmf"/><Relationship Id="rId8" Type="http://schemas.openxmlformats.org/officeDocument/2006/relationships/oleObject" Target="../embeddings/oleObject42.bin"/><Relationship Id="rId7" Type="http://schemas.openxmlformats.org/officeDocument/2006/relationships/image" Target="../media/image49.wmf"/><Relationship Id="rId6" Type="http://schemas.openxmlformats.org/officeDocument/2006/relationships/oleObject" Target="../embeddings/oleObject41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40.bin"/><Relationship Id="rId3" Type="http://schemas.openxmlformats.org/officeDocument/2006/relationships/image" Target="../media/image47.wmf"/><Relationship Id="rId2" Type="http://schemas.openxmlformats.org/officeDocument/2006/relationships/oleObject" Target="../embeddings/oleObject39.bin"/><Relationship Id="rId19" Type="http://schemas.openxmlformats.org/officeDocument/2006/relationships/notesSlide" Target="../notesSlides/notesSlide4.xml"/><Relationship Id="rId18" Type="http://schemas.openxmlformats.org/officeDocument/2006/relationships/vmlDrawing" Target="../drawings/vmlDrawing6.vml"/><Relationship Id="rId17" Type="http://schemas.openxmlformats.org/officeDocument/2006/relationships/slideLayout" Target="../slideLayouts/slideLayout4.xml"/><Relationship Id="rId16" Type="http://schemas.openxmlformats.org/officeDocument/2006/relationships/slide" Target="slide3.xml"/><Relationship Id="rId15" Type="http://schemas.openxmlformats.org/officeDocument/2006/relationships/image" Target="../media/image22.png"/><Relationship Id="rId14" Type="http://schemas.openxmlformats.org/officeDocument/2006/relationships/image" Target="../media/image21.png"/><Relationship Id="rId13" Type="http://schemas.openxmlformats.org/officeDocument/2006/relationships/image" Target="../media/image52.wmf"/><Relationship Id="rId12" Type="http://schemas.openxmlformats.org/officeDocument/2006/relationships/oleObject" Target="../embeddings/oleObject44.bin"/><Relationship Id="rId11" Type="http://schemas.openxmlformats.org/officeDocument/2006/relationships/image" Target="../media/image51.wmf"/><Relationship Id="rId10" Type="http://schemas.openxmlformats.org/officeDocument/2006/relationships/oleObject" Target="../embeddings/oleObject43.bin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8.bin"/><Relationship Id="rId8" Type="http://schemas.openxmlformats.org/officeDocument/2006/relationships/image" Target="../media/image55.wmf"/><Relationship Id="rId7" Type="http://schemas.openxmlformats.org/officeDocument/2006/relationships/oleObject" Target="../embeddings/oleObject47.bin"/><Relationship Id="rId6" Type="http://schemas.openxmlformats.org/officeDocument/2006/relationships/slide" Target="slide3.x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46.bin"/><Relationship Id="rId3" Type="http://schemas.openxmlformats.org/officeDocument/2006/relationships/image" Target="../media/image53.wmf"/><Relationship Id="rId23" Type="http://schemas.openxmlformats.org/officeDocument/2006/relationships/notesSlide" Target="../notesSlides/notesSlide5.xml"/><Relationship Id="rId22" Type="http://schemas.openxmlformats.org/officeDocument/2006/relationships/vmlDrawing" Target="../drawings/vmlDrawing7.vml"/><Relationship Id="rId21" Type="http://schemas.openxmlformats.org/officeDocument/2006/relationships/slideLayout" Target="../slideLayouts/slideLayout4.xml"/><Relationship Id="rId20" Type="http://schemas.openxmlformats.org/officeDocument/2006/relationships/image" Target="../media/image22.png"/><Relationship Id="rId2" Type="http://schemas.openxmlformats.org/officeDocument/2006/relationships/oleObject" Target="../embeddings/oleObject45.bin"/><Relationship Id="rId19" Type="http://schemas.openxmlformats.org/officeDocument/2006/relationships/image" Target="../media/image21.png"/><Relationship Id="rId18" Type="http://schemas.openxmlformats.org/officeDocument/2006/relationships/image" Target="../media/image60.wmf"/><Relationship Id="rId17" Type="http://schemas.openxmlformats.org/officeDocument/2006/relationships/oleObject" Target="../embeddings/oleObject52.bin"/><Relationship Id="rId16" Type="http://schemas.openxmlformats.org/officeDocument/2006/relationships/image" Target="../media/image59.wmf"/><Relationship Id="rId15" Type="http://schemas.openxmlformats.org/officeDocument/2006/relationships/oleObject" Target="../embeddings/oleObject51.bin"/><Relationship Id="rId14" Type="http://schemas.openxmlformats.org/officeDocument/2006/relationships/image" Target="../media/image58.wmf"/><Relationship Id="rId13" Type="http://schemas.openxmlformats.org/officeDocument/2006/relationships/oleObject" Target="../embeddings/oleObject50.bin"/><Relationship Id="rId12" Type="http://schemas.openxmlformats.org/officeDocument/2006/relationships/image" Target="../media/image57.wmf"/><Relationship Id="rId11" Type="http://schemas.openxmlformats.org/officeDocument/2006/relationships/oleObject" Target="../embeddings/oleObject49.bin"/><Relationship Id="rId10" Type="http://schemas.openxmlformats.org/officeDocument/2006/relationships/image" Target="../media/image56.wmf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9475" y="6180455"/>
            <a:ext cx="5608320" cy="672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792088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 радиус окружности, если: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2048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5536" y="3429000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2"/>
          <p:cNvGrpSpPr/>
          <p:nvPr/>
        </p:nvGrpSpPr>
        <p:grpSpPr>
          <a:xfrm>
            <a:off x="5796136" y="1844824"/>
            <a:ext cx="2880320" cy="1080120"/>
            <a:chOff x="1691680" y="3356992"/>
            <a:chExt cx="2880320" cy="1080120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1691680" y="3356992"/>
              <a:ext cx="2880320" cy="108012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2" name="Object 2"/>
            <p:cNvGraphicFramePr>
              <a:graphicFrameLocks noChangeAspect="1"/>
            </p:cNvGraphicFramePr>
            <p:nvPr/>
          </p:nvGraphicFramePr>
          <p:xfrm>
            <a:off x="2070919" y="3646587"/>
            <a:ext cx="2179638" cy="55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3" name="Формула" r:id="rId2" imgW="17678400" imgH="5181600" progId="Equation.3">
                    <p:embed/>
                  </p:oleObj>
                </mc:Choice>
                <mc:Fallback>
                  <p:oleObj name="Формула" r:id="rId2" imgW="17678400" imgH="5181600" progId="Equation.3">
                    <p:embed/>
                    <p:pic>
                      <p:nvPicPr>
                        <p:cNvPr id="0" name="Изображение 81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070919" y="3646587"/>
                          <a:ext cx="2179638" cy="5588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Прямоугольник 62"/>
          <p:cNvSpPr/>
          <p:nvPr/>
        </p:nvSpPr>
        <p:spPr>
          <a:xfrm>
            <a:off x="1187624" y="1844824"/>
            <a:ext cx="446449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5" name="Object 2"/>
          <p:cNvGraphicFramePr>
            <a:graphicFrameLocks noChangeAspect="1"/>
          </p:cNvGraphicFramePr>
          <p:nvPr/>
        </p:nvGraphicFramePr>
        <p:xfrm>
          <a:off x="1851025" y="2094731"/>
          <a:ext cx="322103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Формула" r:id="rId4" imgW="30175200" imgH="5486400" progId="Equation.3">
                  <p:embed/>
                </p:oleObj>
              </mc:Choice>
              <mc:Fallback>
                <p:oleObj name="Формула" r:id="rId4" imgW="30175200" imgH="5486400" progId="Equation.3">
                  <p:embed/>
                  <p:pic>
                    <p:nvPicPr>
                      <p:cNvPr id="0" name="Изображение 8193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51025" y="2094731"/>
                        <a:ext cx="3221038" cy="6143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Прямоугольник 65"/>
          <p:cNvSpPr/>
          <p:nvPr/>
        </p:nvSpPr>
        <p:spPr>
          <a:xfrm>
            <a:off x="1187624" y="1844824"/>
            <a:ext cx="4464496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сведения 32">
            <a:hlinkClick r:id="rId6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395536" y="465313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Группа 52"/>
          <p:cNvGrpSpPr/>
          <p:nvPr/>
        </p:nvGrpSpPr>
        <p:grpSpPr>
          <a:xfrm>
            <a:off x="5796136" y="3068960"/>
            <a:ext cx="2880320" cy="1080120"/>
            <a:chOff x="1691680" y="3356992"/>
            <a:chExt cx="2880320" cy="1080120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1691680" y="3356992"/>
              <a:ext cx="2880320" cy="108012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0" name="Object 2"/>
            <p:cNvGraphicFramePr>
              <a:graphicFrameLocks noChangeAspect="1"/>
            </p:cNvGraphicFramePr>
            <p:nvPr/>
          </p:nvGraphicFramePr>
          <p:xfrm>
            <a:off x="1902644" y="3646413"/>
            <a:ext cx="2517775" cy="55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" name="Формула" r:id="rId7" imgW="20421600" imgH="5181600" progId="Equation.3">
                    <p:embed/>
                  </p:oleObj>
                </mc:Choice>
                <mc:Fallback>
                  <p:oleObj name="Формула" r:id="rId7" imgW="20421600" imgH="5181600" progId="Equation.3">
                    <p:embed/>
                    <p:pic>
                      <p:nvPicPr>
                        <p:cNvPr id="0" name="Изображение 81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902644" y="3646413"/>
                          <a:ext cx="2517775" cy="5588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" name="Прямоугольник 40"/>
          <p:cNvSpPr/>
          <p:nvPr/>
        </p:nvSpPr>
        <p:spPr>
          <a:xfrm>
            <a:off x="1187624" y="3068960"/>
            <a:ext cx="446449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3" name="Object 2"/>
          <p:cNvGraphicFramePr>
            <a:graphicFrameLocks noChangeAspect="1"/>
          </p:cNvGraphicFramePr>
          <p:nvPr/>
        </p:nvGraphicFramePr>
        <p:xfrm>
          <a:off x="1819275" y="3318694"/>
          <a:ext cx="3286125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Формула" r:id="rId9" imgW="30784800" imgH="5486400" progId="Equation.3">
                  <p:embed/>
                </p:oleObj>
              </mc:Choice>
              <mc:Fallback>
                <p:oleObj name="Формула" r:id="rId9" imgW="30784800" imgH="5486400" progId="Equation.3">
                  <p:embed/>
                  <p:pic>
                    <p:nvPicPr>
                      <p:cNvPr id="0" name="Изображение 8195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19275" y="3318694"/>
                        <a:ext cx="3286125" cy="614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1187624" y="3068960"/>
            <a:ext cx="4464496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5" name="Группа 52"/>
          <p:cNvGrpSpPr/>
          <p:nvPr/>
        </p:nvGrpSpPr>
        <p:grpSpPr>
          <a:xfrm>
            <a:off x="5796136" y="4293096"/>
            <a:ext cx="2880320" cy="1080120"/>
            <a:chOff x="1691680" y="3356992"/>
            <a:chExt cx="2880320" cy="1080120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1691680" y="3356992"/>
              <a:ext cx="2880320" cy="108012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7" name="Object 2"/>
            <p:cNvGraphicFramePr>
              <a:graphicFrameLocks noChangeAspect="1"/>
            </p:cNvGraphicFramePr>
            <p:nvPr/>
          </p:nvGraphicFramePr>
          <p:xfrm>
            <a:off x="2051869" y="3647009"/>
            <a:ext cx="2217738" cy="55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7" name="Формула" r:id="rId11" imgW="17983200" imgH="5181600" progId="Equation.3">
                    <p:embed/>
                  </p:oleObj>
                </mc:Choice>
                <mc:Fallback>
                  <p:oleObj name="Формула" r:id="rId11" imgW="17983200" imgH="5181600" progId="Equation.3">
                    <p:embed/>
                    <p:pic>
                      <p:nvPicPr>
                        <p:cNvPr id="0" name="Изображение 81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051869" y="3647009"/>
                          <a:ext cx="2217738" cy="5588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Прямоугольник 47"/>
          <p:cNvSpPr/>
          <p:nvPr/>
        </p:nvSpPr>
        <p:spPr>
          <a:xfrm>
            <a:off x="1187624" y="4293096"/>
            <a:ext cx="446449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9" name="Object 2"/>
          <p:cNvGraphicFramePr>
            <a:graphicFrameLocks noChangeAspect="1"/>
          </p:cNvGraphicFramePr>
          <p:nvPr/>
        </p:nvGraphicFramePr>
        <p:xfrm>
          <a:off x="1835150" y="4543425"/>
          <a:ext cx="325278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Формула" r:id="rId13" imgW="30480000" imgH="5486400" progId="Equation.3">
                  <p:embed/>
                </p:oleObj>
              </mc:Choice>
              <mc:Fallback>
                <p:oleObj name="Формула" r:id="rId13" imgW="30480000" imgH="5486400" progId="Equation.3">
                  <p:embed/>
                  <p:pic>
                    <p:nvPicPr>
                      <p:cNvPr id="0" name="Изображение 8197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35150" y="4543425"/>
                        <a:ext cx="3252788" cy="6143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Прямоугольник 49"/>
          <p:cNvSpPr/>
          <p:nvPr/>
        </p:nvSpPr>
        <p:spPr>
          <a:xfrm>
            <a:off x="1187624" y="4293096"/>
            <a:ext cx="4464496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55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792088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градусную меру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дуги  окружности, если: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2048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5536" y="3429000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2"/>
          <p:cNvGrpSpPr/>
          <p:nvPr/>
        </p:nvGrpSpPr>
        <p:grpSpPr>
          <a:xfrm>
            <a:off x="5796136" y="1844824"/>
            <a:ext cx="2880320" cy="1080120"/>
            <a:chOff x="1691680" y="3356992"/>
            <a:chExt cx="2880320" cy="1080120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1691680" y="3356992"/>
              <a:ext cx="2880320" cy="108012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2" name="Object 2"/>
            <p:cNvGraphicFramePr>
              <a:graphicFrameLocks noChangeAspect="1"/>
            </p:cNvGraphicFramePr>
            <p:nvPr/>
          </p:nvGraphicFramePr>
          <p:xfrm>
            <a:off x="2447157" y="3663231"/>
            <a:ext cx="1427162" cy="525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7" name="Формула" r:id="rId2" imgW="11582400" imgH="4876800" progId="Equation.3">
                    <p:embed/>
                  </p:oleObj>
                </mc:Choice>
                <mc:Fallback>
                  <p:oleObj name="Формула" r:id="rId2" imgW="11582400" imgH="4876800" progId="Equation.3">
                    <p:embed/>
                    <p:pic>
                      <p:nvPicPr>
                        <p:cNvPr id="0" name="Изображение 921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447157" y="3663231"/>
                          <a:ext cx="1427162" cy="5254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Прямоугольник 62"/>
          <p:cNvSpPr/>
          <p:nvPr/>
        </p:nvSpPr>
        <p:spPr>
          <a:xfrm>
            <a:off x="1187624" y="1844824"/>
            <a:ext cx="446449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5" name="Object 2"/>
          <p:cNvGraphicFramePr>
            <a:graphicFrameLocks noChangeAspect="1"/>
          </p:cNvGraphicFramePr>
          <p:nvPr/>
        </p:nvGraphicFramePr>
        <p:xfrm>
          <a:off x="1770063" y="2128838"/>
          <a:ext cx="33845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Формула" r:id="rId4" imgW="31699200" imgH="4876800" progId="Equation.3">
                  <p:embed/>
                </p:oleObj>
              </mc:Choice>
              <mc:Fallback>
                <p:oleObj name="Формула" r:id="rId4" imgW="31699200" imgH="4876800" progId="Equation.3">
                  <p:embed/>
                  <p:pic>
                    <p:nvPicPr>
                      <p:cNvPr id="0" name="Изображение 9217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70063" y="2128838"/>
                        <a:ext cx="3384550" cy="546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Прямоугольник 65"/>
          <p:cNvSpPr/>
          <p:nvPr/>
        </p:nvSpPr>
        <p:spPr>
          <a:xfrm>
            <a:off x="1187624" y="1844824"/>
            <a:ext cx="4464496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сведения 32">
            <a:hlinkClick r:id="rId6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395536" y="465313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Группа 52"/>
          <p:cNvGrpSpPr/>
          <p:nvPr/>
        </p:nvGrpSpPr>
        <p:grpSpPr>
          <a:xfrm>
            <a:off x="5796136" y="3068960"/>
            <a:ext cx="2880320" cy="1080120"/>
            <a:chOff x="1691680" y="3356992"/>
            <a:chExt cx="2880320" cy="1080120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1691680" y="3356992"/>
              <a:ext cx="2880320" cy="108012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2" name="Object 2"/>
            <p:cNvGraphicFramePr>
              <a:graphicFrameLocks noChangeAspect="1"/>
            </p:cNvGraphicFramePr>
            <p:nvPr/>
          </p:nvGraphicFramePr>
          <p:xfrm>
            <a:off x="2429694" y="3663057"/>
            <a:ext cx="1463675" cy="525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" name="Формула" r:id="rId7" imgW="11887200" imgH="4876800" progId="Equation.3">
                    <p:embed/>
                  </p:oleObj>
                </mc:Choice>
                <mc:Fallback>
                  <p:oleObj name="Формула" r:id="rId7" imgW="11887200" imgH="4876800" progId="Equation.3">
                    <p:embed/>
                    <p:pic>
                      <p:nvPicPr>
                        <p:cNvPr id="0" name="Изображение 92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429694" y="3663057"/>
                          <a:ext cx="1463675" cy="5254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Прямоугольник 34"/>
          <p:cNvSpPr/>
          <p:nvPr/>
        </p:nvSpPr>
        <p:spPr>
          <a:xfrm>
            <a:off x="1187624" y="3068960"/>
            <a:ext cx="446449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Object 2"/>
          <p:cNvGraphicFramePr>
            <a:graphicFrameLocks noChangeAspect="1"/>
          </p:cNvGraphicFramePr>
          <p:nvPr/>
        </p:nvGraphicFramePr>
        <p:xfrm>
          <a:off x="1770063" y="3352974"/>
          <a:ext cx="33845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Формула" r:id="rId9" imgW="31699200" imgH="4876800" progId="Equation.3">
                  <p:embed/>
                </p:oleObj>
              </mc:Choice>
              <mc:Fallback>
                <p:oleObj name="Формула" r:id="rId9" imgW="31699200" imgH="4876800" progId="Equation.3">
                  <p:embed/>
                  <p:pic>
                    <p:nvPicPr>
                      <p:cNvPr id="0" name="Изображение 9219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70063" y="3352974"/>
                        <a:ext cx="3384550" cy="546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Прямоугольник 36"/>
          <p:cNvSpPr/>
          <p:nvPr/>
        </p:nvSpPr>
        <p:spPr>
          <a:xfrm>
            <a:off x="1187624" y="3068960"/>
            <a:ext cx="4464496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па 52"/>
          <p:cNvGrpSpPr/>
          <p:nvPr/>
        </p:nvGrpSpPr>
        <p:grpSpPr>
          <a:xfrm>
            <a:off x="5796136" y="4293096"/>
            <a:ext cx="2880320" cy="1080120"/>
            <a:chOff x="1691680" y="3356992"/>
            <a:chExt cx="2880320" cy="1080120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1691680" y="3356992"/>
              <a:ext cx="2880320" cy="108012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5" name="Object 2"/>
            <p:cNvGraphicFramePr>
              <a:graphicFrameLocks noChangeAspect="1"/>
            </p:cNvGraphicFramePr>
            <p:nvPr/>
          </p:nvGraphicFramePr>
          <p:xfrm>
            <a:off x="2374132" y="3629546"/>
            <a:ext cx="1576387" cy="592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1" name="Формула" r:id="rId11" imgW="12801600" imgH="5486400" progId="Equation.3">
                    <p:embed/>
                  </p:oleObj>
                </mc:Choice>
                <mc:Fallback>
                  <p:oleObj name="Формула" r:id="rId11" imgW="12801600" imgH="5486400" progId="Equation.3">
                    <p:embed/>
                    <p:pic>
                      <p:nvPicPr>
                        <p:cNvPr id="0" name="Изображение 92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374132" y="3629546"/>
                          <a:ext cx="1576387" cy="5921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Прямоугольник 52"/>
          <p:cNvSpPr/>
          <p:nvPr/>
        </p:nvSpPr>
        <p:spPr>
          <a:xfrm>
            <a:off x="1187624" y="4293096"/>
            <a:ext cx="446449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6" name="Object 2"/>
          <p:cNvGraphicFramePr>
            <a:graphicFrameLocks noChangeAspect="1"/>
          </p:cNvGraphicFramePr>
          <p:nvPr/>
        </p:nvGraphicFramePr>
        <p:xfrm>
          <a:off x="1866900" y="4576763"/>
          <a:ext cx="318928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Формула" r:id="rId13" imgW="29870400" imgH="4876800" progId="Equation.3">
                  <p:embed/>
                </p:oleObj>
              </mc:Choice>
              <mc:Fallback>
                <p:oleObj name="Формула" r:id="rId13" imgW="29870400" imgH="4876800" progId="Equation.3">
                  <p:embed/>
                  <p:pic>
                    <p:nvPicPr>
                      <p:cNvPr id="0" name="Изображение 9221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66900" y="4576763"/>
                        <a:ext cx="3189288" cy="546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/>
        </p:nvSpPr>
        <p:spPr>
          <a:xfrm>
            <a:off x="1187624" y="4293096"/>
            <a:ext cx="4464496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74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Прямоугольник 99"/>
          <p:cNvSpPr/>
          <p:nvPr/>
        </p:nvSpPr>
        <p:spPr>
          <a:xfrm>
            <a:off x="251520" y="1196752"/>
            <a:ext cx="8640960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95536" y="260648"/>
            <a:ext cx="8424936" cy="1728192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катете прямоугольного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тр-ка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на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диаметре построена полуокружность.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длину дуги полуокружности, расположенной вне треугольника  (рис.)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5508104" y="1844824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948264" y="393305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Управляющая кнопка: настраиваемая 88">
            <a:hlinkClick r:id="" action="ppaction://noaction" highlightClick="1"/>
          </p:cNvPr>
          <p:cNvSpPr/>
          <p:nvPr/>
        </p:nvSpPr>
        <p:spPr>
          <a:xfrm>
            <a:off x="395536" y="2276872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Управляющая кнопка: настраиваемая 89">
            <a:hlinkClick r:id="" action="ppaction://noaction" highlightClick="1"/>
          </p:cNvPr>
          <p:cNvSpPr/>
          <p:nvPr/>
        </p:nvSpPr>
        <p:spPr>
          <a:xfrm>
            <a:off x="395536" y="3356992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1" name="Object 7"/>
          <p:cNvGraphicFramePr>
            <a:graphicFrameLocks noChangeAspect="1"/>
          </p:cNvGraphicFramePr>
          <p:nvPr/>
        </p:nvGraphicFramePr>
        <p:xfrm>
          <a:off x="2627784" y="2132856"/>
          <a:ext cx="2292350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Формула" r:id="rId2" imgW="20116800" imgH="9448800" progId="Equation.3">
                  <p:embed/>
                </p:oleObj>
              </mc:Choice>
              <mc:Fallback>
                <p:oleObj name="Формула" r:id="rId2" imgW="20116800" imgH="9448800" progId="Equation.3">
                  <p:embed/>
                  <p:pic>
                    <p:nvPicPr>
                      <p:cNvPr id="0" name="Изображение 10240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27784" y="2132856"/>
                        <a:ext cx="2292350" cy="9731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10"/>
          <p:cNvGraphicFramePr>
            <a:graphicFrameLocks noChangeAspect="1"/>
          </p:cNvGraphicFramePr>
          <p:nvPr/>
        </p:nvGraphicFramePr>
        <p:xfrm>
          <a:off x="1187450" y="4117975"/>
          <a:ext cx="21590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Формула" r:id="rId4" imgW="23164800" imgH="9448800" progId="Equation.3">
                  <p:embed/>
                </p:oleObj>
              </mc:Choice>
              <mc:Fallback>
                <p:oleObj name="Формула" r:id="rId4" imgW="23164800" imgH="9448800" progId="Equation.3">
                  <p:embed/>
                  <p:pic>
                    <p:nvPicPr>
                      <p:cNvPr id="0" name="Изображение 10241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7450" y="4117975"/>
                        <a:ext cx="2159000" cy="8651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ct 10"/>
          <p:cNvGraphicFramePr>
            <a:graphicFrameLocks noChangeAspect="1"/>
          </p:cNvGraphicFramePr>
          <p:nvPr/>
        </p:nvGraphicFramePr>
        <p:xfrm>
          <a:off x="467544" y="4365104"/>
          <a:ext cx="5461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Формула" r:id="rId6" imgW="5486400" imgH="4876800" progId="Equation.3">
                  <p:embed/>
                </p:oleObj>
              </mc:Choice>
              <mc:Fallback>
                <p:oleObj name="Формула" r:id="rId6" imgW="5486400" imgH="4876800" progId="Equation.3">
                  <p:embed/>
                  <p:pic>
                    <p:nvPicPr>
                      <p:cNvPr id="0" name="Изображение 10242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7544" y="4365104"/>
                        <a:ext cx="546100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11"/>
          <p:cNvGraphicFramePr>
            <a:graphicFrameLocks noChangeAspect="1"/>
          </p:cNvGraphicFramePr>
          <p:nvPr/>
        </p:nvGraphicFramePr>
        <p:xfrm>
          <a:off x="467544" y="5085184"/>
          <a:ext cx="6064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Формула" r:id="rId8" imgW="6096000" imgH="4876800" progId="Equation.3">
                  <p:embed/>
                </p:oleObj>
              </mc:Choice>
              <mc:Fallback>
                <p:oleObj name="Формула" r:id="rId8" imgW="6096000" imgH="4876800" progId="Equation.3">
                  <p:embed/>
                  <p:pic>
                    <p:nvPicPr>
                      <p:cNvPr id="0" name="Изображение 10243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7544" y="5085184"/>
                        <a:ext cx="606425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22" name="Object 18"/>
          <p:cNvGraphicFramePr>
            <a:graphicFrameLocks noChangeAspect="1"/>
          </p:cNvGraphicFramePr>
          <p:nvPr/>
        </p:nvGraphicFramePr>
        <p:xfrm>
          <a:off x="1187624" y="5085184"/>
          <a:ext cx="12382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Формула" r:id="rId10" imgW="12192000" imgH="4267200" progId="Equation.3">
                  <p:embed/>
                </p:oleObj>
              </mc:Choice>
              <mc:Fallback>
                <p:oleObj name="Формула" r:id="rId10" imgW="12192000" imgH="4267200" progId="Equation.3">
                  <p:embed/>
                  <p:pic>
                    <p:nvPicPr>
                      <p:cNvPr id="0" name="Изображение 10244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87624" y="5085184"/>
                        <a:ext cx="1238250" cy="4222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Овал 36"/>
          <p:cNvSpPr/>
          <p:nvPr/>
        </p:nvSpPr>
        <p:spPr>
          <a:xfrm>
            <a:off x="5508104" y="2924944"/>
            <a:ext cx="3096344" cy="309634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35882" name="Object 10"/>
          <p:cNvGraphicFramePr>
            <a:graphicFrameLocks noChangeAspect="1"/>
          </p:cNvGraphicFramePr>
          <p:nvPr/>
        </p:nvGraphicFramePr>
        <p:xfrm>
          <a:off x="3521075" y="4162425"/>
          <a:ext cx="1135063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Формула" r:id="rId12" imgW="12192000" imgH="9448800" progId="Equation.3">
                  <p:embed/>
                </p:oleObj>
              </mc:Choice>
              <mc:Fallback>
                <p:oleObj name="Формула" r:id="rId12" imgW="12192000" imgH="9448800" progId="Equation.3">
                  <p:embed/>
                  <p:pic>
                    <p:nvPicPr>
                      <p:cNvPr id="0" name="Изображение 10245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21075" y="4162425"/>
                        <a:ext cx="1135063" cy="8651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Управляющая кнопка: сведения 43">
            <a:hlinkClick r:id="rId14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>
            <a:stCxn id="26" idx="3"/>
          </p:cNvCxnSpPr>
          <p:nvPr/>
        </p:nvCxnSpPr>
        <p:spPr>
          <a:xfrm flipH="1" flipV="1">
            <a:off x="6516216" y="2996952"/>
            <a:ext cx="540060" cy="1512168"/>
          </a:xfrm>
          <a:prstGeom prst="line">
            <a:avLst/>
          </a:prstGeom>
          <a:ln w="31750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452320" y="4005064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Дуга 31"/>
          <p:cNvSpPr/>
          <p:nvPr/>
        </p:nvSpPr>
        <p:spPr>
          <a:xfrm rot="15168427">
            <a:off x="7930007" y="4218040"/>
            <a:ext cx="470795" cy="442692"/>
          </a:xfrm>
          <a:prstGeom prst="arc">
            <a:avLst>
              <a:gd name="adj1" fmla="val 16200000"/>
              <a:gd name="adj2" fmla="val 89457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364088" y="4509120"/>
            <a:ext cx="3456384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ый треугольник 25"/>
          <p:cNvSpPr/>
          <p:nvPr/>
        </p:nvSpPr>
        <p:spPr>
          <a:xfrm>
            <a:off x="5508104" y="2276872"/>
            <a:ext cx="3096344" cy="2232248"/>
          </a:xfrm>
          <a:prstGeom prst="rtTriangle">
            <a:avLst/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TextBox 83"/>
          <p:cNvSpPr txBox="1"/>
          <p:nvPr/>
        </p:nvSpPr>
        <p:spPr>
          <a:xfrm>
            <a:off x="5364088" y="44371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388424" y="44371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660232" y="4509120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см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7020272" y="4437112"/>
            <a:ext cx="72008" cy="122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6300192" y="2420888"/>
            <a:ext cx="463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1656" name="Object 8"/>
          <p:cNvGraphicFramePr>
            <a:graphicFrameLocks noChangeAspect="1"/>
          </p:cNvGraphicFramePr>
          <p:nvPr/>
        </p:nvGraphicFramePr>
        <p:xfrm>
          <a:off x="2555776" y="5013176"/>
          <a:ext cx="37449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Формула" r:id="rId15" imgW="36880800" imgH="4876800" progId="Equation.3">
                  <p:embed/>
                </p:oleObj>
              </mc:Choice>
              <mc:Fallback>
                <p:oleObj name="Формула" r:id="rId15" imgW="36880800" imgH="4876800" progId="Equation.3">
                  <p:embed/>
                  <p:pic>
                    <p:nvPicPr>
                      <p:cNvPr id="0" name="Изображение 10246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555776" y="5013176"/>
                        <a:ext cx="3744912" cy="482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7" name="Object 9"/>
          <p:cNvGraphicFramePr>
            <a:graphicFrameLocks noChangeAspect="1"/>
          </p:cNvGraphicFramePr>
          <p:nvPr/>
        </p:nvGraphicFramePr>
        <p:xfrm>
          <a:off x="1763688" y="5805264"/>
          <a:ext cx="5762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Формула" r:id="rId17" imgW="5791200" imgH="4876800" progId="Equation.3">
                  <p:embed/>
                </p:oleObj>
              </mc:Choice>
              <mc:Fallback>
                <p:oleObj name="Формула" r:id="rId17" imgW="5791200" imgH="4876800" progId="Equation.3">
                  <p:embed/>
                  <p:pic>
                    <p:nvPicPr>
                      <p:cNvPr id="0" name="Изображение 10247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63688" y="5805264"/>
                        <a:ext cx="576263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8" name="Object 10"/>
          <p:cNvGraphicFramePr>
            <a:graphicFrameLocks noChangeAspect="1"/>
          </p:cNvGraphicFramePr>
          <p:nvPr/>
        </p:nvGraphicFramePr>
        <p:xfrm>
          <a:off x="2516188" y="5516563"/>
          <a:ext cx="2948603" cy="1008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Формула" r:id="rId19" imgW="27127200" imgH="9448800" progId="Equation.3">
                  <p:embed/>
                </p:oleObj>
              </mc:Choice>
              <mc:Fallback>
                <p:oleObj name="Формула" r:id="rId19" imgW="27127200" imgH="9448800" progId="Equation.3">
                  <p:embed/>
                  <p:pic>
                    <p:nvPicPr>
                      <p:cNvPr id="0" name="Изображение 10248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516188" y="5516563"/>
                        <a:ext cx="2948603" cy="100878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5292080" y="1988840"/>
            <a:ext cx="3528392" cy="33123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46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5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1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1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11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1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1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411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1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1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41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Прямоугольник 99"/>
          <p:cNvSpPr/>
          <p:nvPr/>
        </p:nvSpPr>
        <p:spPr>
          <a:xfrm>
            <a:off x="251520" y="1196752"/>
            <a:ext cx="8640960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95536" y="260648"/>
            <a:ext cx="8352928" cy="1512168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рис.Окружность с центром А касается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ВС треугольника АВС. Найдите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длину дуги окружности, принадлежащей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тр-ку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6444208" y="306896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596336" y="4365104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Управляющая кнопка: настраиваемая 88">
            <a:hlinkClick r:id="" action="ppaction://noaction" highlightClick="1"/>
          </p:cNvPr>
          <p:cNvSpPr/>
          <p:nvPr/>
        </p:nvSpPr>
        <p:spPr>
          <a:xfrm>
            <a:off x="395536" y="2276872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Управляющая кнопка: настраиваемая 89">
            <a:hlinkClick r:id="" action="ppaction://noaction" highlightClick="1"/>
          </p:cNvPr>
          <p:cNvSpPr/>
          <p:nvPr/>
        </p:nvSpPr>
        <p:spPr>
          <a:xfrm>
            <a:off x="395536" y="3068960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1" name="Object 7"/>
          <p:cNvGraphicFramePr>
            <a:graphicFrameLocks noChangeAspect="1"/>
          </p:cNvGraphicFramePr>
          <p:nvPr/>
        </p:nvGraphicFramePr>
        <p:xfrm>
          <a:off x="2555776" y="2060848"/>
          <a:ext cx="264001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Формула" r:id="rId2" imgW="23164800" imgH="10363200" progId="Equation.3">
                  <p:embed/>
                </p:oleObj>
              </mc:Choice>
              <mc:Fallback>
                <p:oleObj name="Формула" r:id="rId2" imgW="23164800" imgH="10363200" progId="Equation.3">
                  <p:embed/>
                  <p:pic>
                    <p:nvPicPr>
                      <p:cNvPr id="0" name="Изображение 1126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55776" y="2060848"/>
                        <a:ext cx="2640013" cy="10668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10"/>
          <p:cNvGraphicFramePr>
            <a:graphicFrameLocks noChangeAspect="1"/>
          </p:cNvGraphicFramePr>
          <p:nvPr/>
        </p:nvGraphicFramePr>
        <p:xfrm>
          <a:off x="1328738" y="3573463"/>
          <a:ext cx="1874837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Формула" r:id="rId4" imgW="20116800" imgH="9448800" progId="Equation.3">
                  <p:embed/>
                </p:oleObj>
              </mc:Choice>
              <mc:Fallback>
                <p:oleObj name="Формула" r:id="rId4" imgW="20116800" imgH="9448800" progId="Equation.3">
                  <p:embed/>
                  <p:pic>
                    <p:nvPicPr>
                      <p:cNvPr id="0" name="Изображение 11265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28738" y="3573463"/>
                        <a:ext cx="1874837" cy="8651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ct 10"/>
          <p:cNvGraphicFramePr>
            <a:graphicFrameLocks noChangeAspect="1"/>
          </p:cNvGraphicFramePr>
          <p:nvPr/>
        </p:nvGraphicFramePr>
        <p:xfrm>
          <a:off x="395536" y="3861048"/>
          <a:ext cx="5461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Формула" r:id="rId6" imgW="5486400" imgH="4876800" progId="Equation.3">
                  <p:embed/>
                </p:oleObj>
              </mc:Choice>
              <mc:Fallback>
                <p:oleObj name="Формула" r:id="rId6" imgW="5486400" imgH="4876800" progId="Equation.3">
                  <p:embed/>
                  <p:pic>
                    <p:nvPicPr>
                      <p:cNvPr id="0" name="Изображение 11266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5536" y="3861048"/>
                        <a:ext cx="546100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11"/>
          <p:cNvGraphicFramePr>
            <a:graphicFrameLocks noChangeAspect="1"/>
          </p:cNvGraphicFramePr>
          <p:nvPr/>
        </p:nvGraphicFramePr>
        <p:xfrm>
          <a:off x="467544" y="4653136"/>
          <a:ext cx="6064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Формула" r:id="rId8" imgW="6096000" imgH="4876800" progId="Equation.3">
                  <p:embed/>
                </p:oleObj>
              </mc:Choice>
              <mc:Fallback>
                <p:oleObj name="Формула" r:id="rId8" imgW="6096000" imgH="4876800" progId="Equation.3">
                  <p:embed/>
                  <p:pic>
                    <p:nvPicPr>
                      <p:cNvPr id="0" name="Изображение 11267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7544" y="4653136"/>
                        <a:ext cx="606425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22" name="Object 18"/>
          <p:cNvGraphicFramePr>
            <a:graphicFrameLocks noChangeAspect="1"/>
          </p:cNvGraphicFramePr>
          <p:nvPr/>
        </p:nvGraphicFramePr>
        <p:xfrm>
          <a:off x="1259632" y="4653136"/>
          <a:ext cx="120808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Формула" r:id="rId10" imgW="11887200" imgH="4267200" progId="Equation.3">
                  <p:embed/>
                </p:oleObj>
              </mc:Choice>
              <mc:Fallback>
                <p:oleObj name="Формула" r:id="rId10" imgW="11887200" imgH="4267200" progId="Equation.3">
                  <p:embed/>
                  <p:pic>
                    <p:nvPicPr>
                      <p:cNvPr id="0" name="Изображение 11268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59632" y="4653136"/>
                        <a:ext cx="1208087" cy="4222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Овал 36"/>
          <p:cNvSpPr/>
          <p:nvPr/>
        </p:nvSpPr>
        <p:spPr>
          <a:xfrm>
            <a:off x="5508104" y="2132856"/>
            <a:ext cx="2664296" cy="266429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35882" name="Object 10"/>
          <p:cNvGraphicFramePr>
            <a:graphicFrameLocks noChangeAspect="1"/>
          </p:cNvGraphicFramePr>
          <p:nvPr/>
        </p:nvGraphicFramePr>
        <p:xfrm>
          <a:off x="3563888" y="3789040"/>
          <a:ext cx="113506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Формула" r:id="rId12" imgW="12192000" imgH="3962400" progId="Equation.3">
                  <p:embed/>
                </p:oleObj>
              </mc:Choice>
              <mc:Fallback>
                <p:oleObj name="Формула" r:id="rId12" imgW="12192000" imgH="3962400" progId="Equation.3">
                  <p:embed/>
                  <p:pic>
                    <p:nvPicPr>
                      <p:cNvPr id="0" name="Изображение 11269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63888" y="3789040"/>
                        <a:ext cx="1135063" cy="3619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Управляющая кнопка: сведения 43">
            <a:hlinkClick r:id="rId14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>
            <a:endCxn id="36" idx="0"/>
          </p:cNvCxnSpPr>
          <p:nvPr/>
        </p:nvCxnSpPr>
        <p:spPr>
          <a:xfrm flipH="1" flipV="1">
            <a:off x="6868741" y="3578201"/>
            <a:ext cx="799603" cy="858911"/>
          </a:xfrm>
          <a:prstGeom prst="line">
            <a:avLst/>
          </a:prstGeom>
          <a:ln w="31750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87625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460432" y="32129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 rot="204101">
            <a:off x="7380312" y="3212976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см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6804248" y="350100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6300192" y="2420888"/>
            <a:ext cx="463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1656" name="Object 8"/>
          <p:cNvGraphicFramePr>
            <a:graphicFrameLocks noChangeAspect="1"/>
          </p:cNvGraphicFramePr>
          <p:nvPr/>
        </p:nvGraphicFramePr>
        <p:xfrm>
          <a:off x="1187624" y="4941168"/>
          <a:ext cx="479742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Формула" r:id="rId15" imgW="47244000" imgH="9448800" progId="Equation.3">
                  <p:embed/>
                </p:oleObj>
              </mc:Choice>
              <mc:Fallback>
                <p:oleObj name="Формула" r:id="rId15" imgW="47244000" imgH="9448800" progId="Equation.3">
                  <p:embed/>
                  <p:pic>
                    <p:nvPicPr>
                      <p:cNvPr id="0" name="Изображение 11270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87624" y="4941168"/>
                        <a:ext cx="4797425" cy="9350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8" name="Object 10"/>
          <p:cNvGraphicFramePr>
            <a:graphicFrameLocks noChangeAspect="1"/>
          </p:cNvGraphicFramePr>
          <p:nvPr/>
        </p:nvGraphicFramePr>
        <p:xfrm>
          <a:off x="2123728" y="5733256"/>
          <a:ext cx="215423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Формула" r:id="rId17" imgW="19812000" imgH="4267200" progId="Equation.3">
                  <p:embed/>
                </p:oleObj>
              </mc:Choice>
              <mc:Fallback>
                <p:oleObj name="Формула" r:id="rId17" imgW="19812000" imgH="4267200" progId="Equation.3">
                  <p:embed/>
                  <p:pic>
                    <p:nvPicPr>
                      <p:cNvPr id="0" name="Изображение 11271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23728" y="5733256"/>
                        <a:ext cx="2154237" cy="4556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Равнобедренный треугольник 35"/>
          <p:cNvSpPr/>
          <p:nvPr/>
        </p:nvSpPr>
        <p:spPr>
          <a:xfrm rot="18959475">
            <a:off x="6366414" y="3317461"/>
            <a:ext cx="2038150" cy="1221563"/>
          </a:xfrm>
          <a:prstGeom prst="triangle">
            <a:avLst>
              <a:gd name="adj" fmla="val 43697"/>
            </a:avLst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6876256" y="3573016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668344" y="3645024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Фигура, имеющая форму буквы L 52"/>
          <p:cNvSpPr/>
          <p:nvPr/>
        </p:nvSpPr>
        <p:spPr>
          <a:xfrm rot="2771301">
            <a:off x="7435796" y="4333163"/>
            <a:ext cx="215872" cy="245827"/>
          </a:xfrm>
          <a:prstGeom prst="corner">
            <a:avLst>
              <a:gd name="adj1" fmla="val 0"/>
              <a:gd name="adj2" fmla="val 5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292080" y="1916832"/>
            <a:ext cx="3528392" cy="3600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56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flipH="1">
            <a:off x="-2124744" y="1412776"/>
            <a:ext cx="2304256" cy="458647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5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1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1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11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1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1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1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площадь круга,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радиус которого равен: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домой 34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сведения 56">
            <a:hlinkClick r:id="rId2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95536" y="177281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95536" y="292494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95536" y="40050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5148064" y="1700808"/>
            <a:ext cx="3528392" cy="792088"/>
            <a:chOff x="1043608" y="3645024"/>
            <a:chExt cx="3528392" cy="792088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9" name="Object 2"/>
            <p:cNvGraphicFramePr>
              <a:graphicFrameLocks noChangeAspect="1"/>
            </p:cNvGraphicFramePr>
            <p:nvPr/>
          </p:nvGraphicFramePr>
          <p:xfrm>
            <a:off x="1763688" y="3717032"/>
            <a:ext cx="2304257" cy="669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89" name="Формула" r:id="rId3" imgW="18592800" imgH="5486400" progId="Equation.3">
                    <p:embed/>
                  </p:oleObj>
                </mc:Choice>
                <mc:Fallback>
                  <p:oleObj name="Формула" r:id="rId3" imgW="18592800" imgH="5486400" progId="Equation.3">
                    <p:embed/>
                    <p:pic>
                      <p:nvPicPr>
                        <p:cNvPr id="0" name="Изображение 1228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763688" y="3717032"/>
                          <a:ext cx="2304257" cy="66936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0" name="Прямоугольник 69"/>
          <p:cNvSpPr/>
          <p:nvPr/>
        </p:nvSpPr>
        <p:spPr>
          <a:xfrm>
            <a:off x="1187624" y="1700808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1" name="Object 2"/>
          <p:cNvGraphicFramePr>
            <a:graphicFrameLocks noChangeAspect="1"/>
          </p:cNvGraphicFramePr>
          <p:nvPr/>
        </p:nvGraphicFramePr>
        <p:xfrm>
          <a:off x="2483768" y="1844824"/>
          <a:ext cx="13668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Формула" r:id="rId5" imgW="12801600" imgH="4267200" progId="Equation.3">
                  <p:embed/>
                </p:oleObj>
              </mc:Choice>
              <mc:Fallback>
                <p:oleObj name="Формула" r:id="rId5" imgW="12801600" imgH="4267200" progId="Equation.3">
                  <p:embed/>
                  <p:pic>
                    <p:nvPicPr>
                      <p:cNvPr id="0" name="Изображение 12289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83768" y="1844824"/>
                        <a:ext cx="1366837" cy="4778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1187624" y="1700808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395536" y="508518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6" name="Группа 85"/>
          <p:cNvGrpSpPr/>
          <p:nvPr/>
        </p:nvGrpSpPr>
        <p:grpSpPr>
          <a:xfrm>
            <a:off x="5148064" y="2852936"/>
            <a:ext cx="3528392" cy="792088"/>
            <a:chOff x="1043608" y="3645024"/>
            <a:chExt cx="3528392" cy="792088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8" name="Object 2"/>
            <p:cNvGraphicFramePr>
              <a:graphicFrameLocks noChangeAspect="1"/>
            </p:cNvGraphicFramePr>
            <p:nvPr/>
          </p:nvGraphicFramePr>
          <p:xfrm>
            <a:off x="1913757" y="3716263"/>
            <a:ext cx="2003425" cy="669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1" name="Формула" r:id="rId7" imgW="16154400" imgH="5486400" progId="Equation.3">
                    <p:embed/>
                  </p:oleObj>
                </mc:Choice>
                <mc:Fallback>
                  <p:oleObj name="Формула" r:id="rId7" imgW="16154400" imgH="5486400" progId="Equation.3">
                    <p:embed/>
                    <p:pic>
                      <p:nvPicPr>
                        <p:cNvPr id="0" name="Изображение 1229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913757" y="3716263"/>
                          <a:ext cx="2003425" cy="6699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9" name="Прямоугольник 88"/>
          <p:cNvSpPr/>
          <p:nvPr/>
        </p:nvSpPr>
        <p:spPr>
          <a:xfrm>
            <a:off x="1187624" y="2852936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0" name="Object 2"/>
          <p:cNvGraphicFramePr>
            <a:graphicFrameLocks noChangeAspect="1"/>
          </p:cNvGraphicFramePr>
          <p:nvPr/>
        </p:nvGraphicFramePr>
        <p:xfrm>
          <a:off x="2627784" y="2860785"/>
          <a:ext cx="1008112" cy="811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Формула" r:id="rId9" imgW="13106400" imgH="10058400" progId="Equation.3">
                  <p:embed/>
                </p:oleObj>
              </mc:Choice>
              <mc:Fallback>
                <p:oleObj name="Формула" r:id="rId9" imgW="13106400" imgH="10058400" progId="Equation.3">
                  <p:embed/>
                  <p:pic>
                    <p:nvPicPr>
                      <p:cNvPr id="0" name="Изображение 12291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27784" y="2860785"/>
                        <a:ext cx="1008112" cy="81151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Прямоугольник 90"/>
          <p:cNvSpPr/>
          <p:nvPr/>
        </p:nvSpPr>
        <p:spPr>
          <a:xfrm>
            <a:off x="1187624" y="2852936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2" name="Группа 91"/>
          <p:cNvGrpSpPr/>
          <p:nvPr/>
        </p:nvGrpSpPr>
        <p:grpSpPr>
          <a:xfrm>
            <a:off x="5148064" y="3933056"/>
            <a:ext cx="3528392" cy="792088"/>
            <a:chOff x="1043608" y="3645024"/>
            <a:chExt cx="3528392" cy="792088"/>
          </a:xfrm>
        </p:grpSpPr>
        <p:sp>
          <p:nvSpPr>
            <p:cNvPr id="93" name="Прямоугольник 92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4" name="Object 2"/>
            <p:cNvGraphicFramePr>
              <a:graphicFrameLocks noChangeAspect="1"/>
            </p:cNvGraphicFramePr>
            <p:nvPr/>
          </p:nvGraphicFramePr>
          <p:xfrm>
            <a:off x="1650232" y="3717231"/>
            <a:ext cx="2530475" cy="669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3" name="Формула" r:id="rId11" imgW="20421600" imgH="5486400" progId="Equation.3">
                    <p:embed/>
                  </p:oleObj>
                </mc:Choice>
                <mc:Fallback>
                  <p:oleObj name="Формула" r:id="rId11" imgW="20421600" imgH="5486400" progId="Equation.3">
                    <p:embed/>
                    <p:pic>
                      <p:nvPicPr>
                        <p:cNvPr id="0" name="Изображение 122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650232" y="3717231"/>
                          <a:ext cx="2530475" cy="6699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5" name="Прямоугольник 94"/>
          <p:cNvSpPr/>
          <p:nvPr/>
        </p:nvSpPr>
        <p:spPr>
          <a:xfrm>
            <a:off x="1187624" y="3933056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6" name="Object 2"/>
          <p:cNvGraphicFramePr>
            <a:graphicFrameLocks noChangeAspect="1"/>
          </p:cNvGraphicFramePr>
          <p:nvPr/>
        </p:nvGraphicFramePr>
        <p:xfrm>
          <a:off x="2468563" y="4076700"/>
          <a:ext cx="140017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Формула" r:id="rId13" imgW="13106400" imgH="4267200" progId="Equation.3">
                  <p:embed/>
                </p:oleObj>
              </mc:Choice>
              <mc:Fallback>
                <p:oleObj name="Формула" r:id="rId13" imgW="13106400" imgH="4267200" progId="Equation.3">
                  <p:embed/>
                  <p:pic>
                    <p:nvPicPr>
                      <p:cNvPr id="0" name="Изображение 12293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68563" y="4076700"/>
                        <a:ext cx="1400175" cy="4778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Прямоугольник 96"/>
          <p:cNvSpPr/>
          <p:nvPr/>
        </p:nvSpPr>
        <p:spPr>
          <a:xfrm>
            <a:off x="1187624" y="3933056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8" name="Группа 97"/>
          <p:cNvGrpSpPr/>
          <p:nvPr/>
        </p:nvGrpSpPr>
        <p:grpSpPr>
          <a:xfrm>
            <a:off x="5148064" y="5013176"/>
            <a:ext cx="3528392" cy="792088"/>
            <a:chOff x="1043608" y="3645024"/>
            <a:chExt cx="3528392" cy="792088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0" name="Object 2"/>
            <p:cNvGraphicFramePr>
              <a:graphicFrameLocks noChangeAspect="1"/>
            </p:cNvGraphicFramePr>
            <p:nvPr/>
          </p:nvGraphicFramePr>
          <p:xfrm>
            <a:off x="1801044" y="3716611"/>
            <a:ext cx="2230438" cy="669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5" name="Формула" r:id="rId15" imgW="17983200" imgH="5486400" progId="Equation.3">
                    <p:embed/>
                  </p:oleObj>
                </mc:Choice>
                <mc:Fallback>
                  <p:oleObj name="Формула" r:id="rId15" imgW="17983200" imgH="5486400" progId="Equation.3">
                    <p:embed/>
                    <p:pic>
                      <p:nvPicPr>
                        <p:cNvPr id="0" name="Изображение 122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801044" y="3716611"/>
                          <a:ext cx="2230438" cy="6699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1" name="Прямоугольник 100"/>
          <p:cNvSpPr/>
          <p:nvPr/>
        </p:nvSpPr>
        <p:spPr>
          <a:xfrm>
            <a:off x="1187624" y="5013176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" name="Object 2"/>
          <p:cNvGraphicFramePr>
            <a:graphicFrameLocks noChangeAspect="1"/>
          </p:cNvGraphicFramePr>
          <p:nvPr/>
        </p:nvGraphicFramePr>
        <p:xfrm>
          <a:off x="2627784" y="5021025"/>
          <a:ext cx="1008112" cy="811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Формула" r:id="rId17" imgW="13106400" imgH="10058400" progId="Equation.3">
                  <p:embed/>
                </p:oleObj>
              </mc:Choice>
              <mc:Fallback>
                <p:oleObj name="Формула" r:id="rId17" imgW="13106400" imgH="10058400" progId="Equation.3">
                  <p:embed/>
                  <p:pic>
                    <p:nvPicPr>
                      <p:cNvPr id="0" name="Изображение 12295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627784" y="5021025"/>
                        <a:ext cx="1008112" cy="81151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Прямоугольник 102"/>
          <p:cNvSpPr/>
          <p:nvPr/>
        </p:nvSpPr>
        <p:spPr>
          <a:xfrm>
            <a:off x="1187624" y="5013176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5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106" name="Группа 24"/>
          <p:cNvGrpSpPr/>
          <p:nvPr/>
        </p:nvGrpSpPr>
        <p:grpSpPr>
          <a:xfrm>
            <a:off x="2267744" y="1484784"/>
            <a:ext cx="2160240" cy="4464496"/>
            <a:chOff x="1187624" y="1700808"/>
            <a:chExt cx="2112055" cy="4392488"/>
          </a:xfrm>
        </p:grpSpPr>
        <p:sp>
          <p:nvSpPr>
            <p:cNvPr id="107" name="Овал 106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Равнобедренный треугольник 112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4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grpSp>
        <p:nvGrpSpPr>
          <p:cNvPr id="115" name="Группа 24"/>
          <p:cNvGrpSpPr/>
          <p:nvPr/>
        </p:nvGrpSpPr>
        <p:grpSpPr>
          <a:xfrm flipH="1">
            <a:off x="5940152" y="1484784"/>
            <a:ext cx="2160240" cy="4392488"/>
            <a:chOff x="1187624" y="1700808"/>
            <a:chExt cx="2112055" cy="4392488"/>
          </a:xfrm>
        </p:grpSpPr>
        <p:sp>
          <p:nvSpPr>
            <p:cNvPr id="116" name="Овал 115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Равнобедренный треугольник 121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3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Прямоугольник 115"/>
          <p:cNvSpPr/>
          <p:nvPr/>
        </p:nvSpPr>
        <p:spPr>
          <a:xfrm>
            <a:off x="395536" y="3284984"/>
            <a:ext cx="8352928" cy="86409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изменилась площадь круга,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его радиус увеличили: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95536" y="260648"/>
            <a:ext cx="8352928" cy="86409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изменилась площадь круга,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его радиус уменьшили: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268760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Управляющая кнопка: сведения 32">
            <a:hlinkClick r:id="rId1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4"/>
          <p:cNvGrpSpPr/>
          <p:nvPr/>
        </p:nvGrpSpPr>
        <p:grpSpPr>
          <a:xfrm>
            <a:off x="1547664" y="1268760"/>
            <a:ext cx="6912768" cy="864096"/>
            <a:chOff x="5004048" y="2852936"/>
            <a:chExt cx="6912768" cy="864096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5004048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7" name="Object 2"/>
            <p:cNvGraphicFramePr>
              <a:graphicFrameLocks noChangeAspect="1"/>
            </p:cNvGraphicFramePr>
            <p:nvPr/>
          </p:nvGraphicFramePr>
          <p:xfrm>
            <a:off x="6329759" y="2997051"/>
            <a:ext cx="4343400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3" name="Формула" r:id="rId2" imgW="34747200" imgH="4876800" progId="Equation.3">
                    <p:embed/>
                  </p:oleObj>
                </mc:Choice>
                <mc:Fallback>
                  <p:oleObj name="Формула" r:id="rId2" imgW="34747200" imgH="4876800" progId="Equation.3">
                    <p:embed/>
                    <p:pic>
                      <p:nvPicPr>
                        <p:cNvPr id="0" name="Изображение 133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6329759" y="2997051"/>
                          <a:ext cx="4343400" cy="6000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Группа 38"/>
          <p:cNvGrpSpPr/>
          <p:nvPr/>
        </p:nvGrpSpPr>
        <p:grpSpPr>
          <a:xfrm>
            <a:off x="1547664" y="1196975"/>
            <a:ext cx="6912768" cy="976313"/>
            <a:chOff x="4644008" y="2847354"/>
            <a:chExt cx="6912768" cy="976313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4644008" y="2924944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" name="Object 2"/>
            <p:cNvGraphicFramePr>
              <a:graphicFrameLocks noChangeAspect="1"/>
            </p:cNvGraphicFramePr>
            <p:nvPr/>
          </p:nvGraphicFramePr>
          <p:xfrm>
            <a:off x="6819032" y="2847354"/>
            <a:ext cx="2922587" cy="976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4" name="Формула" r:id="rId4" imgW="31089600" imgH="11277600" progId="Equation.3">
                    <p:embed/>
                  </p:oleObj>
                </mc:Choice>
                <mc:Fallback>
                  <p:oleObj name="Формула" r:id="rId4" imgW="31089600" imgH="11277600" progId="Equation.3">
                    <p:embed/>
                    <p:pic>
                      <p:nvPicPr>
                        <p:cNvPr id="0" name="Изображение 133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819032" y="2847354"/>
                          <a:ext cx="2922587" cy="9763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Группа 52"/>
          <p:cNvGrpSpPr/>
          <p:nvPr/>
        </p:nvGrpSpPr>
        <p:grpSpPr>
          <a:xfrm>
            <a:off x="1547664" y="1268413"/>
            <a:ext cx="6912768" cy="908050"/>
            <a:chOff x="4211960" y="2844717"/>
            <a:chExt cx="6912768" cy="908050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4211960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6" name="Object 2"/>
            <p:cNvGraphicFramePr>
              <a:graphicFrameLocks noChangeAspect="1"/>
            </p:cNvGraphicFramePr>
            <p:nvPr/>
          </p:nvGraphicFramePr>
          <p:xfrm>
            <a:off x="5737696" y="2844717"/>
            <a:ext cx="3930650" cy="908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5" name="Формула" r:id="rId6" imgW="39014400" imgH="9448800" progId="Equation.3">
                    <p:embed/>
                  </p:oleObj>
                </mc:Choice>
                <mc:Fallback>
                  <p:oleObj name="Формула" r:id="rId6" imgW="39014400" imgH="9448800" progId="Equation.3">
                    <p:embed/>
                    <p:pic>
                      <p:nvPicPr>
                        <p:cNvPr id="0" name="Изображение 1331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737696" y="2844717"/>
                          <a:ext cx="3930650" cy="9080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Группа 56"/>
          <p:cNvGrpSpPr/>
          <p:nvPr/>
        </p:nvGrpSpPr>
        <p:grpSpPr>
          <a:xfrm>
            <a:off x="1547664" y="1268760"/>
            <a:ext cx="6912768" cy="864096"/>
            <a:chOff x="5004048" y="2708920"/>
            <a:chExt cx="4937691" cy="864096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5004048" y="2708920"/>
              <a:ext cx="4937691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9" name="Object 2"/>
            <p:cNvGraphicFramePr>
              <a:graphicFrameLocks noChangeAspect="1"/>
            </p:cNvGraphicFramePr>
            <p:nvPr/>
          </p:nvGraphicFramePr>
          <p:xfrm>
            <a:off x="6804248" y="2853035"/>
            <a:ext cx="1131554" cy="601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6" name="Формула" r:id="rId8" imgW="14020800" imgH="4876800" progId="Equation.3">
                    <p:embed/>
                  </p:oleObj>
                </mc:Choice>
                <mc:Fallback>
                  <p:oleObj name="Формула" r:id="rId8" imgW="14020800" imgH="4876800" progId="Equation.3">
                    <p:embed/>
                    <p:pic>
                      <p:nvPicPr>
                        <p:cNvPr id="0" name="Изображение 1331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804248" y="2853035"/>
                          <a:ext cx="1131554" cy="6016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Прямоугольник 59"/>
          <p:cNvSpPr/>
          <p:nvPr/>
        </p:nvSpPr>
        <p:spPr>
          <a:xfrm>
            <a:off x="1547664" y="1268760"/>
            <a:ext cx="6912768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11560" y="2276872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611560" y="429309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87"/>
          <p:cNvGrpSpPr/>
          <p:nvPr/>
        </p:nvGrpSpPr>
        <p:grpSpPr>
          <a:xfrm>
            <a:off x="1547664" y="4293096"/>
            <a:ext cx="6912768" cy="864096"/>
            <a:chOff x="5004048" y="2852936"/>
            <a:chExt cx="6912768" cy="864096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5004048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0" name="Object 2"/>
            <p:cNvGraphicFramePr>
              <a:graphicFrameLocks noChangeAspect="1"/>
            </p:cNvGraphicFramePr>
            <p:nvPr/>
          </p:nvGraphicFramePr>
          <p:xfrm>
            <a:off x="6196409" y="2996903"/>
            <a:ext cx="4610100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7" name="Формула" r:id="rId10" imgW="36880800" imgH="4876800" progId="Equation.3">
                    <p:embed/>
                  </p:oleObj>
                </mc:Choice>
                <mc:Fallback>
                  <p:oleObj name="Формула" r:id="rId10" imgW="36880800" imgH="4876800" progId="Equation.3">
                    <p:embed/>
                    <p:pic>
                      <p:nvPicPr>
                        <p:cNvPr id="0" name="Изображение 1331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196409" y="2996903"/>
                          <a:ext cx="4610100" cy="6000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Группа 90"/>
          <p:cNvGrpSpPr/>
          <p:nvPr/>
        </p:nvGrpSpPr>
        <p:grpSpPr>
          <a:xfrm>
            <a:off x="1547664" y="4293096"/>
            <a:ext cx="6912768" cy="864096"/>
            <a:chOff x="5004048" y="2852936"/>
            <a:chExt cx="6912768" cy="864096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5004048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3" name="Object 2"/>
            <p:cNvGraphicFramePr>
              <a:graphicFrameLocks noChangeAspect="1"/>
            </p:cNvGraphicFramePr>
            <p:nvPr/>
          </p:nvGraphicFramePr>
          <p:xfrm>
            <a:off x="6130880" y="2907952"/>
            <a:ext cx="4459405" cy="792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8" name="Формула" r:id="rId12" imgW="31699200" imgH="5791200" progId="Equation.3">
                    <p:embed/>
                  </p:oleObj>
                </mc:Choice>
                <mc:Fallback>
                  <p:oleObj name="Формула" r:id="rId12" imgW="31699200" imgH="5791200" progId="Equation.3">
                    <p:embed/>
                    <p:pic>
                      <p:nvPicPr>
                        <p:cNvPr id="0" name="Изображение 1331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130880" y="2907952"/>
                          <a:ext cx="4459405" cy="7920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Группа 93"/>
          <p:cNvGrpSpPr/>
          <p:nvPr/>
        </p:nvGrpSpPr>
        <p:grpSpPr>
          <a:xfrm>
            <a:off x="1547664" y="4293096"/>
            <a:ext cx="6912768" cy="864096"/>
            <a:chOff x="4211960" y="2852936"/>
            <a:chExt cx="6912768" cy="864096"/>
          </a:xfrm>
        </p:grpSpPr>
        <p:sp>
          <p:nvSpPr>
            <p:cNvPr id="95" name="Прямоугольник 94"/>
            <p:cNvSpPr/>
            <p:nvPr/>
          </p:nvSpPr>
          <p:spPr>
            <a:xfrm>
              <a:off x="4211960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6" name="Object 2"/>
            <p:cNvGraphicFramePr>
              <a:graphicFrameLocks noChangeAspect="1"/>
            </p:cNvGraphicFramePr>
            <p:nvPr/>
          </p:nvGraphicFramePr>
          <p:xfrm>
            <a:off x="4770870" y="2897641"/>
            <a:ext cx="5705786" cy="7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9" name="Формула" r:id="rId14" imgW="39928800" imgH="5791200" progId="Equation.3">
                    <p:embed/>
                  </p:oleObj>
                </mc:Choice>
                <mc:Fallback>
                  <p:oleObj name="Формула" r:id="rId14" imgW="39928800" imgH="5791200" progId="Equation.3">
                    <p:embed/>
                    <p:pic>
                      <p:nvPicPr>
                        <p:cNvPr id="0" name="Изображение 133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4770870" y="2897641"/>
                          <a:ext cx="5705786" cy="7556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Группа 96"/>
          <p:cNvGrpSpPr/>
          <p:nvPr/>
        </p:nvGrpSpPr>
        <p:grpSpPr>
          <a:xfrm>
            <a:off x="1547664" y="4293096"/>
            <a:ext cx="6912768" cy="864096"/>
            <a:chOff x="5004048" y="2708920"/>
            <a:chExt cx="4937691" cy="864096"/>
          </a:xfrm>
        </p:grpSpPr>
        <p:sp>
          <p:nvSpPr>
            <p:cNvPr id="98" name="Прямоугольник 97"/>
            <p:cNvSpPr/>
            <p:nvPr/>
          </p:nvSpPr>
          <p:spPr>
            <a:xfrm>
              <a:off x="5004048" y="2708920"/>
              <a:ext cx="4937691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9" name="Object 2"/>
            <p:cNvGraphicFramePr>
              <a:graphicFrameLocks noChangeAspect="1"/>
            </p:cNvGraphicFramePr>
            <p:nvPr/>
          </p:nvGraphicFramePr>
          <p:xfrm>
            <a:off x="6907116" y="2852887"/>
            <a:ext cx="1131554" cy="601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0" name="Формула" r:id="rId16" imgW="12192000" imgH="4876800" progId="Equation.3">
                    <p:embed/>
                  </p:oleObj>
                </mc:Choice>
                <mc:Fallback>
                  <p:oleObj name="Формула" r:id="rId16" imgW="12192000" imgH="4876800" progId="Equation.3">
                    <p:embed/>
                    <p:pic>
                      <p:nvPicPr>
                        <p:cNvPr id="0" name="Изображение 133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6907116" y="2852887"/>
                          <a:ext cx="1131554" cy="6016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0" name="Прямоугольник 99"/>
          <p:cNvSpPr/>
          <p:nvPr/>
        </p:nvSpPr>
        <p:spPr>
          <a:xfrm>
            <a:off x="1547664" y="4293096"/>
            <a:ext cx="6912768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611560" y="530120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67544" y="404664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Управляющая кнопка: домой 75">
            <a:hlinkClick r:id="rId18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7" name="Группа 34"/>
          <p:cNvGrpSpPr/>
          <p:nvPr/>
        </p:nvGrpSpPr>
        <p:grpSpPr>
          <a:xfrm>
            <a:off x="1547664" y="2276872"/>
            <a:ext cx="6912768" cy="864096"/>
            <a:chOff x="5004048" y="2852936"/>
            <a:chExt cx="6912768" cy="864096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5004048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9" name="Object 2"/>
            <p:cNvGraphicFramePr>
              <a:graphicFrameLocks noChangeAspect="1"/>
            </p:cNvGraphicFramePr>
            <p:nvPr/>
          </p:nvGraphicFramePr>
          <p:xfrm>
            <a:off x="6234509" y="2997002"/>
            <a:ext cx="4533900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1" name="Формула" r:id="rId19" imgW="36271200" imgH="4876800" progId="Equation.3">
                    <p:embed/>
                  </p:oleObj>
                </mc:Choice>
                <mc:Fallback>
                  <p:oleObj name="Формула" r:id="rId19" imgW="36271200" imgH="4876800" progId="Equation.3">
                    <p:embed/>
                    <p:pic>
                      <p:nvPicPr>
                        <p:cNvPr id="0" name="Изображение 133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6234509" y="2997002"/>
                          <a:ext cx="4533900" cy="6000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0" name="Группа 38"/>
          <p:cNvGrpSpPr/>
          <p:nvPr/>
        </p:nvGrpSpPr>
        <p:grpSpPr>
          <a:xfrm>
            <a:off x="1547664" y="2204864"/>
            <a:ext cx="6912768" cy="976313"/>
            <a:chOff x="4644008" y="2847875"/>
            <a:chExt cx="6912768" cy="976313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4644008" y="2924944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1" name="Object 2"/>
            <p:cNvGraphicFramePr>
              <a:graphicFrameLocks noChangeAspect="1"/>
            </p:cNvGraphicFramePr>
            <p:nvPr/>
          </p:nvGraphicFramePr>
          <p:xfrm>
            <a:off x="6876256" y="2847875"/>
            <a:ext cx="2908300" cy="976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2" name="Формула" r:id="rId21" imgW="32613600" imgH="11277600" progId="Equation.3">
                    <p:embed/>
                  </p:oleObj>
                </mc:Choice>
                <mc:Fallback>
                  <p:oleObj name="Формула" r:id="rId21" imgW="32613600" imgH="11277600" progId="Equation.3">
                    <p:embed/>
                    <p:pic>
                      <p:nvPicPr>
                        <p:cNvPr id="0" name="Изображение 133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6876256" y="2847875"/>
                          <a:ext cx="2908300" cy="9763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4" name="Группа 52"/>
          <p:cNvGrpSpPr/>
          <p:nvPr/>
        </p:nvGrpSpPr>
        <p:grpSpPr>
          <a:xfrm>
            <a:off x="1547664" y="2276475"/>
            <a:ext cx="6912768" cy="908050"/>
            <a:chOff x="4211960" y="2844667"/>
            <a:chExt cx="6912768" cy="908050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4211960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2" name="Object 2"/>
            <p:cNvGraphicFramePr>
              <a:graphicFrameLocks noChangeAspect="1"/>
            </p:cNvGraphicFramePr>
            <p:nvPr/>
          </p:nvGraphicFramePr>
          <p:xfrm>
            <a:off x="5737696" y="2844667"/>
            <a:ext cx="3930650" cy="908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3" name="Формула" r:id="rId23" imgW="39014400" imgH="9448800" progId="Equation.3">
                    <p:embed/>
                  </p:oleObj>
                </mc:Choice>
                <mc:Fallback>
                  <p:oleObj name="Формула" r:id="rId23" imgW="39014400" imgH="9448800" progId="Equation.3">
                    <p:embed/>
                    <p:pic>
                      <p:nvPicPr>
                        <p:cNvPr id="0" name="Изображение 133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5737696" y="2844667"/>
                          <a:ext cx="3930650" cy="9080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5" name="Группа 56"/>
          <p:cNvGrpSpPr/>
          <p:nvPr/>
        </p:nvGrpSpPr>
        <p:grpSpPr>
          <a:xfrm>
            <a:off x="1547664" y="2276872"/>
            <a:ext cx="6912768" cy="864096"/>
            <a:chOff x="5004048" y="2708920"/>
            <a:chExt cx="4937691" cy="864096"/>
          </a:xfrm>
        </p:grpSpPr>
        <p:sp>
          <p:nvSpPr>
            <p:cNvPr id="108" name="Прямоугольник 107"/>
            <p:cNvSpPr/>
            <p:nvPr/>
          </p:nvSpPr>
          <p:spPr>
            <a:xfrm>
              <a:off x="5004048" y="2708920"/>
              <a:ext cx="4937691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1" name="Object 2"/>
            <p:cNvGraphicFramePr>
              <a:graphicFrameLocks noChangeAspect="1"/>
            </p:cNvGraphicFramePr>
            <p:nvPr/>
          </p:nvGraphicFramePr>
          <p:xfrm>
            <a:off x="6864931" y="2852986"/>
            <a:ext cx="1008063" cy="601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4" name="Формула" r:id="rId25" imgW="12496800" imgH="4876800" progId="Equation.3">
                    <p:embed/>
                  </p:oleObj>
                </mc:Choice>
                <mc:Fallback>
                  <p:oleObj name="Формула" r:id="rId25" imgW="12496800" imgH="4876800" progId="Equation.3">
                    <p:embed/>
                    <p:pic>
                      <p:nvPicPr>
                        <p:cNvPr id="0" name="Изображение 1332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6864931" y="2852986"/>
                          <a:ext cx="1008063" cy="6016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5" name="Прямоугольник 114"/>
          <p:cNvSpPr/>
          <p:nvPr/>
        </p:nvSpPr>
        <p:spPr>
          <a:xfrm>
            <a:off x="1547664" y="2276872"/>
            <a:ext cx="6912768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467544" y="3429000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Управляющая кнопка: домой 117">
            <a:hlinkClick r:id="rId18" action="ppaction://hlinksldjump" highlightClick="1"/>
          </p:cNvPr>
          <p:cNvSpPr/>
          <p:nvPr/>
        </p:nvSpPr>
        <p:spPr>
          <a:xfrm>
            <a:off x="8028384" y="3429000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9" name="Группа 87"/>
          <p:cNvGrpSpPr/>
          <p:nvPr/>
        </p:nvGrpSpPr>
        <p:grpSpPr>
          <a:xfrm>
            <a:off x="1547664" y="5301208"/>
            <a:ext cx="6912768" cy="864096"/>
            <a:chOff x="5004048" y="2852936"/>
            <a:chExt cx="6912768" cy="864096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5004048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1" name="Object 2"/>
            <p:cNvGraphicFramePr>
              <a:graphicFrameLocks noChangeAspect="1"/>
            </p:cNvGraphicFramePr>
            <p:nvPr/>
          </p:nvGraphicFramePr>
          <p:xfrm>
            <a:off x="6425009" y="2996853"/>
            <a:ext cx="4152900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5" name="Формула" r:id="rId27" imgW="33223200" imgH="4876800" progId="Equation.3">
                    <p:embed/>
                  </p:oleObj>
                </mc:Choice>
                <mc:Fallback>
                  <p:oleObj name="Формула" r:id="rId27" imgW="33223200" imgH="4876800" progId="Equation.3">
                    <p:embed/>
                    <p:pic>
                      <p:nvPicPr>
                        <p:cNvPr id="0" name="Изображение 133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6425009" y="2996853"/>
                          <a:ext cx="4152900" cy="6000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2" name="Группа 90"/>
          <p:cNvGrpSpPr/>
          <p:nvPr/>
        </p:nvGrpSpPr>
        <p:grpSpPr>
          <a:xfrm>
            <a:off x="1547664" y="5301208"/>
            <a:ext cx="6912768" cy="864096"/>
            <a:chOff x="5004048" y="2852936"/>
            <a:chExt cx="6912768" cy="864096"/>
          </a:xfrm>
        </p:grpSpPr>
        <p:sp>
          <p:nvSpPr>
            <p:cNvPr id="123" name="Прямоугольник 122"/>
            <p:cNvSpPr/>
            <p:nvPr/>
          </p:nvSpPr>
          <p:spPr>
            <a:xfrm>
              <a:off x="5004048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4" name="Object 2"/>
            <p:cNvGraphicFramePr>
              <a:graphicFrameLocks noChangeAspect="1"/>
            </p:cNvGraphicFramePr>
            <p:nvPr/>
          </p:nvGraphicFramePr>
          <p:xfrm>
            <a:off x="6259909" y="2907953"/>
            <a:ext cx="4202113" cy="792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6" name="Формула" r:id="rId29" imgW="29870400" imgH="5791200" progId="Equation.3">
                    <p:embed/>
                  </p:oleObj>
                </mc:Choice>
                <mc:Fallback>
                  <p:oleObj name="Формула" r:id="rId29" imgW="29870400" imgH="5791200" progId="Equation.3">
                    <p:embed/>
                    <p:pic>
                      <p:nvPicPr>
                        <p:cNvPr id="0" name="Изображение 133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6259909" y="2907953"/>
                          <a:ext cx="4202113" cy="7921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5" name="Группа 93"/>
          <p:cNvGrpSpPr/>
          <p:nvPr/>
        </p:nvGrpSpPr>
        <p:grpSpPr>
          <a:xfrm>
            <a:off x="1547664" y="5301208"/>
            <a:ext cx="6912768" cy="864096"/>
            <a:chOff x="4211960" y="2852936"/>
            <a:chExt cx="6912768" cy="864096"/>
          </a:xfrm>
        </p:grpSpPr>
        <p:sp>
          <p:nvSpPr>
            <p:cNvPr id="126" name="Прямоугольник 125"/>
            <p:cNvSpPr/>
            <p:nvPr/>
          </p:nvSpPr>
          <p:spPr>
            <a:xfrm>
              <a:off x="4211960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7" name="Object 2"/>
            <p:cNvGraphicFramePr>
              <a:graphicFrameLocks noChangeAspect="1"/>
            </p:cNvGraphicFramePr>
            <p:nvPr/>
          </p:nvGraphicFramePr>
          <p:xfrm>
            <a:off x="4770870" y="2897641"/>
            <a:ext cx="5705786" cy="7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7" name="Формула" r:id="rId31" imgW="39928800" imgH="5791200" progId="Equation.3">
                    <p:embed/>
                  </p:oleObj>
                </mc:Choice>
                <mc:Fallback>
                  <p:oleObj name="Формула" r:id="rId31" imgW="39928800" imgH="5791200" progId="Equation.3">
                    <p:embed/>
                    <p:pic>
                      <p:nvPicPr>
                        <p:cNvPr id="0" name="Изображение 133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4770870" y="2897641"/>
                          <a:ext cx="5705786" cy="7556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8" name="Группа 96"/>
          <p:cNvGrpSpPr/>
          <p:nvPr/>
        </p:nvGrpSpPr>
        <p:grpSpPr>
          <a:xfrm>
            <a:off x="1547664" y="5301208"/>
            <a:ext cx="6912768" cy="864096"/>
            <a:chOff x="5004048" y="2708920"/>
            <a:chExt cx="4937691" cy="864096"/>
          </a:xfrm>
        </p:grpSpPr>
        <p:sp>
          <p:nvSpPr>
            <p:cNvPr id="129" name="Прямоугольник 128"/>
            <p:cNvSpPr/>
            <p:nvPr/>
          </p:nvSpPr>
          <p:spPr>
            <a:xfrm>
              <a:off x="5004048" y="2708920"/>
              <a:ext cx="4937691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0" name="Object 2"/>
            <p:cNvGraphicFramePr>
              <a:graphicFrameLocks noChangeAspect="1"/>
            </p:cNvGraphicFramePr>
            <p:nvPr/>
          </p:nvGraphicFramePr>
          <p:xfrm>
            <a:off x="6821841" y="2852837"/>
            <a:ext cx="1301750" cy="601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8" name="Формула" r:id="rId33" imgW="14020800" imgH="4876800" progId="Equation.3">
                    <p:embed/>
                  </p:oleObj>
                </mc:Choice>
                <mc:Fallback>
                  <p:oleObj name="Формула" r:id="rId33" imgW="14020800" imgH="4876800" progId="Equation.3">
                    <p:embed/>
                    <p:pic>
                      <p:nvPicPr>
                        <p:cNvPr id="0" name="Изображение 1332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6821841" y="2852837"/>
                          <a:ext cx="1301750" cy="6016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1" name="Прямоугольник 130"/>
          <p:cNvSpPr/>
          <p:nvPr/>
        </p:nvSpPr>
        <p:spPr>
          <a:xfrm>
            <a:off x="1547664" y="5301208"/>
            <a:ext cx="6912768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103" name="Группа 24"/>
          <p:cNvGrpSpPr/>
          <p:nvPr/>
        </p:nvGrpSpPr>
        <p:grpSpPr>
          <a:xfrm>
            <a:off x="2267744" y="1484784"/>
            <a:ext cx="2160240" cy="4464496"/>
            <a:chOff x="1187624" y="1700808"/>
            <a:chExt cx="2112055" cy="4392488"/>
          </a:xfrm>
        </p:grpSpPr>
        <p:sp>
          <p:nvSpPr>
            <p:cNvPr id="104" name="Овал 103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Равнобедренный треугольник 112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4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3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grpSp>
        <p:nvGrpSpPr>
          <p:cNvPr id="152" name="Группа 24"/>
          <p:cNvGrpSpPr/>
          <p:nvPr/>
        </p:nvGrpSpPr>
        <p:grpSpPr>
          <a:xfrm flipH="1">
            <a:off x="5940152" y="1484784"/>
            <a:ext cx="2160240" cy="4392488"/>
            <a:chOff x="1187624" y="1700808"/>
            <a:chExt cx="2112055" cy="4392488"/>
          </a:xfrm>
        </p:grpSpPr>
        <p:sp>
          <p:nvSpPr>
            <p:cNvPr id="153" name="Овал 152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Овал 156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Овал 157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Равнобедренный треугольник 158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0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3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 82"/>
          <p:cNvSpPr/>
          <p:nvPr/>
        </p:nvSpPr>
        <p:spPr>
          <a:xfrm>
            <a:off x="5580112" y="2276872"/>
            <a:ext cx="2160240" cy="3744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39979" name="Object 11"/>
          <p:cNvGraphicFramePr>
            <a:graphicFrameLocks noChangeAspect="1"/>
          </p:cNvGraphicFramePr>
          <p:nvPr/>
        </p:nvGraphicFramePr>
        <p:xfrm>
          <a:off x="5884292" y="3589214"/>
          <a:ext cx="1617663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Формула" r:id="rId1" imgW="17373600" imgH="12192000" progId="Equation.3">
                  <p:embed/>
                </p:oleObj>
              </mc:Choice>
              <mc:Fallback>
                <p:oleObj name="Формула" r:id="rId1" imgW="17373600" imgH="12192000" progId="Equation.3">
                  <p:embed/>
                  <p:pic>
                    <p:nvPicPr>
                      <p:cNvPr id="0" name="Изображение 1433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84292" y="3589214"/>
                        <a:ext cx="1617663" cy="11144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9978" name="Object 10"/>
          <p:cNvGraphicFramePr>
            <a:graphicFrameLocks noChangeAspect="1"/>
          </p:cNvGraphicFramePr>
          <p:nvPr/>
        </p:nvGraphicFramePr>
        <p:xfrm>
          <a:off x="5940152" y="2492896"/>
          <a:ext cx="15049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Формула" r:id="rId3" imgW="16154400" imgH="10972800" progId="Equation.3">
                  <p:embed/>
                </p:oleObj>
              </mc:Choice>
              <mc:Fallback>
                <p:oleObj name="Формула" r:id="rId3" imgW="16154400" imgH="10972800" progId="Equation.3">
                  <p:embed/>
                  <p:pic>
                    <p:nvPicPr>
                      <p:cNvPr id="0" name="Изображение 1433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40152" y="2492896"/>
                        <a:ext cx="1504950" cy="10033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95536" y="260648"/>
            <a:ext cx="8352928" cy="129614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 двух кругов находятся в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отношении…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равно отношение их радиусов?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домой 34">
            <a:hlinkClick r:id="rId5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сведения 56">
            <a:hlinkClick r:id="rId6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1475656" y="22048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66"/>
          <p:cNvGrpSpPr/>
          <p:nvPr/>
        </p:nvGrpSpPr>
        <p:grpSpPr>
          <a:xfrm>
            <a:off x="2267744" y="2132856"/>
            <a:ext cx="2160240" cy="1184325"/>
            <a:chOff x="35496" y="4365104"/>
            <a:chExt cx="2160240" cy="1184325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35496" y="4365104"/>
              <a:ext cx="2160240" cy="115212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9" name="Object 2"/>
            <p:cNvGraphicFramePr>
              <a:graphicFrameLocks noChangeAspect="1"/>
            </p:cNvGraphicFramePr>
            <p:nvPr/>
          </p:nvGraphicFramePr>
          <p:xfrm>
            <a:off x="539552" y="4365104"/>
            <a:ext cx="1200651" cy="118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9" name="Формула" r:id="rId7" imgW="10363200" imgH="10363200" progId="Equation.3">
                    <p:embed/>
                  </p:oleObj>
                </mc:Choice>
                <mc:Fallback>
                  <p:oleObj name="Формула" r:id="rId7" imgW="10363200" imgH="10363200" progId="Equation.3">
                    <p:embed/>
                    <p:pic>
                      <p:nvPicPr>
                        <p:cNvPr id="0" name="Изображение 1433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39552" y="4365104"/>
                          <a:ext cx="1200651" cy="11843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4" name="Группа 53"/>
          <p:cNvGrpSpPr/>
          <p:nvPr/>
        </p:nvGrpSpPr>
        <p:grpSpPr>
          <a:xfrm>
            <a:off x="2267744" y="2132856"/>
            <a:ext cx="2160240" cy="1160462"/>
            <a:chOff x="1187624" y="1700808"/>
            <a:chExt cx="2160240" cy="1160462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1187624" y="1700808"/>
              <a:ext cx="2160240" cy="1152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1" name="Object 2"/>
            <p:cNvGraphicFramePr>
              <a:graphicFrameLocks noChangeAspect="1"/>
            </p:cNvGraphicFramePr>
            <p:nvPr/>
          </p:nvGraphicFramePr>
          <p:xfrm>
            <a:off x="1619672" y="1700808"/>
            <a:ext cx="1366837" cy="1160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0" name="Формула" r:id="rId9" imgW="12801600" imgH="10363200" progId="Equation.3">
                    <p:embed/>
                  </p:oleObj>
                </mc:Choice>
                <mc:Fallback>
                  <p:oleObj name="Формула" r:id="rId9" imgW="12801600" imgH="10363200" progId="Equation.3">
                    <p:embed/>
                    <p:pic>
                      <p:nvPicPr>
                        <p:cNvPr id="0" name="Изображение 1433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619672" y="1700808"/>
                          <a:ext cx="1366837" cy="11604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2" name="Прямоугольник 71"/>
          <p:cNvSpPr/>
          <p:nvPr/>
        </p:nvSpPr>
        <p:spPr>
          <a:xfrm>
            <a:off x="2267744" y="2132856"/>
            <a:ext cx="2160240" cy="115212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5724128" y="1700808"/>
            <a:ext cx="1872208" cy="72008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475656" y="357301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Группа 66"/>
          <p:cNvGrpSpPr/>
          <p:nvPr/>
        </p:nvGrpSpPr>
        <p:grpSpPr>
          <a:xfrm>
            <a:off x="2267744" y="3501008"/>
            <a:ext cx="2160240" cy="1184325"/>
            <a:chOff x="35496" y="4365104"/>
            <a:chExt cx="2160240" cy="1184325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35496" y="4365104"/>
              <a:ext cx="2160240" cy="115212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4" name="Object 2"/>
            <p:cNvGraphicFramePr>
              <a:graphicFrameLocks noChangeAspect="1"/>
            </p:cNvGraphicFramePr>
            <p:nvPr/>
          </p:nvGraphicFramePr>
          <p:xfrm>
            <a:off x="539552" y="4365104"/>
            <a:ext cx="1200651" cy="118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1" name="Формула" r:id="rId11" imgW="10363200" imgH="10363200" progId="Equation.3">
                    <p:embed/>
                  </p:oleObj>
                </mc:Choice>
                <mc:Fallback>
                  <p:oleObj name="Формула" r:id="rId11" imgW="10363200" imgH="10363200" progId="Equation.3">
                    <p:embed/>
                    <p:pic>
                      <p:nvPicPr>
                        <p:cNvPr id="0" name="Изображение 1434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39552" y="4365104"/>
                          <a:ext cx="1200651" cy="11843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5" name="Группа 64"/>
          <p:cNvGrpSpPr/>
          <p:nvPr/>
        </p:nvGrpSpPr>
        <p:grpSpPr>
          <a:xfrm>
            <a:off x="2267744" y="3501008"/>
            <a:ext cx="2160240" cy="1160587"/>
            <a:chOff x="1187624" y="1700808"/>
            <a:chExt cx="2160240" cy="1160587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1187624" y="1700808"/>
              <a:ext cx="2160240" cy="1152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7" name="Object 2"/>
            <p:cNvGraphicFramePr>
              <a:graphicFrameLocks noChangeAspect="1"/>
            </p:cNvGraphicFramePr>
            <p:nvPr/>
          </p:nvGraphicFramePr>
          <p:xfrm>
            <a:off x="1700287" y="1700932"/>
            <a:ext cx="1204913" cy="1160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2" name="Формула" r:id="rId13" imgW="11277600" imgH="10363200" progId="Equation.3">
                    <p:embed/>
                  </p:oleObj>
                </mc:Choice>
                <mc:Fallback>
                  <p:oleObj name="Формула" r:id="rId13" imgW="11277600" imgH="10363200" progId="Equation.3">
                    <p:embed/>
                    <p:pic>
                      <p:nvPicPr>
                        <p:cNvPr id="0" name="Изображение 1434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700287" y="1700932"/>
                          <a:ext cx="1204913" cy="11604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3" name="Прямоугольник 72"/>
          <p:cNvSpPr/>
          <p:nvPr/>
        </p:nvSpPr>
        <p:spPr>
          <a:xfrm>
            <a:off x="2267744" y="3501008"/>
            <a:ext cx="2160240" cy="115212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1475656" y="494116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5" name="Группа 66"/>
          <p:cNvGrpSpPr/>
          <p:nvPr/>
        </p:nvGrpSpPr>
        <p:grpSpPr>
          <a:xfrm>
            <a:off x="2267744" y="4869160"/>
            <a:ext cx="2160240" cy="1184325"/>
            <a:chOff x="35496" y="4365104"/>
            <a:chExt cx="2160240" cy="1184325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35496" y="4365104"/>
              <a:ext cx="2160240" cy="115212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7" name="Object 2"/>
            <p:cNvGraphicFramePr>
              <a:graphicFrameLocks noChangeAspect="1"/>
            </p:cNvGraphicFramePr>
            <p:nvPr/>
          </p:nvGraphicFramePr>
          <p:xfrm>
            <a:off x="539552" y="4365104"/>
            <a:ext cx="1200651" cy="118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3" name="Формула" r:id="rId15" imgW="10363200" imgH="10363200" progId="Equation.3">
                    <p:embed/>
                  </p:oleObj>
                </mc:Choice>
                <mc:Fallback>
                  <p:oleObj name="Формула" r:id="rId15" imgW="10363200" imgH="10363200" progId="Equation.3">
                    <p:embed/>
                    <p:pic>
                      <p:nvPicPr>
                        <p:cNvPr id="0" name="Изображение 1434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39552" y="4365104"/>
                          <a:ext cx="1200651" cy="11843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8" name="Группа 77"/>
          <p:cNvGrpSpPr/>
          <p:nvPr/>
        </p:nvGrpSpPr>
        <p:grpSpPr>
          <a:xfrm>
            <a:off x="2267744" y="4869160"/>
            <a:ext cx="2160240" cy="1160860"/>
            <a:chOff x="1187624" y="1700808"/>
            <a:chExt cx="2160240" cy="1160860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1187624" y="1700808"/>
              <a:ext cx="2160240" cy="1152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1" name="Object 2"/>
            <p:cNvGraphicFramePr>
              <a:graphicFrameLocks noChangeAspect="1"/>
            </p:cNvGraphicFramePr>
            <p:nvPr/>
          </p:nvGraphicFramePr>
          <p:xfrm>
            <a:off x="1603450" y="1701205"/>
            <a:ext cx="1400175" cy="1160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4" name="Формула" r:id="rId17" imgW="13106400" imgH="10363200" progId="Equation.3">
                    <p:embed/>
                  </p:oleObj>
                </mc:Choice>
                <mc:Fallback>
                  <p:oleObj name="Формула" r:id="rId17" imgW="13106400" imgH="10363200" progId="Equation.3">
                    <p:embed/>
                    <p:pic>
                      <p:nvPicPr>
                        <p:cNvPr id="0" name="Изображение 1434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603450" y="1701205"/>
                          <a:ext cx="1400175" cy="11604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" name="Прямоугольник 81"/>
          <p:cNvSpPr/>
          <p:nvPr/>
        </p:nvSpPr>
        <p:spPr>
          <a:xfrm>
            <a:off x="2267744" y="4869160"/>
            <a:ext cx="2160240" cy="115212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39984" name="Object 16"/>
          <p:cNvGraphicFramePr>
            <a:graphicFrameLocks noChangeAspect="1"/>
          </p:cNvGraphicFramePr>
          <p:nvPr/>
        </p:nvGraphicFramePr>
        <p:xfrm>
          <a:off x="6012160" y="4797152"/>
          <a:ext cx="1447800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Формула" r:id="rId19" imgW="15544800" imgH="11582400" progId="Equation.3">
                  <p:embed/>
                </p:oleObj>
              </mc:Choice>
              <mc:Fallback>
                <p:oleObj name="Формула" r:id="rId19" imgW="15544800" imgH="11582400" progId="Equation.3">
                  <p:embed/>
                  <p:pic>
                    <p:nvPicPr>
                      <p:cNvPr id="0" name="Изображение 14344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012160" y="4797152"/>
                        <a:ext cx="1447800" cy="10588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Овал 83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5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86" name="Группа 24"/>
          <p:cNvGrpSpPr/>
          <p:nvPr/>
        </p:nvGrpSpPr>
        <p:grpSpPr>
          <a:xfrm>
            <a:off x="2267744" y="1484784"/>
            <a:ext cx="2160240" cy="4464496"/>
            <a:chOff x="1187624" y="1700808"/>
            <a:chExt cx="2112055" cy="4392488"/>
          </a:xfrm>
        </p:grpSpPr>
        <p:sp>
          <p:nvSpPr>
            <p:cNvPr id="92" name="Овал 91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Равнобедренный треугольник 125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7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grpSp>
        <p:nvGrpSpPr>
          <p:cNvPr id="128" name="Группа 24"/>
          <p:cNvGrpSpPr/>
          <p:nvPr/>
        </p:nvGrpSpPr>
        <p:grpSpPr>
          <a:xfrm flipH="1">
            <a:off x="5940152" y="1484784"/>
            <a:ext cx="2160240" cy="4392488"/>
            <a:chOff x="1187624" y="1700808"/>
            <a:chExt cx="2112055" cy="4392488"/>
          </a:xfrm>
        </p:grpSpPr>
        <p:sp>
          <p:nvSpPr>
            <p:cNvPr id="129" name="Овал 128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Равнобедренный треугольник 134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6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99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9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9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9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9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9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99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9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9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 82"/>
          <p:cNvSpPr/>
          <p:nvPr/>
        </p:nvSpPr>
        <p:spPr>
          <a:xfrm>
            <a:off x="5580112" y="2276872"/>
            <a:ext cx="2160240" cy="3744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39979" name="Object 11"/>
          <p:cNvGraphicFramePr>
            <a:graphicFrameLocks noChangeAspect="1"/>
          </p:cNvGraphicFramePr>
          <p:nvPr/>
        </p:nvGraphicFramePr>
        <p:xfrm>
          <a:off x="6012160" y="3356992"/>
          <a:ext cx="1163638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Формула" r:id="rId1" imgW="12496800" imgH="4876800" progId="Equation.3">
                  <p:embed/>
                </p:oleObj>
              </mc:Choice>
              <mc:Fallback>
                <p:oleObj name="Формула" r:id="rId1" imgW="12496800" imgH="4876800" progId="Equation.3">
                  <p:embed/>
                  <p:pic>
                    <p:nvPicPr>
                      <p:cNvPr id="0" name="Изображение 1536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12160" y="3356992"/>
                        <a:ext cx="1163638" cy="4460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9978" name="Object 10"/>
          <p:cNvGraphicFramePr>
            <a:graphicFrameLocks noChangeAspect="1"/>
          </p:cNvGraphicFramePr>
          <p:nvPr/>
        </p:nvGraphicFramePr>
        <p:xfrm>
          <a:off x="5699125" y="2798763"/>
          <a:ext cx="198755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Формула" r:id="rId3" imgW="21336000" imgH="4267200" progId="Equation.3">
                  <p:embed/>
                </p:oleObj>
              </mc:Choice>
              <mc:Fallback>
                <p:oleObj name="Формула" r:id="rId3" imgW="21336000" imgH="4267200" progId="Equation.3">
                  <p:embed/>
                  <p:pic>
                    <p:nvPicPr>
                      <p:cNvPr id="0" name="Изображение 1536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99125" y="2798763"/>
                        <a:ext cx="1987550" cy="3889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95536" y="260648"/>
            <a:ext cx="8352928" cy="129614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площадь круга,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окружности которого равна…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домой 34">
            <a:hlinkClick r:id="rId5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сведения 56">
            <a:hlinkClick r:id="rId6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1475656" y="22048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66"/>
          <p:cNvGrpSpPr/>
          <p:nvPr/>
        </p:nvGrpSpPr>
        <p:grpSpPr>
          <a:xfrm>
            <a:off x="2267744" y="2132856"/>
            <a:ext cx="2160240" cy="1152128"/>
            <a:chOff x="35496" y="4365104"/>
            <a:chExt cx="2160240" cy="1152128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35496" y="4365104"/>
              <a:ext cx="2160240" cy="115212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9" name="Object 2"/>
            <p:cNvGraphicFramePr>
              <a:graphicFrameLocks noChangeAspect="1"/>
            </p:cNvGraphicFramePr>
            <p:nvPr/>
          </p:nvGraphicFramePr>
          <p:xfrm>
            <a:off x="398240" y="4713511"/>
            <a:ext cx="1482725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3" name="Формула" r:id="rId7" imgW="12801600" imgH="4267200" progId="Equation.3">
                    <p:embed/>
                  </p:oleObj>
                </mc:Choice>
                <mc:Fallback>
                  <p:oleObj name="Формула" r:id="rId7" imgW="12801600" imgH="4267200" progId="Equation.3">
                    <p:embed/>
                    <p:pic>
                      <p:nvPicPr>
                        <p:cNvPr id="0" name="Изображение 1536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98240" y="4713511"/>
                          <a:ext cx="1482725" cy="4889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Группа 53"/>
          <p:cNvGrpSpPr/>
          <p:nvPr/>
        </p:nvGrpSpPr>
        <p:grpSpPr>
          <a:xfrm>
            <a:off x="2267744" y="2132856"/>
            <a:ext cx="2160240" cy="1152128"/>
            <a:chOff x="1187624" y="1700808"/>
            <a:chExt cx="2160240" cy="1152128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1187624" y="1700808"/>
              <a:ext cx="2160240" cy="1152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1" name="Object 2"/>
            <p:cNvGraphicFramePr>
              <a:graphicFrameLocks noChangeAspect="1"/>
            </p:cNvGraphicFramePr>
            <p:nvPr/>
          </p:nvGraphicFramePr>
          <p:xfrm>
            <a:off x="1701180" y="2042865"/>
            <a:ext cx="1203325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4" name="Формула" r:id="rId9" imgW="11277600" imgH="4267200" progId="Equation.3">
                    <p:embed/>
                  </p:oleObj>
                </mc:Choice>
                <mc:Fallback>
                  <p:oleObj name="Формула" r:id="rId9" imgW="11277600" imgH="4267200" progId="Equation.3">
                    <p:embed/>
                    <p:pic>
                      <p:nvPicPr>
                        <p:cNvPr id="0" name="Изображение 1536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701180" y="2042865"/>
                          <a:ext cx="1203325" cy="4778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2" name="Прямоугольник 71"/>
          <p:cNvSpPr/>
          <p:nvPr/>
        </p:nvSpPr>
        <p:spPr>
          <a:xfrm>
            <a:off x="2267744" y="2132856"/>
            <a:ext cx="2160240" cy="115212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5724128" y="1700808"/>
            <a:ext cx="1872208" cy="72008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475656" y="357301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66"/>
          <p:cNvGrpSpPr/>
          <p:nvPr/>
        </p:nvGrpSpPr>
        <p:grpSpPr>
          <a:xfrm>
            <a:off x="2267744" y="3501008"/>
            <a:ext cx="2160240" cy="1152128"/>
            <a:chOff x="35496" y="4365104"/>
            <a:chExt cx="2160240" cy="1152128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35496" y="4365104"/>
              <a:ext cx="2160240" cy="115212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4" name="Object 2"/>
            <p:cNvGraphicFramePr>
              <a:graphicFrameLocks noChangeAspect="1"/>
            </p:cNvGraphicFramePr>
            <p:nvPr/>
          </p:nvGraphicFramePr>
          <p:xfrm>
            <a:off x="487140" y="4712196"/>
            <a:ext cx="1306512" cy="487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5" name="Формула" r:id="rId11" imgW="11277600" imgH="4267200" progId="Equation.3">
                    <p:embed/>
                  </p:oleObj>
                </mc:Choice>
                <mc:Fallback>
                  <p:oleObj name="Формула" r:id="rId11" imgW="11277600" imgH="4267200" progId="Equation.3">
                    <p:embed/>
                    <p:pic>
                      <p:nvPicPr>
                        <p:cNvPr id="0" name="Изображение 1536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87140" y="4712196"/>
                          <a:ext cx="1306512" cy="4873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Группа 64"/>
          <p:cNvGrpSpPr/>
          <p:nvPr/>
        </p:nvGrpSpPr>
        <p:grpSpPr>
          <a:xfrm>
            <a:off x="2267744" y="3501008"/>
            <a:ext cx="2160240" cy="1152128"/>
            <a:chOff x="1187624" y="1700808"/>
            <a:chExt cx="2160240" cy="1152128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1187624" y="1700808"/>
              <a:ext cx="2160240" cy="1152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7" name="Object 2"/>
            <p:cNvGraphicFramePr>
              <a:graphicFrameLocks noChangeAspect="1"/>
            </p:cNvGraphicFramePr>
            <p:nvPr/>
          </p:nvGraphicFramePr>
          <p:xfrm>
            <a:off x="1683718" y="2041550"/>
            <a:ext cx="1238250" cy="477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6" name="Формула" r:id="rId13" imgW="11582400" imgH="4267200" progId="Equation.3">
                    <p:embed/>
                  </p:oleObj>
                </mc:Choice>
                <mc:Fallback>
                  <p:oleObj name="Формула" r:id="rId13" imgW="11582400" imgH="4267200" progId="Equation.3">
                    <p:embed/>
                    <p:pic>
                      <p:nvPicPr>
                        <p:cNvPr id="0" name="Изображение 1536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683718" y="2041550"/>
                          <a:ext cx="1238250" cy="4778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3" name="Прямоугольник 72"/>
          <p:cNvSpPr/>
          <p:nvPr/>
        </p:nvSpPr>
        <p:spPr>
          <a:xfrm>
            <a:off x="2267744" y="3501008"/>
            <a:ext cx="2160240" cy="115212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1475656" y="494116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66"/>
          <p:cNvGrpSpPr/>
          <p:nvPr/>
        </p:nvGrpSpPr>
        <p:grpSpPr>
          <a:xfrm>
            <a:off x="2267744" y="4869160"/>
            <a:ext cx="2160240" cy="1152128"/>
            <a:chOff x="35496" y="4365104"/>
            <a:chExt cx="2160240" cy="1152128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35496" y="4365104"/>
              <a:ext cx="2160240" cy="115212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7" name="Object 2"/>
            <p:cNvGraphicFramePr>
              <a:graphicFrameLocks noChangeAspect="1"/>
            </p:cNvGraphicFramePr>
            <p:nvPr/>
          </p:nvGraphicFramePr>
          <p:xfrm>
            <a:off x="380777" y="4712469"/>
            <a:ext cx="1517650" cy="487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7" name="Формула" r:id="rId15" imgW="13106400" imgH="4267200" progId="Equation.3">
                    <p:embed/>
                  </p:oleObj>
                </mc:Choice>
                <mc:Fallback>
                  <p:oleObj name="Формула" r:id="rId15" imgW="13106400" imgH="4267200" progId="Equation.3">
                    <p:embed/>
                    <p:pic>
                      <p:nvPicPr>
                        <p:cNvPr id="0" name="Изображение 1536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80777" y="4712469"/>
                          <a:ext cx="1517650" cy="4873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Группа 77"/>
          <p:cNvGrpSpPr/>
          <p:nvPr/>
        </p:nvGrpSpPr>
        <p:grpSpPr>
          <a:xfrm>
            <a:off x="2267744" y="4869160"/>
            <a:ext cx="2160240" cy="1152128"/>
            <a:chOff x="1187624" y="1700808"/>
            <a:chExt cx="2160240" cy="1152128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1187624" y="1700808"/>
              <a:ext cx="2160240" cy="1152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1" name="Object 2"/>
            <p:cNvGraphicFramePr>
              <a:graphicFrameLocks noChangeAspect="1"/>
            </p:cNvGraphicFramePr>
            <p:nvPr/>
          </p:nvGraphicFramePr>
          <p:xfrm>
            <a:off x="1602755" y="2041823"/>
            <a:ext cx="1400175" cy="477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8" name="Формула" r:id="rId17" imgW="13106400" imgH="4267200" progId="Equation.3">
                    <p:embed/>
                  </p:oleObj>
                </mc:Choice>
                <mc:Fallback>
                  <p:oleObj name="Формула" r:id="rId17" imgW="13106400" imgH="4267200" progId="Equation.3">
                    <p:embed/>
                    <p:pic>
                      <p:nvPicPr>
                        <p:cNvPr id="0" name="Изображение 1536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602755" y="2041823"/>
                          <a:ext cx="1400175" cy="4778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" name="Прямоугольник 81"/>
          <p:cNvSpPr/>
          <p:nvPr/>
        </p:nvSpPr>
        <p:spPr>
          <a:xfrm>
            <a:off x="2267744" y="4869160"/>
            <a:ext cx="2160240" cy="115212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38" name="Группа 24"/>
          <p:cNvGrpSpPr/>
          <p:nvPr/>
        </p:nvGrpSpPr>
        <p:grpSpPr>
          <a:xfrm>
            <a:off x="2267744" y="1484784"/>
            <a:ext cx="2160240" cy="4464496"/>
            <a:chOff x="1187624" y="1700808"/>
            <a:chExt cx="2112055" cy="4392488"/>
          </a:xfrm>
        </p:grpSpPr>
        <p:sp>
          <p:nvSpPr>
            <p:cNvPr id="39" name="Овал 38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Равнобедренный треугольник 44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grpSp>
        <p:nvGrpSpPr>
          <p:cNvPr id="47" name="Группа 24"/>
          <p:cNvGrpSpPr/>
          <p:nvPr/>
        </p:nvGrpSpPr>
        <p:grpSpPr>
          <a:xfrm flipH="1">
            <a:off x="5940152" y="1484784"/>
            <a:ext cx="2160240" cy="4392488"/>
            <a:chOff x="1187624" y="1700808"/>
            <a:chExt cx="2112055" cy="4392488"/>
          </a:xfrm>
        </p:grpSpPr>
        <p:sp>
          <p:nvSpPr>
            <p:cNvPr id="48" name="Овал 47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Равнобедренный треугольник 53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99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9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9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9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9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9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323528" y="1700808"/>
            <a:ext cx="8496944" cy="3240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352928" cy="129614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площадь кольца, расположенного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двумя окружностями, имеющими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центр  (радиусы по рис.)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576064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домой 34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сведения 56">
            <a:hlinkClick r:id="rId2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51520" y="134076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316416" y="141277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66"/>
          <p:cNvGrpSpPr/>
          <p:nvPr/>
        </p:nvGrpSpPr>
        <p:grpSpPr>
          <a:xfrm>
            <a:off x="5508104" y="5229200"/>
            <a:ext cx="2664296" cy="792088"/>
            <a:chOff x="-468560" y="4725144"/>
            <a:chExt cx="2664296" cy="792088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-468560" y="4725144"/>
              <a:ext cx="2664296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4" name="Object 2"/>
            <p:cNvGraphicFramePr>
              <a:graphicFrameLocks noChangeAspect="1"/>
            </p:cNvGraphicFramePr>
            <p:nvPr/>
          </p:nvGraphicFramePr>
          <p:xfrm>
            <a:off x="-324544" y="4797152"/>
            <a:ext cx="2506663" cy="625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5" name="Формула" r:id="rId3" imgW="21640800" imgH="5486400" progId="Equation.3">
                    <p:embed/>
                  </p:oleObj>
                </mc:Choice>
                <mc:Fallback>
                  <p:oleObj name="Формула" r:id="rId3" imgW="21640800" imgH="5486400" progId="Equation.3">
                    <p:embed/>
                    <p:pic>
                      <p:nvPicPr>
                        <p:cNvPr id="0" name="Изображение 1638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-324544" y="4797152"/>
                          <a:ext cx="2506663" cy="6254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Группа 64"/>
          <p:cNvGrpSpPr/>
          <p:nvPr/>
        </p:nvGrpSpPr>
        <p:grpSpPr>
          <a:xfrm>
            <a:off x="5508104" y="5229200"/>
            <a:ext cx="2664296" cy="797049"/>
            <a:chOff x="1187624" y="1700808"/>
            <a:chExt cx="2664296" cy="797049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1187624" y="1700808"/>
              <a:ext cx="2664296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7" name="Object 2"/>
            <p:cNvGraphicFramePr>
              <a:graphicFrameLocks noChangeAspect="1"/>
            </p:cNvGraphicFramePr>
            <p:nvPr/>
          </p:nvGraphicFramePr>
          <p:xfrm>
            <a:off x="1907704" y="1772816"/>
            <a:ext cx="1301507" cy="7250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6" name="Формула" r:id="rId5" imgW="9753600" imgH="5181600" progId="Equation.3">
                    <p:embed/>
                  </p:oleObj>
                </mc:Choice>
                <mc:Fallback>
                  <p:oleObj name="Формула" r:id="rId5" imgW="9753600" imgH="5181600" progId="Equation.3">
                    <p:embed/>
                    <p:pic>
                      <p:nvPicPr>
                        <p:cNvPr id="0" name="Изображение 1638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907704" y="1772816"/>
                          <a:ext cx="1301507" cy="72504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3" name="Прямоугольник 72"/>
          <p:cNvSpPr/>
          <p:nvPr/>
        </p:nvSpPr>
        <p:spPr>
          <a:xfrm>
            <a:off x="5508104" y="5229200"/>
            <a:ext cx="266429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644008" y="1628800"/>
            <a:ext cx="0" cy="4824536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5364088" y="1772816"/>
            <a:ext cx="2952328" cy="295232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940152" y="2348880"/>
            <a:ext cx="1800200" cy="18002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V="1">
            <a:off x="6876256" y="2492896"/>
            <a:ext cx="1224136" cy="792088"/>
          </a:xfrm>
          <a:prstGeom prst="line">
            <a:avLst/>
          </a:prstGeom>
          <a:ln w="41275">
            <a:solidFill>
              <a:schemeClr val="tx2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endCxn id="38" idx="2"/>
          </p:cNvCxnSpPr>
          <p:nvPr/>
        </p:nvCxnSpPr>
        <p:spPr>
          <a:xfrm flipH="1" flipV="1">
            <a:off x="5940152" y="3248980"/>
            <a:ext cx="936104" cy="36004"/>
          </a:xfrm>
          <a:prstGeom prst="line">
            <a:avLst/>
          </a:prstGeom>
          <a:ln w="41275">
            <a:solidFill>
              <a:schemeClr val="tx2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660232" y="328498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rot="19707540">
            <a:off x="7084635" y="2442429"/>
            <a:ext cx="763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см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12160" y="2852936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см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1043608" y="1772816"/>
            <a:ext cx="2736304" cy="27363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475656" y="2204864"/>
            <a:ext cx="1872208" cy="1872208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V="1">
            <a:off x="2411760" y="2492896"/>
            <a:ext cx="1152128" cy="720080"/>
          </a:xfrm>
          <a:prstGeom prst="line">
            <a:avLst/>
          </a:prstGeom>
          <a:ln w="41275">
            <a:solidFill>
              <a:schemeClr val="tx2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endCxn id="50" idx="2"/>
          </p:cNvCxnSpPr>
          <p:nvPr/>
        </p:nvCxnSpPr>
        <p:spPr>
          <a:xfrm flipH="1" flipV="1">
            <a:off x="1475656" y="3140968"/>
            <a:ext cx="936104" cy="72008"/>
          </a:xfrm>
          <a:prstGeom prst="line">
            <a:avLst/>
          </a:prstGeom>
          <a:ln w="41275">
            <a:solidFill>
              <a:schemeClr val="tx2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195736" y="328498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19707540">
            <a:off x="2548250" y="2370000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см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 rot="207494">
            <a:off x="1488887" y="2731474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см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6" name="Группа 66"/>
          <p:cNvGrpSpPr/>
          <p:nvPr/>
        </p:nvGrpSpPr>
        <p:grpSpPr>
          <a:xfrm>
            <a:off x="1043608" y="5229200"/>
            <a:ext cx="2664296" cy="792088"/>
            <a:chOff x="-468560" y="4725144"/>
            <a:chExt cx="2664296" cy="792088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-468560" y="4725144"/>
              <a:ext cx="2664296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8" name="Object 2"/>
            <p:cNvGraphicFramePr>
              <a:graphicFrameLocks noChangeAspect="1"/>
            </p:cNvGraphicFramePr>
            <p:nvPr/>
          </p:nvGraphicFramePr>
          <p:xfrm>
            <a:off x="-324544" y="4797152"/>
            <a:ext cx="2506663" cy="625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7" name="Формула" r:id="rId7" imgW="21640800" imgH="5486400" progId="Equation.3">
                    <p:embed/>
                  </p:oleObj>
                </mc:Choice>
                <mc:Fallback>
                  <p:oleObj name="Формула" r:id="rId7" imgW="21640800" imgH="5486400" progId="Equation.3">
                    <p:embed/>
                    <p:pic>
                      <p:nvPicPr>
                        <p:cNvPr id="0" name="Изображение 1638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-324544" y="4797152"/>
                          <a:ext cx="2506663" cy="6254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9" name="Группа 64"/>
          <p:cNvGrpSpPr/>
          <p:nvPr/>
        </p:nvGrpSpPr>
        <p:grpSpPr>
          <a:xfrm>
            <a:off x="1043608" y="5229200"/>
            <a:ext cx="2664296" cy="797049"/>
            <a:chOff x="1187624" y="1700808"/>
            <a:chExt cx="2664296" cy="797049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1187624" y="1700808"/>
              <a:ext cx="2664296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1" name="Object 2"/>
            <p:cNvGraphicFramePr>
              <a:graphicFrameLocks noChangeAspect="1"/>
            </p:cNvGraphicFramePr>
            <p:nvPr/>
          </p:nvGraphicFramePr>
          <p:xfrm>
            <a:off x="1907704" y="1772816"/>
            <a:ext cx="1301507" cy="7250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8" name="Формула" r:id="rId9" imgW="9753600" imgH="5181600" progId="Equation.3">
                    <p:embed/>
                  </p:oleObj>
                </mc:Choice>
                <mc:Fallback>
                  <p:oleObj name="Формула" r:id="rId9" imgW="9753600" imgH="5181600" progId="Equation.3">
                    <p:embed/>
                    <p:pic>
                      <p:nvPicPr>
                        <p:cNvPr id="0" name="Изображение 1638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907704" y="1772816"/>
                          <a:ext cx="1301507" cy="72504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" name="Прямоугольник 91"/>
          <p:cNvSpPr/>
          <p:nvPr/>
        </p:nvSpPr>
        <p:spPr>
          <a:xfrm>
            <a:off x="1043608" y="5229200"/>
            <a:ext cx="266429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4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95" name="Группа 24"/>
          <p:cNvGrpSpPr/>
          <p:nvPr/>
        </p:nvGrpSpPr>
        <p:grpSpPr>
          <a:xfrm>
            <a:off x="3707904" y="1484784"/>
            <a:ext cx="2160240" cy="4464496"/>
            <a:chOff x="1187624" y="1700808"/>
            <a:chExt cx="2112055" cy="4392488"/>
          </a:xfrm>
        </p:grpSpPr>
        <p:sp>
          <p:nvSpPr>
            <p:cNvPr id="96" name="Овал 95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Равнобедренный треугольник 101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323528" y="1700808"/>
            <a:ext cx="8496944" cy="3240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1" name="Группа 66"/>
          <p:cNvGrpSpPr/>
          <p:nvPr/>
        </p:nvGrpSpPr>
        <p:grpSpPr>
          <a:xfrm>
            <a:off x="1187624" y="4797152"/>
            <a:ext cx="2722364" cy="792088"/>
            <a:chOff x="-468560" y="4725144"/>
            <a:chExt cx="2722364" cy="792088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-468560" y="4725144"/>
              <a:ext cx="2664296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3" name="Object 2"/>
            <p:cNvGraphicFramePr>
              <a:graphicFrameLocks noChangeAspect="1"/>
            </p:cNvGraphicFramePr>
            <p:nvPr/>
          </p:nvGraphicFramePr>
          <p:xfrm>
            <a:off x="-394146" y="4779963"/>
            <a:ext cx="2647950" cy="660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09" name="Формула" r:id="rId1" imgW="22860000" imgH="5791200" progId="Equation.3">
                    <p:embed/>
                  </p:oleObj>
                </mc:Choice>
                <mc:Fallback>
                  <p:oleObj name="Формула" r:id="rId1" imgW="22860000" imgH="5791200" progId="Equation.3">
                    <p:embed/>
                    <p:pic>
                      <p:nvPicPr>
                        <p:cNvPr id="0" name="Изображение 1740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-394146" y="4779963"/>
                          <a:ext cx="2647950" cy="6604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Прямоугольник 1"/>
          <p:cNvSpPr/>
          <p:nvPr/>
        </p:nvSpPr>
        <p:spPr>
          <a:xfrm>
            <a:off x="395536" y="260648"/>
            <a:ext cx="8352928" cy="129614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длину окружности и площадь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круга, вписанных в правильный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тр-к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(описанных около правильного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тр-ка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576064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домой 34">
            <a:hlinkClick r:id="rId3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51520" y="134076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316416" y="141277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644008" y="1628800"/>
            <a:ext cx="0" cy="4824536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66"/>
          <p:cNvGrpSpPr/>
          <p:nvPr/>
        </p:nvGrpSpPr>
        <p:grpSpPr>
          <a:xfrm>
            <a:off x="1187624" y="4797151"/>
            <a:ext cx="2664296" cy="812271"/>
            <a:chOff x="-468560" y="4725143"/>
            <a:chExt cx="2664296" cy="812271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-468560" y="4725144"/>
              <a:ext cx="2664296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8" name="Object 2"/>
            <p:cNvGraphicFramePr>
              <a:graphicFrameLocks noChangeAspect="1"/>
            </p:cNvGraphicFramePr>
            <p:nvPr/>
          </p:nvGraphicFramePr>
          <p:xfrm>
            <a:off x="251520" y="4725143"/>
            <a:ext cx="1311206" cy="812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0" name="Формула" r:id="rId4" imgW="16459200" imgH="10363200" progId="Equation.3">
                    <p:embed/>
                  </p:oleObj>
                </mc:Choice>
                <mc:Fallback>
                  <p:oleObj name="Формула" r:id="rId4" imgW="16459200" imgH="10363200" progId="Equation.3">
                    <p:embed/>
                    <p:pic>
                      <p:nvPicPr>
                        <p:cNvPr id="0" name="Изображение 1740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51520" y="4725143"/>
                          <a:ext cx="1311206" cy="81227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Группа 64"/>
          <p:cNvGrpSpPr/>
          <p:nvPr/>
        </p:nvGrpSpPr>
        <p:grpSpPr>
          <a:xfrm>
            <a:off x="1187624" y="4797152"/>
            <a:ext cx="2664296" cy="792088"/>
            <a:chOff x="1187624" y="1700808"/>
            <a:chExt cx="2664296" cy="792088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1187624" y="1700808"/>
              <a:ext cx="2664296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1" name="Object 2"/>
            <p:cNvGraphicFramePr>
              <a:graphicFrameLocks noChangeAspect="1"/>
            </p:cNvGraphicFramePr>
            <p:nvPr/>
          </p:nvGraphicFramePr>
          <p:xfrm>
            <a:off x="1968500" y="1836019"/>
            <a:ext cx="1179513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1" name="Формула" r:id="rId6" imgW="8839200" imgH="4267200" progId="Equation.3">
                    <p:embed/>
                  </p:oleObj>
                </mc:Choice>
                <mc:Fallback>
                  <p:oleObj name="Формула" r:id="rId6" imgW="8839200" imgH="4267200" progId="Equation.3">
                    <p:embed/>
                    <p:pic>
                      <p:nvPicPr>
                        <p:cNvPr id="0" name="Изображение 1741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968500" y="1836019"/>
                          <a:ext cx="1179513" cy="5969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" name="Прямоугольник 91"/>
          <p:cNvSpPr/>
          <p:nvPr/>
        </p:nvSpPr>
        <p:spPr>
          <a:xfrm>
            <a:off x="1187624" y="4797152"/>
            <a:ext cx="266429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Равнобедренный треугольник 54"/>
          <p:cNvSpPr/>
          <p:nvPr/>
        </p:nvSpPr>
        <p:spPr>
          <a:xfrm>
            <a:off x="888070" y="1628800"/>
            <a:ext cx="3341171" cy="2880320"/>
          </a:xfrm>
          <a:prstGeom prst="triangle">
            <a:avLst/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1619672" y="2636912"/>
            <a:ext cx="1872208" cy="187220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539552" y="436510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051720" y="148478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139952" y="443711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 rot="18003387">
            <a:off x="1180099" y="2730041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см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flipV="1">
            <a:off x="2555776" y="3140968"/>
            <a:ext cx="792088" cy="432048"/>
          </a:xfrm>
          <a:prstGeom prst="line">
            <a:avLst/>
          </a:prstGeom>
          <a:ln w="41275">
            <a:solidFill>
              <a:schemeClr val="tx2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627784" y="2996952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2" name="Группа 66"/>
          <p:cNvGrpSpPr/>
          <p:nvPr/>
        </p:nvGrpSpPr>
        <p:grpSpPr>
          <a:xfrm>
            <a:off x="1187624" y="5733256"/>
            <a:ext cx="2664296" cy="792088"/>
            <a:chOff x="-468560" y="4725144"/>
            <a:chExt cx="2664296" cy="792088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-468560" y="4725144"/>
              <a:ext cx="2664296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5" name="Object 2"/>
            <p:cNvGraphicFramePr>
              <a:graphicFrameLocks noChangeAspect="1"/>
            </p:cNvGraphicFramePr>
            <p:nvPr/>
          </p:nvGraphicFramePr>
          <p:xfrm>
            <a:off x="-130596" y="4797376"/>
            <a:ext cx="2117725" cy="625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2" name="Формула" r:id="rId8" imgW="18288000" imgH="5486400" progId="Equation.3">
                    <p:embed/>
                  </p:oleObj>
                </mc:Choice>
                <mc:Fallback>
                  <p:oleObj name="Формула" r:id="rId8" imgW="18288000" imgH="5486400" progId="Equation.3">
                    <p:embed/>
                    <p:pic>
                      <p:nvPicPr>
                        <p:cNvPr id="0" name="Изображение 1741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-130596" y="4797376"/>
                          <a:ext cx="2117725" cy="6254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6" name="Группа 64"/>
          <p:cNvGrpSpPr/>
          <p:nvPr/>
        </p:nvGrpSpPr>
        <p:grpSpPr>
          <a:xfrm>
            <a:off x="1187624" y="5733256"/>
            <a:ext cx="2664296" cy="792088"/>
            <a:chOff x="1187624" y="1700808"/>
            <a:chExt cx="2664296" cy="792088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1187624" y="1700808"/>
              <a:ext cx="2664296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8" name="Object 2"/>
            <p:cNvGraphicFramePr>
              <a:graphicFrameLocks noChangeAspect="1"/>
            </p:cNvGraphicFramePr>
            <p:nvPr/>
          </p:nvGraphicFramePr>
          <p:xfrm>
            <a:off x="1989138" y="1836540"/>
            <a:ext cx="1138237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3" name="Формула" r:id="rId10" imgW="8534400" imgH="4267200" progId="Equation.3">
                    <p:embed/>
                  </p:oleObj>
                </mc:Choice>
                <mc:Fallback>
                  <p:oleObj name="Формула" r:id="rId10" imgW="8534400" imgH="4267200" progId="Equation.3">
                    <p:embed/>
                    <p:pic>
                      <p:nvPicPr>
                        <p:cNvPr id="0" name="Изображение 174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989138" y="1836540"/>
                          <a:ext cx="1138237" cy="5969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9" name="Прямоугольник 78"/>
          <p:cNvSpPr/>
          <p:nvPr/>
        </p:nvSpPr>
        <p:spPr>
          <a:xfrm>
            <a:off x="1187624" y="5733256"/>
            <a:ext cx="266429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5292080" y="1772816"/>
            <a:ext cx="2952328" cy="295232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5" name="Группа 66"/>
          <p:cNvGrpSpPr/>
          <p:nvPr/>
        </p:nvGrpSpPr>
        <p:grpSpPr>
          <a:xfrm>
            <a:off x="5436096" y="4797152"/>
            <a:ext cx="2664296" cy="792088"/>
            <a:chOff x="-468560" y="4725144"/>
            <a:chExt cx="2664296" cy="792088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-468560" y="4725144"/>
              <a:ext cx="2664296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9" name="Object 2"/>
            <p:cNvGraphicFramePr>
              <a:graphicFrameLocks noChangeAspect="1"/>
            </p:cNvGraphicFramePr>
            <p:nvPr/>
          </p:nvGraphicFramePr>
          <p:xfrm>
            <a:off x="-468560" y="4797152"/>
            <a:ext cx="2647950" cy="660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4" name="Формула" r:id="rId12" imgW="22860000" imgH="5791200" progId="Equation.3">
                    <p:embed/>
                  </p:oleObj>
                </mc:Choice>
                <mc:Fallback>
                  <p:oleObj name="Формула" r:id="rId12" imgW="22860000" imgH="5791200" progId="Equation.3">
                    <p:embed/>
                    <p:pic>
                      <p:nvPicPr>
                        <p:cNvPr id="0" name="Изображение 174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-468560" y="4797152"/>
                          <a:ext cx="2647950" cy="6604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5" name="Группа 66"/>
          <p:cNvGrpSpPr/>
          <p:nvPr/>
        </p:nvGrpSpPr>
        <p:grpSpPr>
          <a:xfrm>
            <a:off x="5436096" y="4797152"/>
            <a:ext cx="2664296" cy="812271"/>
            <a:chOff x="-468560" y="4725143"/>
            <a:chExt cx="2664296" cy="812271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-468560" y="4725144"/>
              <a:ext cx="2664296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5" name="Object 2"/>
            <p:cNvGraphicFramePr>
              <a:graphicFrameLocks noChangeAspect="1"/>
            </p:cNvGraphicFramePr>
            <p:nvPr/>
          </p:nvGraphicFramePr>
          <p:xfrm>
            <a:off x="251520" y="4725143"/>
            <a:ext cx="1311206" cy="812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5" name="Формула" r:id="rId14" imgW="16459200" imgH="10363200" progId="Equation.3">
                    <p:embed/>
                  </p:oleObj>
                </mc:Choice>
                <mc:Fallback>
                  <p:oleObj name="Формула" r:id="rId14" imgW="16459200" imgH="10363200" progId="Equation.3">
                    <p:embed/>
                    <p:pic>
                      <p:nvPicPr>
                        <p:cNvPr id="0" name="Изображение 1741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51520" y="4725143"/>
                          <a:ext cx="1311206" cy="81227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6" name="Группа 64"/>
          <p:cNvGrpSpPr/>
          <p:nvPr/>
        </p:nvGrpSpPr>
        <p:grpSpPr>
          <a:xfrm>
            <a:off x="5436096" y="4797152"/>
            <a:ext cx="2664296" cy="792088"/>
            <a:chOff x="1187624" y="1700808"/>
            <a:chExt cx="2664296" cy="792088"/>
          </a:xfrm>
        </p:grpSpPr>
        <p:sp>
          <p:nvSpPr>
            <p:cNvPr id="107" name="Прямоугольник 106"/>
            <p:cNvSpPr/>
            <p:nvPr/>
          </p:nvSpPr>
          <p:spPr>
            <a:xfrm>
              <a:off x="1187624" y="1700808"/>
              <a:ext cx="2664296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8" name="Object 2"/>
            <p:cNvGraphicFramePr>
              <a:graphicFrameLocks noChangeAspect="1"/>
            </p:cNvGraphicFramePr>
            <p:nvPr/>
          </p:nvGraphicFramePr>
          <p:xfrm>
            <a:off x="1968500" y="1836019"/>
            <a:ext cx="1179513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6" name="Формула" r:id="rId16" imgW="8839200" imgH="4267200" progId="Equation.3">
                    <p:embed/>
                  </p:oleObj>
                </mc:Choice>
                <mc:Fallback>
                  <p:oleObj name="Формула" r:id="rId16" imgW="8839200" imgH="4267200" progId="Equation.3">
                    <p:embed/>
                    <p:pic>
                      <p:nvPicPr>
                        <p:cNvPr id="0" name="Изображение 1741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968500" y="1836019"/>
                          <a:ext cx="1179513" cy="5969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9" name="Прямоугольник 108"/>
          <p:cNvSpPr/>
          <p:nvPr/>
        </p:nvSpPr>
        <p:spPr>
          <a:xfrm>
            <a:off x="5436096" y="4797152"/>
            <a:ext cx="266429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0" name="Группа 66"/>
          <p:cNvGrpSpPr/>
          <p:nvPr/>
        </p:nvGrpSpPr>
        <p:grpSpPr>
          <a:xfrm>
            <a:off x="5436096" y="5733256"/>
            <a:ext cx="2664296" cy="792088"/>
            <a:chOff x="-468560" y="4725144"/>
            <a:chExt cx="2664296" cy="792088"/>
          </a:xfrm>
        </p:grpSpPr>
        <p:sp>
          <p:nvSpPr>
            <p:cNvPr id="111" name="Прямоугольник 110"/>
            <p:cNvSpPr/>
            <p:nvPr/>
          </p:nvSpPr>
          <p:spPr>
            <a:xfrm>
              <a:off x="-468560" y="4725144"/>
              <a:ext cx="2664296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2" name="Object 2"/>
            <p:cNvGraphicFramePr>
              <a:graphicFrameLocks noChangeAspect="1"/>
            </p:cNvGraphicFramePr>
            <p:nvPr/>
          </p:nvGraphicFramePr>
          <p:xfrm>
            <a:off x="-254743" y="4797376"/>
            <a:ext cx="2365375" cy="625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7" name="Формула" r:id="rId17" imgW="20421600" imgH="5486400" progId="Equation.3">
                    <p:embed/>
                  </p:oleObj>
                </mc:Choice>
                <mc:Fallback>
                  <p:oleObj name="Формула" r:id="rId17" imgW="20421600" imgH="5486400" progId="Equation.3">
                    <p:embed/>
                    <p:pic>
                      <p:nvPicPr>
                        <p:cNvPr id="0" name="Изображение 1741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-254743" y="4797376"/>
                          <a:ext cx="2365375" cy="6254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3" name="Группа 64"/>
          <p:cNvGrpSpPr/>
          <p:nvPr/>
        </p:nvGrpSpPr>
        <p:grpSpPr>
          <a:xfrm>
            <a:off x="5436096" y="5733256"/>
            <a:ext cx="2664296" cy="792088"/>
            <a:chOff x="1187624" y="1700808"/>
            <a:chExt cx="2664296" cy="792088"/>
          </a:xfrm>
        </p:grpSpPr>
        <p:sp>
          <p:nvSpPr>
            <p:cNvPr id="114" name="Прямоугольник 113"/>
            <p:cNvSpPr/>
            <p:nvPr/>
          </p:nvSpPr>
          <p:spPr>
            <a:xfrm>
              <a:off x="1187624" y="1700808"/>
              <a:ext cx="2664296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5" name="Object 2"/>
            <p:cNvGraphicFramePr>
              <a:graphicFrameLocks noChangeAspect="1"/>
            </p:cNvGraphicFramePr>
            <p:nvPr/>
          </p:nvGraphicFramePr>
          <p:xfrm>
            <a:off x="1989138" y="1836540"/>
            <a:ext cx="1138237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8" name="Формула" r:id="rId19" imgW="8534400" imgH="4267200" progId="Equation.3">
                    <p:embed/>
                  </p:oleObj>
                </mc:Choice>
                <mc:Fallback>
                  <p:oleObj name="Формула" r:id="rId19" imgW="8534400" imgH="4267200" progId="Equation.3">
                    <p:embed/>
                    <p:pic>
                      <p:nvPicPr>
                        <p:cNvPr id="0" name="Изображение 1741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989138" y="1836540"/>
                          <a:ext cx="1138237" cy="5969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6" name="Прямоугольник 115"/>
          <p:cNvSpPr/>
          <p:nvPr/>
        </p:nvSpPr>
        <p:spPr>
          <a:xfrm>
            <a:off x="5436096" y="5733256"/>
            <a:ext cx="266429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Равнобедренный треугольник 116"/>
          <p:cNvSpPr/>
          <p:nvPr/>
        </p:nvSpPr>
        <p:spPr>
          <a:xfrm>
            <a:off x="5508104" y="1772816"/>
            <a:ext cx="2520280" cy="2150308"/>
          </a:xfrm>
          <a:prstGeom prst="triangle">
            <a:avLst/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</a:t>
            </a:r>
            <a:endParaRPr lang="ru-RU" dirty="0"/>
          </a:p>
        </p:txBody>
      </p:sp>
      <p:cxnSp>
        <p:nvCxnSpPr>
          <p:cNvPr id="118" name="Прямая соединительная линия 117"/>
          <p:cNvCxnSpPr/>
          <p:nvPr/>
        </p:nvCxnSpPr>
        <p:spPr>
          <a:xfrm flipV="1">
            <a:off x="6804248" y="2492896"/>
            <a:ext cx="1296144" cy="792088"/>
          </a:xfrm>
          <a:prstGeom prst="line">
            <a:avLst/>
          </a:prstGeom>
          <a:ln w="41275">
            <a:solidFill>
              <a:schemeClr val="tx2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2339752" y="357301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444208" y="321297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308304" y="242088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 rot="18003387">
            <a:off x="5589793" y="2419303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Овал 125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7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128" name="Группа 24"/>
          <p:cNvGrpSpPr/>
          <p:nvPr/>
        </p:nvGrpSpPr>
        <p:grpSpPr>
          <a:xfrm>
            <a:off x="3707904" y="1484784"/>
            <a:ext cx="2160240" cy="4464496"/>
            <a:chOff x="1187624" y="1700808"/>
            <a:chExt cx="2112055" cy="4392488"/>
          </a:xfrm>
        </p:grpSpPr>
        <p:sp>
          <p:nvSpPr>
            <p:cNvPr id="129" name="Овал 128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Равнобедренный треугольник 134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6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07704" y="188640"/>
            <a:ext cx="5328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endParaRPr lang="ru-RU" sz="5400" b="1" cap="all" spc="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96752"/>
            <a:ext cx="8352928" cy="648072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окружности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3212976"/>
            <a:ext cx="590465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круга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1" action="ppaction://hlinksldjump" highlightClick="1"/>
          </p:cNvPr>
          <p:cNvSpPr/>
          <p:nvPr/>
        </p:nvSpPr>
        <p:spPr>
          <a:xfrm>
            <a:off x="3563888" y="4005064"/>
            <a:ext cx="1008112" cy="504056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2" action="ppaction://hlinksldjump" highlightClick="1"/>
          </p:cNvPr>
          <p:cNvSpPr/>
          <p:nvPr/>
        </p:nvSpPr>
        <p:spPr>
          <a:xfrm>
            <a:off x="4788024" y="4005064"/>
            <a:ext cx="1008112" cy="504056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6012160" y="4005064"/>
            <a:ext cx="1008112" cy="504056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7236296" y="4005064"/>
            <a:ext cx="1008112" cy="504056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5" action="ppaction://hlinksldjump" highlightClick="1"/>
          </p:cNvPr>
          <p:cNvSpPr/>
          <p:nvPr/>
        </p:nvSpPr>
        <p:spPr>
          <a:xfrm>
            <a:off x="3563888" y="4581128"/>
            <a:ext cx="1008112" cy="504056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6" action="ppaction://hlinksldjump" highlightClick="1"/>
          </p:cNvPr>
          <p:cNvSpPr/>
          <p:nvPr/>
        </p:nvSpPr>
        <p:spPr>
          <a:xfrm>
            <a:off x="4788024" y="4581128"/>
            <a:ext cx="1008112" cy="504056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rId7" action="ppaction://hlinksldjump" highlightClick="1"/>
          </p:cNvPr>
          <p:cNvSpPr/>
          <p:nvPr/>
        </p:nvSpPr>
        <p:spPr>
          <a:xfrm>
            <a:off x="1691680" y="2060848"/>
            <a:ext cx="1008112" cy="504056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Управляющая кнопка: настраиваемая 20">
            <a:hlinkClick r:id="rId8" action="ppaction://hlinksldjump" highlightClick="1"/>
          </p:cNvPr>
          <p:cNvSpPr/>
          <p:nvPr/>
        </p:nvSpPr>
        <p:spPr>
          <a:xfrm>
            <a:off x="2915816" y="2060848"/>
            <a:ext cx="1008112" cy="504056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настраиваемая 21">
            <a:hlinkClick r:id="rId9" action="ppaction://hlinksldjump" highlightClick="1"/>
          </p:cNvPr>
          <p:cNvSpPr/>
          <p:nvPr/>
        </p:nvSpPr>
        <p:spPr>
          <a:xfrm>
            <a:off x="4139952" y="2060848"/>
            <a:ext cx="1008112" cy="504056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настраиваемая 22">
            <a:hlinkClick r:id="rId10" action="ppaction://hlinksldjump" highlightClick="1"/>
          </p:cNvPr>
          <p:cNvSpPr/>
          <p:nvPr/>
        </p:nvSpPr>
        <p:spPr>
          <a:xfrm>
            <a:off x="5364088" y="2060848"/>
            <a:ext cx="1008112" cy="504056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сведения 17">
            <a:hlinkClick r:id="" action="ppaction://hlinkshowjump?jump=lastslide" highlightClick="1"/>
          </p:cNvPr>
          <p:cNvSpPr/>
          <p:nvPr/>
        </p:nvSpPr>
        <p:spPr>
          <a:xfrm>
            <a:off x="8460432" y="6235592"/>
            <a:ext cx="430856" cy="351440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в конец 25">
            <a:hlinkClick r:id="" action="ppaction://hlinkshowjump?jump=endshow" highlightClick="1"/>
          </p:cNvPr>
          <p:cNvSpPr/>
          <p:nvPr/>
        </p:nvSpPr>
        <p:spPr>
          <a:xfrm>
            <a:off x="7956376" y="6237312"/>
            <a:ext cx="432048" cy="360040"/>
          </a:xfrm>
          <a:prstGeom prst="actionButtonEnd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rId11" action="ppaction://hlinksldjump" highlightClick="1"/>
          </p:cNvPr>
          <p:cNvSpPr/>
          <p:nvPr/>
        </p:nvSpPr>
        <p:spPr>
          <a:xfrm>
            <a:off x="6012160" y="4581128"/>
            <a:ext cx="1008112" cy="504056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rId12" action="ppaction://hlinksldjump" highlightClick="1"/>
          </p:cNvPr>
          <p:cNvSpPr/>
          <p:nvPr/>
        </p:nvSpPr>
        <p:spPr>
          <a:xfrm>
            <a:off x="7236296" y="4581128"/>
            <a:ext cx="1008112" cy="504056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Управляющая кнопка: настраиваемая 24">
            <a:hlinkClick r:id="rId13" action="ppaction://hlinksldjump" highlightClick="1"/>
          </p:cNvPr>
          <p:cNvSpPr/>
          <p:nvPr/>
        </p:nvSpPr>
        <p:spPr>
          <a:xfrm>
            <a:off x="6588224" y="2060848"/>
            <a:ext cx="1008112" cy="504056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настраиваемая 26">
            <a:hlinkClick r:id="rId14" action="ppaction://hlinksldjump" highlightClick="1"/>
          </p:cNvPr>
          <p:cNvSpPr/>
          <p:nvPr/>
        </p:nvSpPr>
        <p:spPr>
          <a:xfrm>
            <a:off x="2339752" y="2636912"/>
            <a:ext cx="1008112" cy="504056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rId15" action="ppaction://hlinksldjump" highlightClick="1"/>
          </p:cNvPr>
          <p:cNvSpPr/>
          <p:nvPr/>
        </p:nvSpPr>
        <p:spPr>
          <a:xfrm>
            <a:off x="3563888" y="2636912"/>
            <a:ext cx="1008112" cy="504056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rId16" action="ppaction://hlinksldjump" highlightClick="1"/>
          </p:cNvPr>
          <p:cNvSpPr/>
          <p:nvPr/>
        </p:nvSpPr>
        <p:spPr>
          <a:xfrm>
            <a:off x="4788024" y="2636912"/>
            <a:ext cx="1008112" cy="504056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rId17" action="ppaction://hlinksldjump" highlightClick="1"/>
          </p:cNvPr>
          <p:cNvSpPr/>
          <p:nvPr/>
        </p:nvSpPr>
        <p:spPr>
          <a:xfrm>
            <a:off x="6012160" y="2636912"/>
            <a:ext cx="1008112" cy="504056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Управляющая кнопка: настраиваемая 30">
            <a:hlinkClick r:id="rId18" action="ppaction://hlinksldjump" highlightClick="1"/>
          </p:cNvPr>
          <p:cNvSpPr/>
          <p:nvPr/>
        </p:nvSpPr>
        <p:spPr>
          <a:xfrm>
            <a:off x="3563888" y="5157192"/>
            <a:ext cx="1008112" cy="504056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Управляющая кнопка: настраиваемая 31">
            <a:hlinkClick r:id="rId19" action="ppaction://hlinksldjump" highlightClick="1"/>
          </p:cNvPr>
          <p:cNvSpPr/>
          <p:nvPr/>
        </p:nvSpPr>
        <p:spPr>
          <a:xfrm>
            <a:off x="4788024" y="5157192"/>
            <a:ext cx="1008112" cy="504056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Управляющая кнопка: настраиваемая 32">
            <a:hlinkClick r:id="rId20" action="ppaction://hlinksldjump" highlightClick="1"/>
          </p:cNvPr>
          <p:cNvSpPr/>
          <p:nvPr/>
        </p:nvSpPr>
        <p:spPr>
          <a:xfrm>
            <a:off x="6012160" y="5157192"/>
            <a:ext cx="1008112" cy="504056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страиваемая 33">
            <a:hlinkClick r:id="rId21" action="ppaction://hlinksldjump" highlightClick="1"/>
          </p:cNvPr>
          <p:cNvSpPr/>
          <p:nvPr/>
        </p:nvSpPr>
        <p:spPr>
          <a:xfrm>
            <a:off x="7236296" y="5157192"/>
            <a:ext cx="1008112" cy="504056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настраиваемая 34">
            <a:hlinkClick r:id="rId22" action="ppaction://hlinksldjump" highlightClick="1"/>
          </p:cNvPr>
          <p:cNvSpPr/>
          <p:nvPr/>
        </p:nvSpPr>
        <p:spPr>
          <a:xfrm>
            <a:off x="4139952" y="5733256"/>
            <a:ext cx="1008112" cy="504056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Управляющая кнопка: настраиваемая 35">
            <a:hlinkClick r:id="rId23" action="ppaction://hlinksldjump" highlightClick="1"/>
          </p:cNvPr>
          <p:cNvSpPr/>
          <p:nvPr/>
        </p:nvSpPr>
        <p:spPr>
          <a:xfrm>
            <a:off x="5364088" y="5733256"/>
            <a:ext cx="1008112" cy="504056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Управляющая кнопка: настраиваемая 36">
            <a:hlinkClick r:id="rId24" action="ppaction://hlinksldjump" highlightClick="1"/>
          </p:cNvPr>
          <p:cNvSpPr/>
          <p:nvPr/>
        </p:nvSpPr>
        <p:spPr>
          <a:xfrm>
            <a:off x="6588224" y="5733256"/>
            <a:ext cx="1008112" cy="504056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0" grpId="0" animBg="1"/>
      <p:bldP spid="21" grpId="0" animBg="1"/>
      <p:bldP spid="22" grpId="0" animBg="1"/>
      <p:bldP spid="23" grpId="0" animBg="1"/>
      <p:bldP spid="17" grpId="0" animBg="1"/>
      <p:bldP spid="19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395536" y="1484784"/>
            <a:ext cx="3456384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четырёхугольник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292080" y="1484784"/>
            <a:ext cx="3456384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шестиугольник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352928" cy="129614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отношение площадей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вписанного в правильный многоугольник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описанного около него кругов…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724128" y="2276872"/>
            <a:ext cx="2160240" cy="21602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5724128" y="2430820"/>
            <a:ext cx="2160240" cy="1862276"/>
          </a:xfrm>
          <a:prstGeom prst="hexagon">
            <a:avLst>
              <a:gd name="adj" fmla="val 29984"/>
              <a:gd name="vf" fmla="val 115470"/>
            </a:avLst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868144" y="2420888"/>
            <a:ext cx="1872208" cy="18722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884368" y="306896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8304" y="414908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6876256" y="2852936"/>
            <a:ext cx="864096" cy="576064"/>
          </a:xfrm>
          <a:prstGeom prst="line">
            <a:avLst/>
          </a:prstGeom>
          <a:ln w="41275">
            <a:solidFill>
              <a:schemeClr val="tx2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60232" y="34290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876256" y="3429000"/>
            <a:ext cx="720080" cy="432048"/>
          </a:xfrm>
          <a:prstGeom prst="line">
            <a:avLst/>
          </a:prstGeom>
          <a:ln w="41275">
            <a:solidFill>
              <a:schemeClr val="tx2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48264" y="278092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36296" y="328498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644008" y="1628800"/>
            <a:ext cx="0" cy="4824536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66"/>
          <p:cNvGrpSpPr/>
          <p:nvPr/>
        </p:nvGrpSpPr>
        <p:grpSpPr>
          <a:xfrm>
            <a:off x="5436096" y="4725144"/>
            <a:ext cx="2664296" cy="1268760"/>
            <a:chOff x="-468560" y="4824536"/>
            <a:chExt cx="2664296" cy="126876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-468560" y="4824536"/>
              <a:ext cx="2664296" cy="126876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8" name="Object 2"/>
            <p:cNvGraphicFramePr>
              <a:graphicFrameLocks noChangeAspect="1"/>
            </p:cNvGraphicFramePr>
            <p:nvPr/>
          </p:nvGraphicFramePr>
          <p:xfrm>
            <a:off x="608522" y="4824536"/>
            <a:ext cx="498909" cy="12687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3" name="Формула" r:id="rId2" imgW="3657600" imgH="9448800" progId="Equation.3">
                    <p:embed/>
                  </p:oleObj>
                </mc:Choice>
                <mc:Fallback>
                  <p:oleObj name="Формула" r:id="rId2" imgW="3657600" imgH="9448800" progId="Equation.3">
                    <p:embed/>
                    <p:pic>
                      <p:nvPicPr>
                        <p:cNvPr id="0" name="Изображение 1843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608522" y="4824536"/>
                          <a:ext cx="498909" cy="126876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Группа 66"/>
          <p:cNvGrpSpPr/>
          <p:nvPr/>
        </p:nvGrpSpPr>
        <p:grpSpPr>
          <a:xfrm>
            <a:off x="5436096" y="4725144"/>
            <a:ext cx="2664296" cy="1296145"/>
            <a:chOff x="-396552" y="4293095"/>
            <a:chExt cx="2664296" cy="1296145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-396552" y="4293095"/>
              <a:ext cx="2664296" cy="129614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2"/>
            <p:cNvGraphicFramePr>
              <a:graphicFrameLocks noChangeAspect="1"/>
            </p:cNvGraphicFramePr>
            <p:nvPr/>
          </p:nvGraphicFramePr>
          <p:xfrm>
            <a:off x="-252536" y="4293095"/>
            <a:ext cx="2336879" cy="12961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4" name="Формула" r:id="rId4" imgW="19507200" imgH="10972800" progId="Equation.3">
                    <p:embed/>
                  </p:oleObj>
                </mc:Choice>
                <mc:Fallback>
                  <p:oleObj name="Формула" r:id="rId4" imgW="19507200" imgH="10972800" progId="Equation.3">
                    <p:embed/>
                    <p:pic>
                      <p:nvPicPr>
                        <p:cNvPr id="0" name="Изображение 184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-252536" y="4293095"/>
                          <a:ext cx="2336879" cy="129614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" name="Группа 64"/>
          <p:cNvGrpSpPr/>
          <p:nvPr/>
        </p:nvGrpSpPr>
        <p:grpSpPr>
          <a:xfrm>
            <a:off x="5436096" y="4725144"/>
            <a:ext cx="2664296" cy="1313458"/>
            <a:chOff x="1187624" y="1484784"/>
            <a:chExt cx="2664296" cy="1313458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1187624" y="1484784"/>
              <a:ext cx="2664296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2"/>
            <p:cNvGraphicFramePr>
              <a:graphicFrameLocks noChangeAspect="1"/>
            </p:cNvGraphicFramePr>
            <p:nvPr/>
          </p:nvGraphicFramePr>
          <p:xfrm>
            <a:off x="1187624" y="1555279"/>
            <a:ext cx="2619530" cy="1242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5" name="Формула" r:id="rId6" imgW="22860000" imgH="10363200" progId="Equation.3">
                    <p:embed/>
                  </p:oleObj>
                </mc:Choice>
                <mc:Fallback>
                  <p:oleObj name="Формула" r:id="rId6" imgW="22860000" imgH="10363200" progId="Equation.3">
                    <p:embed/>
                    <p:pic>
                      <p:nvPicPr>
                        <p:cNvPr id="0" name="Изображение 1843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187624" y="1555279"/>
                          <a:ext cx="2619530" cy="12429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" name="Группа 64"/>
          <p:cNvGrpSpPr/>
          <p:nvPr/>
        </p:nvGrpSpPr>
        <p:grpSpPr>
          <a:xfrm>
            <a:off x="5436096" y="4725144"/>
            <a:ext cx="2664296" cy="1315198"/>
            <a:chOff x="1187624" y="1483271"/>
            <a:chExt cx="2664296" cy="1315198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1187624" y="1484784"/>
              <a:ext cx="2664296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2"/>
            <p:cNvGraphicFramePr>
              <a:graphicFrameLocks noChangeAspect="1"/>
            </p:cNvGraphicFramePr>
            <p:nvPr/>
          </p:nvGraphicFramePr>
          <p:xfrm>
            <a:off x="2062990" y="1483271"/>
            <a:ext cx="996842" cy="1315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6" name="Формула" r:id="rId8" imgW="8229600" imgH="10363200" progId="Equation.3">
                    <p:embed/>
                  </p:oleObj>
                </mc:Choice>
                <mc:Fallback>
                  <p:oleObj name="Формула" r:id="rId8" imgW="8229600" imgH="10363200" progId="Equation.3">
                    <p:embed/>
                    <p:pic>
                      <p:nvPicPr>
                        <p:cNvPr id="0" name="Изображение 1843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062990" y="1483271"/>
                          <a:ext cx="996842" cy="131519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Прямоугольник 34"/>
          <p:cNvSpPr/>
          <p:nvPr/>
        </p:nvSpPr>
        <p:spPr>
          <a:xfrm>
            <a:off x="5436096" y="4725144"/>
            <a:ext cx="2664296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66"/>
          <p:cNvGrpSpPr/>
          <p:nvPr/>
        </p:nvGrpSpPr>
        <p:grpSpPr>
          <a:xfrm>
            <a:off x="1115616" y="4725144"/>
            <a:ext cx="2664296" cy="1268760"/>
            <a:chOff x="-468560" y="4824536"/>
            <a:chExt cx="2664296" cy="1268760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-468560" y="4824536"/>
              <a:ext cx="2664296" cy="126876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2"/>
            <p:cNvGraphicFramePr>
              <a:graphicFrameLocks noChangeAspect="1"/>
            </p:cNvGraphicFramePr>
            <p:nvPr/>
          </p:nvGraphicFramePr>
          <p:xfrm>
            <a:off x="608522" y="4824536"/>
            <a:ext cx="498909" cy="12687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7" name="Формула" r:id="rId10" imgW="3657600" imgH="9448800" progId="Equation.3">
                    <p:embed/>
                  </p:oleObj>
                </mc:Choice>
                <mc:Fallback>
                  <p:oleObj name="Формула" r:id="rId10" imgW="3657600" imgH="9448800" progId="Equation.3">
                    <p:embed/>
                    <p:pic>
                      <p:nvPicPr>
                        <p:cNvPr id="0" name="Изображение 1843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08522" y="4824536"/>
                          <a:ext cx="498909" cy="126876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4" name="Группа 66"/>
          <p:cNvGrpSpPr/>
          <p:nvPr/>
        </p:nvGrpSpPr>
        <p:grpSpPr>
          <a:xfrm>
            <a:off x="1115616" y="4725144"/>
            <a:ext cx="2664296" cy="1296145"/>
            <a:chOff x="-396552" y="4293095"/>
            <a:chExt cx="2664296" cy="1296145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-396552" y="4293095"/>
              <a:ext cx="2664296" cy="129614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6" name="Object 2"/>
            <p:cNvGraphicFramePr>
              <a:graphicFrameLocks noChangeAspect="1"/>
            </p:cNvGraphicFramePr>
            <p:nvPr/>
          </p:nvGraphicFramePr>
          <p:xfrm>
            <a:off x="-252536" y="4293095"/>
            <a:ext cx="2336879" cy="12961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8" name="Формула" r:id="rId12" imgW="19507200" imgH="10972800" progId="Equation.3">
                    <p:embed/>
                  </p:oleObj>
                </mc:Choice>
                <mc:Fallback>
                  <p:oleObj name="Формула" r:id="rId12" imgW="19507200" imgH="10972800" progId="Equation.3">
                    <p:embed/>
                    <p:pic>
                      <p:nvPicPr>
                        <p:cNvPr id="0" name="Изображение 1843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-252536" y="4293095"/>
                          <a:ext cx="2336879" cy="129614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" name="Группа 64"/>
          <p:cNvGrpSpPr/>
          <p:nvPr/>
        </p:nvGrpSpPr>
        <p:grpSpPr>
          <a:xfrm>
            <a:off x="1115616" y="4725144"/>
            <a:ext cx="2664296" cy="1296144"/>
            <a:chOff x="1187624" y="1484784"/>
            <a:chExt cx="2664296" cy="1296144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1187624" y="1484784"/>
              <a:ext cx="2664296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2"/>
            <p:cNvGraphicFramePr>
              <a:graphicFrameLocks noChangeAspect="1"/>
            </p:cNvGraphicFramePr>
            <p:nvPr/>
          </p:nvGraphicFramePr>
          <p:xfrm>
            <a:off x="1240408" y="1591990"/>
            <a:ext cx="2514600" cy="1169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9" name="Формула" r:id="rId14" imgW="21945600" imgH="9753600" progId="Equation.3">
                    <p:embed/>
                  </p:oleObj>
                </mc:Choice>
                <mc:Fallback>
                  <p:oleObj name="Формула" r:id="rId14" imgW="21945600" imgH="9753600" progId="Equation.3">
                    <p:embed/>
                    <p:pic>
                      <p:nvPicPr>
                        <p:cNvPr id="0" name="Изображение 1843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240408" y="1591990"/>
                          <a:ext cx="2514600" cy="11699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0" name="Группа 64"/>
          <p:cNvGrpSpPr/>
          <p:nvPr/>
        </p:nvGrpSpPr>
        <p:grpSpPr>
          <a:xfrm>
            <a:off x="1115616" y="4725144"/>
            <a:ext cx="2664296" cy="1315198"/>
            <a:chOff x="1187624" y="1483271"/>
            <a:chExt cx="2664296" cy="1315198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1187624" y="1484784"/>
              <a:ext cx="2664296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2" name="Object 2"/>
            <p:cNvGraphicFramePr>
              <a:graphicFrameLocks noChangeAspect="1"/>
            </p:cNvGraphicFramePr>
            <p:nvPr/>
          </p:nvGraphicFramePr>
          <p:xfrm>
            <a:off x="2062990" y="1483271"/>
            <a:ext cx="996842" cy="1315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0" name="Формула" r:id="rId16" imgW="8229600" imgH="10363200" progId="Equation.3">
                    <p:embed/>
                  </p:oleObj>
                </mc:Choice>
                <mc:Fallback>
                  <p:oleObj name="Формула" r:id="rId16" imgW="8229600" imgH="10363200" progId="Equation.3">
                    <p:embed/>
                    <p:pic>
                      <p:nvPicPr>
                        <p:cNvPr id="0" name="Изображение 1843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062990" y="1483271"/>
                          <a:ext cx="996842" cy="131519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Прямоугольник 52"/>
          <p:cNvSpPr/>
          <p:nvPr/>
        </p:nvSpPr>
        <p:spPr>
          <a:xfrm>
            <a:off x="1115616" y="4725144"/>
            <a:ext cx="2664296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1331640" y="2348880"/>
            <a:ext cx="2160240" cy="21602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1691680" y="2708920"/>
            <a:ext cx="1440160" cy="1440160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1331640" y="407707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31640" y="227687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1691680" y="2708920"/>
            <a:ext cx="1440160" cy="1440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9" name="Прямая соединительная линия 58"/>
          <p:cNvCxnSpPr>
            <a:endCxn id="54" idx="7"/>
          </p:cNvCxnSpPr>
          <p:nvPr/>
        </p:nvCxnSpPr>
        <p:spPr>
          <a:xfrm flipV="1">
            <a:off x="2411760" y="2665240"/>
            <a:ext cx="763760" cy="763760"/>
          </a:xfrm>
          <a:prstGeom prst="line">
            <a:avLst/>
          </a:prstGeom>
          <a:ln w="41275">
            <a:solidFill>
              <a:schemeClr val="tx2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627784" y="3356992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2" name="Прямая соединительная линия 61"/>
          <p:cNvCxnSpPr>
            <a:endCxn id="58" idx="6"/>
          </p:cNvCxnSpPr>
          <p:nvPr/>
        </p:nvCxnSpPr>
        <p:spPr>
          <a:xfrm>
            <a:off x="2411760" y="3429000"/>
            <a:ext cx="720080" cy="0"/>
          </a:xfrm>
          <a:prstGeom prst="line">
            <a:avLst/>
          </a:prstGeom>
          <a:ln w="41275">
            <a:solidFill>
              <a:schemeClr val="tx2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051720" y="335699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411760" y="27089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68" name="Группа 24"/>
          <p:cNvGrpSpPr/>
          <p:nvPr/>
        </p:nvGrpSpPr>
        <p:grpSpPr>
          <a:xfrm>
            <a:off x="3707904" y="1484784"/>
            <a:ext cx="2160240" cy="4464496"/>
            <a:chOff x="1187624" y="1700808"/>
            <a:chExt cx="2112055" cy="4392488"/>
          </a:xfrm>
        </p:grpSpPr>
        <p:sp>
          <p:nvSpPr>
            <p:cNvPr id="69" name="Овал 68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Равнобедренный треугольник 74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6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395536" y="1484784"/>
            <a:ext cx="3600400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292080" y="1484784"/>
            <a:ext cx="3384376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352928" cy="129614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площадь круга описанного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равнобедренного треугольника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основанием АС.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644008" y="1628800"/>
            <a:ext cx="0" cy="4824536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66"/>
          <p:cNvGrpSpPr/>
          <p:nvPr/>
        </p:nvGrpSpPr>
        <p:grpSpPr>
          <a:xfrm>
            <a:off x="1115616" y="5157192"/>
            <a:ext cx="2664296" cy="1268760"/>
            <a:chOff x="-468560" y="4824536"/>
            <a:chExt cx="2664296" cy="1268760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-468560" y="4824536"/>
              <a:ext cx="2664296" cy="126876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2"/>
            <p:cNvGraphicFramePr>
              <a:graphicFrameLocks noChangeAspect="1"/>
            </p:cNvGraphicFramePr>
            <p:nvPr/>
          </p:nvGraphicFramePr>
          <p:xfrm>
            <a:off x="-99863" y="5091832"/>
            <a:ext cx="1916112" cy="735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7" name="Формула" r:id="rId2" imgW="14020800" imgH="5486400" progId="Equation.3">
                    <p:embed/>
                  </p:oleObj>
                </mc:Choice>
                <mc:Fallback>
                  <p:oleObj name="Формула" r:id="rId2" imgW="14020800" imgH="5486400" progId="Equation.3">
                    <p:embed/>
                    <p:pic>
                      <p:nvPicPr>
                        <p:cNvPr id="0" name="Изображение 1945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-99863" y="5091832"/>
                          <a:ext cx="1916112" cy="7350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Группа 66"/>
          <p:cNvGrpSpPr/>
          <p:nvPr/>
        </p:nvGrpSpPr>
        <p:grpSpPr>
          <a:xfrm>
            <a:off x="1115616" y="5157192"/>
            <a:ext cx="2664296" cy="1296144"/>
            <a:chOff x="-396552" y="4293095"/>
            <a:chExt cx="2664296" cy="1296144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-396552" y="4293095"/>
              <a:ext cx="2664296" cy="129614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6" name="Object 2"/>
            <p:cNvGraphicFramePr>
              <a:graphicFrameLocks noChangeAspect="1"/>
            </p:cNvGraphicFramePr>
            <p:nvPr/>
          </p:nvGraphicFramePr>
          <p:xfrm>
            <a:off x="-115910" y="4581127"/>
            <a:ext cx="2060781" cy="720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8" name="Формула" r:id="rId4" imgW="13716000" imgH="4876800" progId="Equation.3">
                    <p:embed/>
                  </p:oleObj>
                </mc:Choice>
                <mc:Fallback>
                  <p:oleObj name="Формула" r:id="rId4" imgW="13716000" imgH="4876800" progId="Equation.3">
                    <p:embed/>
                    <p:pic>
                      <p:nvPicPr>
                        <p:cNvPr id="0" name="Изображение 1945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-115910" y="4581127"/>
                          <a:ext cx="2060781" cy="72008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Группа 64"/>
          <p:cNvGrpSpPr/>
          <p:nvPr/>
        </p:nvGrpSpPr>
        <p:grpSpPr>
          <a:xfrm>
            <a:off x="1115616" y="5157192"/>
            <a:ext cx="2664296" cy="1296144"/>
            <a:chOff x="1187624" y="1484784"/>
            <a:chExt cx="2664296" cy="1296144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1187624" y="1484784"/>
              <a:ext cx="2664296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2"/>
            <p:cNvGraphicFramePr>
              <a:graphicFrameLocks noChangeAspect="1"/>
            </p:cNvGraphicFramePr>
            <p:nvPr/>
          </p:nvGraphicFramePr>
          <p:xfrm>
            <a:off x="1362646" y="1609205"/>
            <a:ext cx="2270125" cy="1133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9" name="Формула" r:id="rId6" imgW="19812000" imgH="9448800" progId="Equation.3">
                    <p:embed/>
                  </p:oleObj>
                </mc:Choice>
                <mc:Fallback>
                  <p:oleObj name="Формула" r:id="rId6" imgW="19812000" imgH="9448800" progId="Equation.3">
                    <p:embed/>
                    <p:pic>
                      <p:nvPicPr>
                        <p:cNvPr id="0" name="Изображение 1945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362646" y="1609205"/>
                          <a:ext cx="2270125" cy="11334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Группа 64"/>
          <p:cNvGrpSpPr/>
          <p:nvPr/>
        </p:nvGrpSpPr>
        <p:grpSpPr>
          <a:xfrm>
            <a:off x="1115616" y="5157192"/>
            <a:ext cx="2664296" cy="1296144"/>
            <a:chOff x="1187624" y="1484784"/>
            <a:chExt cx="2664296" cy="1296144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1187624" y="1484784"/>
              <a:ext cx="2664296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2" name="Object 2"/>
            <p:cNvGraphicFramePr>
              <a:graphicFrameLocks noChangeAspect="1"/>
            </p:cNvGraphicFramePr>
            <p:nvPr/>
          </p:nvGraphicFramePr>
          <p:xfrm>
            <a:off x="1979712" y="1699295"/>
            <a:ext cx="1144333" cy="898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0" name="Формула" r:id="rId8" imgW="7315200" imgH="5486400" progId="Equation.3">
                    <p:embed/>
                  </p:oleObj>
                </mc:Choice>
                <mc:Fallback>
                  <p:oleObj name="Формула" r:id="rId8" imgW="7315200" imgH="5486400" progId="Equation.3">
                    <p:embed/>
                    <p:pic>
                      <p:nvPicPr>
                        <p:cNvPr id="0" name="Изображение 1945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979712" y="1699295"/>
                          <a:ext cx="1144333" cy="89824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Прямоугольник 52"/>
          <p:cNvSpPr/>
          <p:nvPr/>
        </p:nvSpPr>
        <p:spPr>
          <a:xfrm>
            <a:off x="1115616" y="5157192"/>
            <a:ext cx="2664296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1187624" y="2420888"/>
            <a:ext cx="2520280" cy="2520280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1187624" y="436510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267744" y="198884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Прямая соединительная линия 58"/>
          <p:cNvCxnSpPr>
            <a:endCxn id="78" idx="4"/>
          </p:cNvCxnSpPr>
          <p:nvPr/>
        </p:nvCxnSpPr>
        <p:spPr>
          <a:xfrm>
            <a:off x="2483768" y="3717032"/>
            <a:ext cx="936104" cy="720080"/>
          </a:xfrm>
          <a:prstGeom prst="line">
            <a:avLst/>
          </a:prstGeom>
          <a:ln w="41275">
            <a:solidFill>
              <a:schemeClr val="tx2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051720" y="364502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555776" y="393305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5034" name="Object 10"/>
          <p:cNvGraphicFramePr>
            <a:graphicFrameLocks noChangeAspect="1"/>
          </p:cNvGraphicFramePr>
          <p:nvPr/>
        </p:nvGraphicFramePr>
        <p:xfrm>
          <a:off x="395536" y="1484784"/>
          <a:ext cx="361156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Формула" r:id="rId10" imgW="31699200" imgH="5486400" progId="Equation.3">
                  <p:embed/>
                </p:oleObj>
              </mc:Choice>
              <mc:Fallback>
                <p:oleObj name="Формула" r:id="rId10" imgW="31699200" imgH="5486400" progId="Equation.3">
                  <p:embed/>
                  <p:pic>
                    <p:nvPicPr>
                      <p:cNvPr id="0" name="Изображение 19460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5536" y="1484784"/>
                        <a:ext cx="3611562" cy="5651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Равнобедренный треугольник 77"/>
          <p:cNvSpPr/>
          <p:nvPr/>
        </p:nvSpPr>
        <p:spPr>
          <a:xfrm>
            <a:off x="1475656" y="2420888"/>
            <a:ext cx="1944216" cy="2016224"/>
          </a:xfrm>
          <a:prstGeom prst="triangle">
            <a:avLst/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3347864" y="436510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Дуга 81"/>
          <p:cNvSpPr/>
          <p:nvPr/>
        </p:nvSpPr>
        <p:spPr>
          <a:xfrm rot="7921656">
            <a:off x="2210348" y="2378574"/>
            <a:ext cx="470795" cy="442692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2051720" y="4365104"/>
            <a:ext cx="763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см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95736" y="2780928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5035" name="Object 11"/>
          <p:cNvGraphicFramePr>
            <a:graphicFrameLocks noChangeAspect="1"/>
          </p:cNvGraphicFramePr>
          <p:nvPr/>
        </p:nvGraphicFramePr>
        <p:xfrm>
          <a:off x="5254625" y="1484313"/>
          <a:ext cx="354171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Формула" r:id="rId12" imgW="31089600" imgH="5486400" progId="Equation.3">
                  <p:embed/>
                </p:oleObj>
              </mc:Choice>
              <mc:Fallback>
                <p:oleObj name="Формула" r:id="rId12" imgW="31089600" imgH="5486400" progId="Equation.3">
                  <p:embed/>
                  <p:pic>
                    <p:nvPicPr>
                      <p:cNvPr id="0" name="Изображение 19461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54625" y="1484313"/>
                        <a:ext cx="3541713" cy="5651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Овал 84"/>
          <p:cNvSpPr/>
          <p:nvPr/>
        </p:nvSpPr>
        <p:spPr>
          <a:xfrm>
            <a:off x="5508104" y="2420888"/>
            <a:ext cx="2520280" cy="25202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5076056" y="386104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7" name="Прямая соединительная линия 86"/>
          <p:cNvCxnSpPr>
            <a:endCxn id="90" idx="0"/>
          </p:cNvCxnSpPr>
          <p:nvPr/>
        </p:nvCxnSpPr>
        <p:spPr>
          <a:xfrm flipH="1" flipV="1">
            <a:off x="6768244" y="2420888"/>
            <a:ext cx="36004" cy="1296144"/>
          </a:xfrm>
          <a:prstGeom prst="line">
            <a:avLst/>
          </a:prstGeom>
          <a:ln w="41275">
            <a:solidFill>
              <a:schemeClr val="tx2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444208" y="335699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444208" y="292494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Равнобедренный треугольник 89"/>
          <p:cNvSpPr/>
          <p:nvPr/>
        </p:nvSpPr>
        <p:spPr>
          <a:xfrm>
            <a:off x="5580112" y="2420888"/>
            <a:ext cx="2376264" cy="1584176"/>
          </a:xfrm>
          <a:prstGeom prst="triangle">
            <a:avLst>
              <a:gd name="adj" fmla="val 50000"/>
            </a:avLst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TextBox 90"/>
          <p:cNvSpPr txBox="1"/>
          <p:nvPr/>
        </p:nvSpPr>
        <p:spPr>
          <a:xfrm>
            <a:off x="7956376" y="393305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Дуга 91"/>
          <p:cNvSpPr/>
          <p:nvPr/>
        </p:nvSpPr>
        <p:spPr>
          <a:xfrm rot="1162723">
            <a:off x="5496205" y="3710591"/>
            <a:ext cx="470795" cy="442692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868144" y="3501008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588224" y="198884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020272" y="3501008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Дуга 107"/>
          <p:cNvSpPr/>
          <p:nvPr/>
        </p:nvSpPr>
        <p:spPr>
          <a:xfrm rot="15168427">
            <a:off x="7545047" y="3691420"/>
            <a:ext cx="470795" cy="442692"/>
          </a:xfrm>
          <a:prstGeom prst="arc">
            <a:avLst>
              <a:gd name="adj1" fmla="val 16200000"/>
              <a:gd name="adj2" fmla="val 89457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TextBox 108"/>
          <p:cNvSpPr txBox="1"/>
          <p:nvPr/>
        </p:nvSpPr>
        <p:spPr>
          <a:xfrm rot="18825025">
            <a:off x="5604664" y="2851400"/>
            <a:ext cx="763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см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 rot="2903052">
            <a:off x="7136661" y="2772721"/>
            <a:ext cx="763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см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1" name="Группа 66"/>
          <p:cNvGrpSpPr/>
          <p:nvPr/>
        </p:nvGrpSpPr>
        <p:grpSpPr>
          <a:xfrm>
            <a:off x="5436096" y="5157192"/>
            <a:ext cx="2664296" cy="1268760"/>
            <a:chOff x="-468560" y="4824536"/>
            <a:chExt cx="2664296" cy="1268760"/>
          </a:xfrm>
        </p:grpSpPr>
        <p:sp>
          <p:nvSpPr>
            <p:cNvPr id="112" name="Прямоугольник 111"/>
            <p:cNvSpPr/>
            <p:nvPr/>
          </p:nvSpPr>
          <p:spPr>
            <a:xfrm>
              <a:off x="-468560" y="4824536"/>
              <a:ext cx="2664296" cy="126876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3" name="Object 2"/>
            <p:cNvGraphicFramePr>
              <a:graphicFrameLocks noChangeAspect="1"/>
            </p:cNvGraphicFramePr>
            <p:nvPr/>
          </p:nvGraphicFramePr>
          <p:xfrm>
            <a:off x="-99863" y="5091832"/>
            <a:ext cx="1916112" cy="735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3" name="Формула" r:id="rId14" imgW="14020800" imgH="5486400" progId="Equation.3">
                    <p:embed/>
                  </p:oleObj>
                </mc:Choice>
                <mc:Fallback>
                  <p:oleObj name="Формула" r:id="rId14" imgW="14020800" imgH="5486400" progId="Equation.3">
                    <p:embed/>
                    <p:pic>
                      <p:nvPicPr>
                        <p:cNvPr id="0" name="Изображение 1946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-99863" y="5091832"/>
                          <a:ext cx="1916112" cy="7350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4" name="Группа 66"/>
          <p:cNvGrpSpPr/>
          <p:nvPr/>
        </p:nvGrpSpPr>
        <p:grpSpPr>
          <a:xfrm>
            <a:off x="5436096" y="5157192"/>
            <a:ext cx="2664296" cy="1296144"/>
            <a:chOff x="-396552" y="4293095"/>
            <a:chExt cx="2664296" cy="1296144"/>
          </a:xfrm>
        </p:grpSpPr>
        <p:sp>
          <p:nvSpPr>
            <p:cNvPr id="115" name="Прямоугольник 114"/>
            <p:cNvSpPr/>
            <p:nvPr/>
          </p:nvSpPr>
          <p:spPr>
            <a:xfrm>
              <a:off x="-396552" y="4293095"/>
              <a:ext cx="2664296" cy="129614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6" name="Object 2"/>
            <p:cNvGraphicFramePr>
              <a:graphicFrameLocks noChangeAspect="1"/>
            </p:cNvGraphicFramePr>
            <p:nvPr/>
          </p:nvGraphicFramePr>
          <p:xfrm>
            <a:off x="-115910" y="4581127"/>
            <a:ext cx="2060781" cy="720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4" name="Формула" r:id="rId16" imgW="13716000" imgH="4876800" progId="Equation.3">
                    <p:embed/>
                  </p:oleObj>
                </mc:Choice>
                <mc:Fallback>
                  <p:oleObj name="Формула" r:id="rId16" imgW="13716000" imgH="4876800" progId="Equation.3">
                    <p:embed/>
                    <p:pic>
                      <p:nvPicPr>
                        <p:cNvPr id="0" name="Изображение 1946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-115910" y="4581127"/>
                          <a:ext cx="2060781" cy="72008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7" name="Группа 64"/>
          <p:cNvGrpSpPr/>
          <p:nvPr/>
        </p:nvGrpSpPr>
        <p:grpSpPr>
          <a:xfrm>
            <a:off x="5436096" y="5157192"/>
            <a:ext cx="2664296" cy="1296144"/>
            <a:chOff x="1187624" y="1484784"/>
            <a:chExt cx="2664296" cy="1296144"/>
          </a:xfrm>
        </p:grpSpPr>
        <p:sp>
          <p:nvSpPr>
            <p:cNvPr id="118" name="Прямоугольник 117"/>
            <p:cNvSpPr/>
            <p:nvPr/>
          </p:nvSpPr>
          <p:spPr>
            <a:xfrm>
              <a:off x="1187624" y="1484784"/>
              <a:ext cx="2664296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9" name="Object 2"/>
            <p:cNvGraphicFramePr>
              <a:graphicFrameLocks noChangeAspect="1"/>
            </p:cNvGraphicFramePr>
            <p:nvPr/>
          </p:nvGraphicFramePr>
          <p:xfrm>
            <a:off x="1362646" y="1609205"/>
            <a:ext cx="2270125" cy="1133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5" name="Формула" r:id="rId18" imgW="19812000" imgH="9448800" progId="Equation.3">
                    <p:embed/>
                  </p:oleObj>
                </mc:Choice>
                <mc:Fallback>
                  <p:oleObj name="Формула" r:id="rId18" imgW="19812000" imgH="9448800" progId="Equation.3">
                    <p:embed/>
                    <p:pic>
                      <p:nvPicPr>
                        <p:cNvPr id="0" name="Изображение 1946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362646" y="1609205"/>
                          <a:ext cx="2270125" cy="11334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0" name="Группа 64"/>
          <p:cNvGrpSpPr/>
          <p:nvPr/>
        </p:nvGrpSpPr>
        <p:grpSpPr>
          <a:xfrm>
            <a:off x="5436096" y="5157192"/>
            <a:ext cx="2664296" cy="1296144"/>
            <a:chOff x="1187624" y="1484784"/>
            <a:chExt cx="2664296" cy="1296144"/>
          </a:xfrm>
        </p:grpSpPr>
        <p:sp>
          <p:nvSpPr>
            <p:cNvPr id="121" name="Прямоугольник 120"/>
            <p:cNvSpPr/>
            <p:nvPr/>
          </p:nvSpPr>
          <p:spPr>
            <a:xfrm>
              <a:off x="1187624" y="1484784"/>
              <a:ext cx="2664296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2" name="Object 2"/>
            <p:cNvGraphicFramePr>
              <a:graphicFrameLocks noChangeAspect="1"/>
            </p:cNvGraphicFramePr>
            <p:nvPr/>
          </p:nvGraphicFramePr>
          <p:xfrm>
            <a:off x="1979712" y="1699295"/>
            <a:ext cx="1144333" cy="898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6" name="Формула" r:id="rId20" imgW="7315200" imgH="5486400" progId="Equation.3">
                    <p:embed/>
                  </p:oleObj>
                </mc:Choice>
                <mc:Fallback>
                  <p:oleObj name="Формула" r:id="rId20" imgW="7315200" imgH="5486400" progId="Equation.3">
                    <p:embed/>
                    <p:pic>
                      <p:nvPicPr>
                        <p:cNvPr id="0" name="Изображение 1946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1979712" y="1699295"/>
                          <a:ext cx="1144333" cy="89824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3" name="Прямоугольник 122"/>
          <p:cNvSpPr/>
          <p:nvPr/>
        </p:nvSpPr>
        <p:spPr>
          <a:xfrm>
            <a:off x="5436096" y="5157192"/>
            <a:ext cx="2664296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5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126" name="Группа 24"/>
          <p:cNvGrpSpPr/>
          <p:nvPr/>
        </p:nvGrpSpPr>
        <p:grpSpPr>
          <a:xfrm>
            <a:off x="3707904" y="1484784"/>
            <a:ext cx="2160240" cy="4464496"/>
            <a:chOff x="1187624" y="1700808"/>
            <a:chExt cx="2112055" cy="4392488"/>
          </a:xfrm>
        </p:grpSpPr>
        <p:sp>
          <p:nvSpPr>
            <p:cNvPr id="127" name="Овал 126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Овал 127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Равнобедренный треугольник 132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4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2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772816"/>
            <a:ext cx="8640960" cy="475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352928" cy="151216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треугольника равны 10 см,17 см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21 см. Найдите площади описанного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него и вписанного в него кругов.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08104" y="335699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8304" y="191683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8424" y="45091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467544" y="1916832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467544" y="2708920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/>
        </p:nvGraphicFramePr>
        <p:xfrm>
          <a:off x="2483768" y="1844824"/>
          <a:ext cx="291782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Формула" r:id="rId2" imgW="25603200" imgH="5486400" progId="Equation.3">
                  <p:embed/>
                </p:oleObj>
              </mc:Choice>
              <mc:Fallback>
                <p:oleObj name="Формула" r:id="rId2" imgW="25603200" imgH="5486400" progId="Equation.3">
                  <p:embed/>
                  <p:pic>
                    <p:nvPicPr>
                      <p:cNvPr id="0" name="Изображение 20480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83768" y="1844824"/>
                        <a:ext cx="2917825" cy="5667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/>
        </p:nvGraphicFramePr>
        <p:xfrm>
          <a:off x="3491880" y="3068960"/>
          <a:ext cx="1277938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Формула" r:id="rId4" imgW="13716000" imgH="10058400" progId="Equation.3">
                  <p:embed/>
                </p:oleObj>
              </mc:Choice>
              <mc:Fallback>
                <p:oleObj name="Формула" r:id="rId4" imgW="13716000" imgH="10058400" progId="Equation.3">
                  <p:embed/>
                  <p:pic>
                    <p:nvPicPr>
                      <p:cNvPr id="0" name="Изображение 20481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91880" y="3068960"/>
                        <a:ext cx="1277938" cy="9207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3"/>
          <p:cNvGraphicFramePr>
            <a:graphicFrameLocks noChangeAspect="1"/>
          </p:cNvGraphicFramePr>
          <p:nvPr/>
        </p:nvGraphicFramePr>
        <p:xfrm>
          <a:off x="1403648" y="4581128"/>
          <a:ext cx="13763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Формула" r:id="rId6" imgW="16459200" imgH="5486400" progId="Equation.3">
                  <p:embed/>
                </p:oleObj>
              </mc:Choice>
              <mc:Fallback>
                <p:oleObj name="Формула" r:id="rId6" imgW="16459200" imgH="5486400" progId="Equation.3">
                  <p:embed/>
                  <p:pic>
                    <p:nvPicPr>
                      <p:cNvPr id="0" name="Изображение 20482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03648" y="4581128"/>
                        <a:ext cx="1376363" cy="5016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0"/>
          <p:cNvGraphicFramePr>
            <a:graphicFrameLocks noChangeAspect="1"/>
          </p:cNvGraphicFramePr>
          <p:nvPr/>
        </p:nvGraphicFramePr>
        <p:xfrm>
          <a:off x="539552" y="3356992"/>
          <a:ext cx="5461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Формула" r:id="rId8" imgW="5486400" imgH="4876800" progId="Equation.3">
                  <p:embed/>
                </p:oleObj>
              </mc:Choice>
              <mc:Fallback>
                <p:oleObj name="Формула" r:id="rId8" imgW="5486400" imgH="4876800" progId="Equation.3">
                  <p:embed/>
                  <p:pic>
                    <p:nvPicPr>
                      <p:cNvPr id="0" name="Изображение 20483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9552" y="3356992"/>
                        <a:ext cx="546100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3"/>
          <p:cNvGraphicFramePr>
            <a:graphicFrameLocks noChangeAspect="1"/>
          </p:cNvGraphicFramePr>
          <p:nvPr/>
        </p:nvGraphicFramePr>
        <p:xfrm>
          <a:off x="467544" y="4509120"/>
          <a:ext cx="60483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Формула" r:id="rId10" imgW="6096000" imgH="4876800" progId="Equation.3">
                  <p:embed/>
                </p:oleObj>
              </mc:Choice>
              <mc:Fallback>
                <p:oleObj name="Формула" r:id="rId10" imgW="6096000" imgH="4876800" progId="Equation.3">
                  <p:embed/>
                  <p:pic>
                    <p:nvPicPr>
                      <p:cNvPr id="0" name="Изображение 20484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7544" y="4509120"/>
                        <a:ext cx="604838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Овал 58"/>
          <p:cNvSpPr/>
          <p:nvPr/>
        </p:nvSpPr>
        <p:spPr>
          <a:xfrm>
            <a:off x="5868144" y="2348880"/>
            <a:ext cx="2880320" cy="288032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6732240" y="260648"/>
            <a:ext cx="21602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Управляющая кнопка: сведения 65">
            <a:hlinkClick r:id="" action="ppaction://noaction" highlightClick="1"/>
          </p:cNvPr>
          <p:cNvSpPr/>
          <p:nvPr/>
        </p:nvSpPr>
        <p:spPr>
          <a:xfrm>
            <a:off x="971600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79"/>
          <p:cNvGrpSpPr/>
          <p:nvPr/>
        </p:nvGrpSpPr>
        <p:grpSpPr>
          <a:xfrm>
            <a:off x="1619672" y="5877272"/>
            <a:ext cx="3888432" cy="648072"/>
            <a:chOff x="2555776" y="5589240"/>
            <a:chExt cx="4573997" cy="648072"/>
          </a:xfrm>
        </p:grpSpPr>
        <p:sp>
          <p:nvSpPr>
            <p:cNvPr id="68" name="Прямоугольная выноска 3"/>
            <p:cNvSpPr/>
            <p:nvPr/>
          </p:nvSpPr>
          <p:spPr>
            <a:xfrm>
              <a:off x="2555776" y="5589240"/>
              <a:ext cx="4573997" cy="648072"/>
            </a:xfrm>
            <a:prstGeom prst="wedgeRectCallout">
              <a:avLst>
                <a:gd name="adj1" fmla="val -58029"/>
                <a:gd name="adj2" fmla="val 22638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69" name="Object 2"/>
            <p:cNvGraphicFramePr>
              <a:graphicFrameLocks noChangeAspect="1"/>
            </p:cNvGraphicFramePr>
            <p:nvPr/>
          </p:nvGraphicFramePr>
          <p:xfrm>
            <a:off x="2588893" y="5661918"/>
            <a:ext cx="4509748" cy="484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6" name="Формула" r:id="rId12" imgW="39319200" imgH="4876800" progId="Equation.3">
                    <p:embed/>
                  </p:oleObj>
                </mc:Choice>
                <mc:Fallback>
                  <p:oleObj name="Формула" r:id="rId12" imgW="39319200" imgH="4876800" progId="Equation.3">
                    <p:embed/>
                    <p:pic>
                      <p:nvPicPr>
                        <p:cNvPr id="0" name="Изображение 2048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588893" y="5661918"/>
                          <a:ext cx="4509748" cy="4841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Равнобедренный треугольник 50"/>
          <p:cNvSpPr/>
          <p:nvPr/>
        </p:nvSpPr>
        <p:spPr>
          <a:xfrm rot="1067858">
            <a:off x="6096333" y="2425320"/>
            <a:ext cx="2675659" cy="1857311"/>
          </a:xfrm>
          <a:prstGeom prst="triangle">
            <a:avLst>
              <a:gd name="adj" fmla="val 38872"/>
            </a:avLst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6516216" y="285293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 rot="19027408">
            <a:off x="5940152" y="2780928"/>
            <a:ext cx="91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см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4031981">
            <a:off x="7601047" y="3062331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см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909434">
            <a:off x="6489411" y="4188956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см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6058" name="Object 10"/>
          <p:cNvGraphicFramePr>
            <a:graphicFrameLocks noChangeAspect="1"/>
          </p:cNvGraphicFramePr>
          <p:nvPr/>
        </p:nvGraphicFramePr>
        <p:xfrm>
          <a:off x="2483768" y="2276872"/>
          <a:ext cx="316230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Формула" r:id="rId14" imgW="27736800" imgH="5486400" progId="Equation.3">
                  <p:embed/>
                </p:oleObj>
              </mc:Choice>
              <mc:Fallback>
                <p:oleObj name="Формула" r:id="rId14" imgW="27736800" imgH="5486400" progId="Equation.3">
                  <p:embed/>
                  <p:pic>
                    <p:nvPicPr>
                      <p:cNvPr id="0" name="Изображение 20486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483768" y="2276872"/>
                        <a:ext cx="3162300" cy="5667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Управляющая кнопка: сведения 55">
            <a:hlinkClick r:id="rId16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86059" name="Object 11"/>
          <p:cNvGraphicFramePr>
            <a:graphicFrameLocks noChangeAspect="1"/>
          </p:cNvGraphicFramePr>
          <p:nvPr/>
        </p:nvGraphicFramePr>
        <p:xfrm>
          <a:off x="827584" y="3861048"/>
          <a:ext cx="513556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Формула" r:id="rId17" imgW="55168800" imgH="6096000" progId="Equation.3">
                  <p:embed/>
                </p:oleObj>
              </mc:Choice>
              <mc:Fallback>
                <p:oleObj name="Формула" r:id="rId17" imgW="55168800" imgH="6096000" progId="Equation.3">
                  <p:embed/>
                  <p:pic>
                    <p:nvPicPr>
                      <p:cNvPr id="0" name="Изображение 20487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27584" y="3861048"/>
                        <a:ext cx="5135562" cy="558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0" name="Object 12"/>
          <p:cNvGraphicFramePr>
            <a:graphicFrameLocks noChangeAspect="1"/>
          </p:cNvGraphicFramePr>
          <p:nvPr/>
        </p:nvGraphicFramePr>
        <p:xfrm>
          <a:off x="1473200" y="3297238"/>
          <a:ext cx="141922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Формула" r:id="rId19" imgW="15240000" imgH="5486400" progId="Equation.3">
                  <p:embed/>
                </p:oleObj>
              </mc:Choice>
              <mc:Fallback>
                <p:oleObj name="Формула" r:id="rId19" imgW="15240000" imgH="5486400" progId="Equation.3">
                  <p:embed/>
                  <p:pic>
                    <p:nvPicPr>
                      <p:cNvPr id="0" name="Изображение 20488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473200" y="3297238"/>
                        <a:ext cx="1419225" cy="5032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1" name="Object 13"/>
          <p:cNvGraphicFramePr>
            <a:graphicFrameLocks noChangeAspect="1"/>
          </p:cNvGraphicFramePr>
          <p:nvPr/>
        </p:nvGraphicFramePr>
        <p:xfrm>
          <a:off x="3131840" y="4365104"/>
          <a:ext cx="14541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Формула" r:id="rId21" imgW="17373600" imgH="9448800" progId="Equation.3">
                  <p:embed/>
                </p:oleObj>
              </mc:Choice>
              <mc:Fallback>
                <p:oleObj name="Формула" r:id="rId21" imgW="17373600" imgH="9448800" progId="Equation.3">
                  <p:embed/>
                  <p:pic>
                    <p:nvPicPr>
                      <p:cNvPr id="0" name="Изображение 20489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131840" y="4365104"/>
                        <a:ext cx="1454150" cy="863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2" name="Object 14"/>
          <p:cNvGraphicFramePr>
            <a:graphicFrameLocks noChangeAspect="1"/>
          </p:cNvGraphicFramePr>
          <p:nvPr/>
        </p:nvGraphicFramePr>
        <p:xfrm>
          <a:off x="611560" y="5301208"/>
          <a:ext cx="5544616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Формула" r:id="rId23" imgW="58826400" imgH="4876800" progId="Equation.3">
                  <p:embed/>
                </p:oleObj>
              </mc:Choice>
              <mc:Fallback>
                <p:oleObj name="Формула" r:id="rId23" imgW="58826400" imgH="4876800" progId="Equation.3">
                  <p:embed/>
                  <p:pic>
                    <p:nvPicPr>
                      <p:cNvPr id="0" name="Изображение 20490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11560" y="5301208"/>
                        <a:ext cx="5544616" cy="4460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3" name="Object 15"/>
          <p:cNvGraphicFramePr>
            <a:graphicFrameLocks noChangeAspect="1"/>
          </p:cNvGraphicFramePr>
          <p:nvPr/>
        </p:nvGraphicFramePr>
        <p:xfrm>
          <a:off x="5724128" y="5877272"/>
          <a:ext cx="175101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Формула" r:id="rId25" imgW="18592800" imgH="4267200" progId="Equation.3">
                  <p:embed/>
                </p:oleObj>
              </mc:Choice>
              <mc:Fallback>
                <p:oleObj name="Формула" r:id="rId25" imgW="18592800" imgH="4267200" progId="Equation.3">
                  <p:embed/>
                  <p:pic>
                    <p:nvPicPr>
                      <p:cNvPr id="0" name="Изображение 20491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724128" y="5877272"/>
                        <a:ext cx="1751013" cy="390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4" name="Object 16"/>
          <p:cNvGraphicFramePr>
            <a:graphicFrameLocks noChangeAspect="1"/>
          </p:cNvGraphicFramePr>
          <p:nvPr/>
        </p:nvGraphicFramePr>
        <p:xfrm>
          <a:off x="7524328" y="5877272"/>
          <a:ext cx="97631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Формула" r:id="rId27" imgW="10363200" imgH="4267200" progId="Equation.3">
                  <p:embed/>
                </p:oleObj>
              </mc:Choice>
              <mc:Fallback>
                <p:oleObj name="Формула" r:id="rId27" imgW="10363200" imgH="4267200" progId="Equation.3">
                  <p:embed/>
                  <p:pic>
                    <p:nvPicPr>
                      <p:cNvPr id="0" name="Изображение 20492"/>
                      <p:cNvPicPr>
                        <a:picLocks noChangeAspect="1"/>
                      </p:cNvPicPr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524328" y="5877272"/>
                        <a:ext cx="976313" cy="390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Прямоугольник 73"/>
          <p:cNvSpPr/>
          <p:nvPr/>
        </p:nvSpPr>
        <p:spPr>
          <a:xfrm>
            <a:off x="5580112" y="1844824"/>
            <a:ext cx="3312368" cy="35283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67" name="Группа 24"/>
          <p:cNvGrpSpPr/>
          <p:nvPr/>
        </p:nvGrpSpPr>
        <p:grpSpPr>
          <a:xfrm>
            <a:off x="2267744" y="1484784"/>
            <a:ext cx="2160240" cy="4464496"/>
            <a:chOff x="1187624" y="1700808"/>
            <a:chExt cx="2112055" cy="4392488"/>
          </a:xfrm>
        </p:grpSpPr>
        <p:sp>
          <p:nvSpPr>
            <p:cNvPr id="71" name="Овал 70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Равнобедренный треугольник 97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29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grpSp>
        <p:nvGrpSpPr>
          <p:cNvPr id="100" name="Группа 24"/>
          <p:cNvGrpSpPr/>
          <p:nvPr/>
        </p:nvGrpSpPr>
        <p:grpSpPr>
          <a:xfrm flipH="1">
            <a:off x="5940152" y="1484784"/>
            <a:ext cx="2160240" cy="4392488"/>
            <a:chOff x="1187624" y="1700808"/>
            <a:chExt cx="2112055" cy="4392488"/>
          </a:xfrm>
        </p:grpSpPr>
        <p:sp>
          <p:nvSpPr>
            <p:cNvPr id="101" name="Овал 100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Равнобедренный треугольник 106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8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29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6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6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6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86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86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386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386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6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6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86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6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6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86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772816"/>
            <a:ext cx="8640960" cy="475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352928" cy="151216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полукруг вписан прямоугольный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тр-к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гипотенуза которого совпадает с диаметром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полукруга. Найдите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закрашенной части (рис)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08104" y="378904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224" y="177281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04448" y="378904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467544" y="1916832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395536" y="2996952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/>
        </p:nvGraphicFramePr>
        <p:xfrm>
          <a:off x="2555776" y="1916832"/>
          <a:ext cx="335414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Формула" r:id="rId2" imgW="33223200" imgH="6400800" progId="Equation.3">
                  <p:embed/>
                </p:oleObj>
              </mc:Choice>
              <mc:Fallback>
                <p:oleObj name="Формула" r:id="rId2" imgW="33223200" imgH="6400800" progId="Equation.3">
                  <p:embed/>
                  <p:pic>
                    <p:nvPicPr>
                      <p:cNvPr id="0" name="Изображение 2150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55776" y="1916832"/>
                        <a:ext cx="3354140" cy="660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/>
        </p:nvGraphicFramePr>
        <p:xfrm>
          <a:off x="1043608" y="4149080"/>
          <a:ext cx="241300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Формула" r:id="rId4" imgW="25908000" imgH="9448800" progId="Equation.3">
                  <p:embed/>
                </p:oleObj>
              </mc:Choice>
              <mc:Fallback>
                <p:oleObj name="Формула" r:id="rId4" imgW="25908000" imgH="9448800" progId="Equation.3">
                  <p:embed/>
                  <p:pic>
                    <p:nvPicPr>
                      <p:cNvPr id="0" name="Изображение 21505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3608" y="4149080"/>
                        <a:ext cx="2413000" cy="8651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3"/>
          <p:cNvGraphicFramePr>
            <a:graphicFrameLocks noChangeAspect="1"/>
          </p:cNvGraphicFramePr>
          <p:nvPr/>
        </p:nvGraphicFramePr>
        <p:xfrm>
          <a:off x="3707904" y="4293096"/>
          <a:ext cx="163195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Формула" r:id="rId6" imgW="19507200" imgH="6096000" progId="Equation.3">
                  <p:embed/>
                </p:oleObj>
              </mc:Choice>
              <mc:Fallback>
                <p:oleObj name="Формула" r:id="rId6" imgW="19507200" imgH="6096000" progId="Equation.3">
                  <p:embed/>
                  <p:pic>
                    <p:nvPicPr>
                      <p:cNvPr id="0" name="Изображение 21506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07904" y="4293096"/>
                        <a:ext cx="1631950" cy="5572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0"/>
          <p:cNvGraphicFramePr>
            <a:graphicFrameLocks noChangeAspect="1"/>
          </p:cNvGraphicFramePr>
          <p:nvPr/>
        </p:nvGraphicFramePr>
        <p:xfrm>
          <a:off x="395536" y="3645024"/>
          <a:ext cx="5461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Формула" r:id="rId8" imgW="5486400" imgH="4876800" progId="Equation.3">
                  <p:embed/>
                </p:oleObj>
              </mc:Choice>
              <mc:Fallback>
                <p:oleObj name="Формула" r:id="rId8" imgW="5486400" imgH="4876800" progId="Equation.3">
                  <p:embed/>
                  <p:pic>
                    <p:nvPicPr>
                      <p:cNvPr id="0" name="Изображение 21507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5536" y="3645024"/>
                        <a:ext cx="546100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3"/>
          <p:cNvGraphicFramePr>
            <a:graphicFrameLocks noChangeAspect="1"/>
          </p:cNvGraphicFramePr>
          <p:nvPr/>
        </p:nvGraphicFramePr>
        <p:xfrm>
          <a:off x="323528" y="4365104"/>
          <a:ext cx="60483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Формула" r:id="rId10" imgW="6096000" imgH="4876800" progId="Equation.3">
                  <p:embed/>
                </p:oleObj>
              </mc:Choice>
              <mc:Fallback>
                <p:oleObj name="Формула" r:id="rId10" imgW="6096000" imgH="4876800" progId="Equation.3">
                  <p:embed/>
                  <p:pic>
                    <p:nvPicPr>
                      <p:cNvPr id="0" name="Изображение 21508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3528" y="4365104"/>
                        <a:ext cx="604838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4" name="Прямая соединительная линия 63"/>
          <p:cNvCxnSpPr/>
          <p:nvPr/>
        </p:nvCxnSpPr>
        <p:spPr>
          <a:xfrm>
            <a:off x="6732240" y="260648"/>
            <a:ext cx="21602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6059" name="Object 11"/>
          <p:cNvGraphicFramePr>
            <a:graphicFrameLocks noChangeAspect="1"/>
          </p:cNvGraphicFramePr>
          <p:nvPr/>
        </p:nvGraphicFramePr>
        <p:xfrm>
          <a:off x="1115616" y="5085184"/>
          <a:ext cx="29781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Формула" r:id="rId12" imgW="32004000" imgH="4876800" progId="Equation.3">
                  <p:embed/>
                </p:oleObj>
              </mc:Choice>
              <mc:Fallback>
                <p:oleObj name="Формула" r:id="rId12" imgW="32004000" imgH="4876800" progId="Equation.3">
                  <p:embed/>
                  <p:pic>
                    <p:nvPicPr>
                      <p:cNvPr id="0" name="Изображение 21509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15616" y="5085184"/>
                        <a:ext cx="2978150" cy="4460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0" name="Object 12"/>
          <p:cNvGraphicFramePr>
            <a:graphicFrameLocks noChangeAspect="1"/>
          </p:cNvGraphicFramePr>
          <p:nvPr/>
        </p:nvGraphicFramePr>
        <p:xfrm>
          <a:off x="1691680" y="3356992"/>
          <a:ext cx="2859333" cy="938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Формула" r:id="rId14" imgW="28346400" imgH="9448800" progId="Equation.3">
                  <p:embed/>
                </p:oleObj>
              </mc:Choice>
              <mc:Fallback>
                <p:oleObj name="Формула" r:id="rId14" imgW="28346400" imgH="9448800" progId="Equation.3">
                  <p:embed/>
                  <p:pic>
                    <p:nvPicPr>
                      <p:cNvPr id="0" name="Изображение 21510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691680" y="3356992"/>
                        <a:ext cx="2859333" cy="93878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1" name="Object 13"/>
          <p:cNvGraphicFramePr>
            <a:graphicFrameLocks noChangeAspect="1"/>
          </p:cNvGraphicFramePr>
          <p:nvPr/>
        </p:nvGraphicFramePr>
        <p:xfrm>
          <a:off x="4211960" y="5157192"/>
          <a:ext cx="53498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Формула" r:id="rId16" imgW="6400800" imgH="4267200" progId="Equation.3">
                  <p:embed/>
                </p:oleObj>
              </mc:Choice>
              <mc:Fallback>
                <p:oleObj name="Формула" r:id="rId16" imgW="6400800" imgH="4267200" progId="Equation.3">
                  <p:embed/>
                  <p:pic>
                    <p:nvPicPr>
                      <p:cNvPr id="0" name="Изображение 21511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211960" y="5157192"/>
                        <a:ext cx="534987" cy="390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2" name="Object 14"/>
          <p:cNvGraphicFramePr>
            <a:graphicFrameLocks noChangeAspect="1"/>
          </p:cNvGraphicFramePr>
          <p:nvPr/>
        </p:nvGraphicFramePr>
        <p:xfrm>
          <a:off x="1187624" y="5517232"/>
          <a:ext cx="402113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Формула" r:id="rId18" imgW="42672000" imgH="9448800" progId="Equation.3">
                  <p:embed/>
                </p:oleObj>
              </mc:Choice>
              <mc:Fallback>
                <p:oleObj name="Формула" r:id="rId18" imgW="42672000" imgH="9448800" progId="Equation.3">
                  <p:embed/>
                  <p:pic>
                    <p:nvPicPr>
                      <p:cNvPr id="0" name="Изображение 21512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87624" y="5517232"/>
                        <a:ext cx="4021138" cy="8651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ирог 56"/>
          <p:cNvSpPr/>
          <p:nvPr/>
        </p:nvSpPr>
        <p:spPr>
          <a:xfrm rot="5400000">
            <a:off x="5652120" y="2204864"/>
            <a:ext cx="3168352" cy="3168352"/>
          </a:xfrm>
          <a:prstGeom prst="pie">
            <a:avLst>
              <a:gd name="adj1" fmla="val 5440923"/>
              <a:gd name="adj2" fmla="val 16200000"/>
            </a:avLst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Равнобедренный треугольник 57"/>
          <p:cNvSpPr/>
          <p:nvPr/>
        </p:nvSpPr>
        <p:spPr>
          <a:xfrm>
            <a:off x="5652120" y="2276872"/>
            <a:ext cx="3168352" cy="1512168"/>
          </a:xfrm>
          <a:prstGeom prst="triangle">
            <a:avLst>
              <a:gd name="adj" fmla="val 38251"/>
            </a:avLst>
          </a:prstGeom>
          <a:solidFill>
            <a:schemeClr val="bg1"/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012160" y="263691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092280" y="378904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7236296" y="3717032"/>
            <a:ext cx="72008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87087" name="Object 15"/>
          <p:cNvGraphicFramePr>
            <a:graphicFrameLocks noChangeAspect="1"/>
          </p:cNvGraphicFramePr>
          <p:nvPr/>
        </p:nvGraphicFramePr>
        <p:xfrm>
          <a:off x="7668344" y="2492896"/>
          <a:ext cx="61118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Формула" r:id="rId20" imgW="7315200" imgH="5486400" progId="Equation.3">
                  <p:embed/>
                </p:oleObj>
              </mc:Choice>
              <mc:Fallback>
                <p:oleObj name="Формула" r:id="rId20" imgW="7315200" imgH="5486400" progId="Equation.3">
                  <p:embed/>
                  <p:pic>
                    <p:nvPicPr>
                      <p:cNvPr id="0" name="Изображение 21513"/>
                      <p:cNvPicPr>
                        <a:picLocks noChangeAspect="1"/>
                      </p:cNvPicPr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668344" y="2492896"/>
                        <a:ext cx="611188" cy="5016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Фигура, имеющая форму буквы L 61"/>
          <p:cNvSpPr/>
          <p:nvPr/>
        </p:nvSpPr>
        <p:spPr>
          <a:xfrm rot="18275101">
            <a:off x="6721670" y="2351936"/>
            <a:ext cx="360040" cy="338336"/>
          </a:xfrm>
          <a:prstGeom prst="corner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87088" name="Object 16"/>
          <p:cNvGraphicFramePr>
            <a:graphicFrameLocks noChangeAspect="1"/>
          </p:cNvGraphicFramePr>
          <p:nvPr/>
        </p:nvGraphicFramePr>
        <p:xfrm>
          <a:off x="337567" y="5085581"/>
          <a:ext cx="57467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Формула" r:id="rId22" imgW="5791200" imgH="4876800" progId="Equation.3">
                  <p:embed/>
                </p:oleObj>
              </mc:Choice>
              <mc:Fallback>
                <p:oleObj name="Формула" r:id="rId22" imgW="5791200" imgH="4876800" progId="Equation.3">
                  <p:embed/>
                  <p:pic>
                    <p:nvPicPr>
                      <p:cNvPr id="0" name="Изображение 21514"/>
                      <p:cNvPicPr>
                        <a:picLocks noChangeAspect="1"/>
                      </p:cNvPicPr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37567" y="5085581"/>
                        <a:ext cx="574675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89" name="Object 17"/>
          <p:cNvGraphicFramePr>
            <a:graphicFrameLocks noChangeAspect="1"/>
          </p:cNvGraphicFramePr>
          <p:nvPr/>
        </p:nvGraphicFramePr>
        <p:xfrm>
          <a:off x="323528" y="5805264"/>
          <a:ext cx="604838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Формула" r:id="rId24" imgW="6096000" imgH="4876800" progId="Equation.3">
                  <p:embed/>
                </p:oleObj>
              </mc:Choice>
              <mc:Fallback>
                <p:oleObj name="Формула" r:id="rId24" imgW="6096000" imgH="4876800" progId="Equation.3">
                  <p:embed/>
                  <p:pic>
                    <p:nvPicPr>
                      <p:cNvPr id="0" name="Изображение 21515"/>
                      <p:cNvPicPr>
                        <a:picLocks noChangeAspect="1"/>
                      </p:cNvPicPr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23528" y="5805264"/>
                        <a:ext cx="604838" cy="446087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Прямоугольник 73"/>
          <p:cNvSpPr/>
          <p:nvPr/>
        </p:nvSpPr>
        <p:spPr>
          <a:xfrm>
            <a:off x="5364088" y="1844824"/>
            <a:ext cx="3528392" cy="27363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72" name="Группа 24"/>
          <p:cNvGrpSpPr/>
          <p:nvPr/>
        </p:nvGrpSpPr>
        <p:grpSpPr>
          <a:xfrm>
            <a:off x="2267744" y="1484784"/>
            <a:ext cx="2160240" cy="4464496"/>
            <a:chOff x="1187624" y="1700808"/>
            <a:chExt cx="2112055" cy="4392488"/>
          </a:xfrm>
        </p:grpSpPr>
        <p:sp>
          <p:nvSpPr>
            <p:cNvPr id="73" name="Овал 72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Равнобедренный треугольник 80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2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26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grpSp>
        <p:nvGrpSpPr>
          <p:cNvPr id="83" name="Группа 24"/>
          <p:cNvGrpSpPr/>
          <p:nvPr/>
        </p:nvGrpSpPr>
        <p:grpSpPr>
          <a:xfrm flipH="1">
            <a:off x="5940152" y="1484784"/>
            <a:ext cx="2160240" cy="4392488"/>
            <a:chOff x="1187624" y="1700808"/>
            <a:chExt cx="2112055" cy="4392488"/>
          </a:xfrm>
        </p:grpSpPr>
        <p:sp>
          <p:nvSpPr>
            <p:cNvPr id="84" name="Овал 83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Равнобедренный треугольник 90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2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26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86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7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7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87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86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386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7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7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387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386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772816"/>
            <a:ext cx="8640960" cy="475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352928" cy="151216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треугольник вписан полукруг,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которого лежит на средней по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длине стороне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тр-ка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Найдите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полукруга (рис.)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876256" y="177281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32440" y="52292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467544" y="1916832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467544" y="2708920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/>
        </p:nvGraphicFramePr>
        <p:xfrm>
          <a:off x="2801938" y="1758950"/>
          <a:ext cx="2862262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" name="Формула" r:id="rId2" imgW="28346400" imgH="9448800" progId="Equation.3">
                  <p:embed/>
                </p:oleObj>
              </mc:Choice>
              <mc:Fallback>
                <p:oleObj name="Формула" r:id="rId2" imgW="28346400" imgH="9448800" progId="Equation.3">
                  <p:embed/>
                  <p:pic>
                    <p:nvPicPr>
                      <p:cNvPr id="0" name="Изображение 22528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01938" y="1758950"/>
                        <a:ext cx="2862262" cy="974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/>
        </p:nvGraphicFramePr>
        <p:xfrm>
          <a:off x="1187624" y="4365104"/>
          <a:ext cx="34639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Формула" r:id="rId4" imgW="37185600" imgH="5486400" progId="Equation.3">
                  <p:embed/>
                </p:oleObj>
              </mc:Choice>
              <mc:Fallback>
                <p:oleObj name="Формула" r:id="rId4" imgW="37185600" imgH="5486400" progId="Equation.3">
                  <p:embed/>
                  <p:pic>
                    <p:nvPicPr>
                      <p:cNvPr id="0" name="Изображение 22529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7624" y="4365104"/>
                        <a:ext cx="3463925" cy="5016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0"/>
          <p:cNvGraphicFramePr>
            <a:graphicFrameLocks noChangeAspect="1"/>
          </p:cNvGraphicFramePr>
          <p:nvPr/>
        </p:nvGraphicFramePr>
        <p:xfrm>
          <a:off x="395536" y="3284984"/>
          <a:ext cx="5461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Формула" r:id="rId6" imgW="5486400" imgH="4876800" progId="Equation.3">
                  <p:embed/>
                </p:oleObj>
              </mc:Choice>
              <mc:Fallback>
                <p:oleObj name="Формула" r:id="rId6" imgW="5486400" imgH="4876800" progId="Equation.3">
                  <p:embed/>
                  <p:pic>
                    <p:nvPicPr>
                      <p:cNvPr id="0" name="Изображение 22530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5536" y="3284984"/>
                        <a:ext cx="546100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3"/>
          <p:cNvGraphicFramePr>
            <a:graphicFrameLocks noChangeAspect="1"/>
          </p:cNvGraphicFramePr>
          <p:nvPr/>
        </p:nvGraphicFramePr>
        <p:xfrm>
          <a:off x="395536" y="4365104"/>
          <a:ext cx="60483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Формула" r:id="rId8" imgW="6096000" imgH="4876800" progId="Equation.3">
                  <p:embed/>
                </p:oleObj>
              </mc:Choice>
              <mc:Fallback>
                <p:oleObj name="Формула" r:id="rId8" imgW="6096000" imgH="4876800" progId="Equation.3">
                  <p:embed/>
                  <p:pic>
                    <p:nvPicPr>
                      <p:cNvPr id="0" name="Изображение 22531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5536" y="4365104"/>
                        <a:ext cx="604838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4" name="Прямая соединительная линия 63"/>
          <p:cNvCxnSpPr/>
          <p:nvPr/>
        </p:nvCxnSpPr>
        <p:spPr>
          <a:xfrm>
            <a:off x="6732240" y="260648"/>
            <a:ext cx="21602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6059" name="Object 11"/>
          <p:cNvGraphicFramePr>
            <a:graphicFrameLocks noChangeAspect="1"/>
          </p:cNvGraphicFramePr>
          <p:nvPr/>
        </p:nvGraphicFramePr>
        <p:xfrm>
          <a:off x="1354138" y="3748088"/>
          <a:ext cx="22129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Формула" r:id="rId10" imgW="23774400" imgH="5791200" progId="Equation.3">
                  <p:embed/>
                </p:oleObj>
              </mc:Choice>
              <mc:Fallback>
                <p:oleObj name="Формула" r:id="rId10" imgW="23774400" imgH="5791200" progId="Equation.3">
                  <p:embed/>
                  <p:pic>
                    <p:nvPicPr>
                      <p:cNvPr id="0" name="Изображение 22532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54138" y="3748088"/>
                        <a:ext cx="2212975" cy="530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0" name="Object 12"/>
          <p:cNvGraphicFramePr>
            <a:graphicFrameLocks noChangeAspect="1"/>
          </p:cNvGraphicFramePr>
          <p:nvPr/>
        </p:nvGraphicFramePr>
        <p:xfrm>
          <a:off x="971600" y="3212976"/>
          <a:ext cx="4752528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Формула" r:id="rId12" imgW="55168800" imgH="6096000" progId="Equation.3">
                  <p:embed/>
                </p:oleObj>
              </mc:Choice>
              <mc:Fallback>
                <p:oleObj name="Формула" r:id="rId12" imgW="55168800" imgH="6096000" progId="Equation.3">
                  <p:embed/>
                  <p:pic>
                    <p:nvPicPr>
                      <p:cNvPr id="0" name="Изображение 22533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71600" y="3212976"/>
                        <a:ext cx="4752528" cy="6048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1" name="Object 13"/>
          <p:cNvGraphicFramePr>
            <a:graphicFrameLocks noChangeAspect="1"/>
          </p:cNvGraphicFramePr>
          <p:nvPr/>
        </p:nvGraphicFramePr>
        <p:xfrm>
          <a:off x="842963" y="5013325"/>
          <a:ext cx="193833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Формула" r:id="rId14" imgW="23164800" imgH="4267200" progId="Equation.3">
                  <p:embed/>
                </p:oleObj>
              </mc:Choice>
              <mc:Fallback>
                <p:oleObj name="Формула" r:id="rId14" imgW="23164800" imgH="4267200" progId="Equation.3">
                  <p:embed/>
                  <p:pic>
                    <p:nvPicPr>
                      <p:cNvPr id="0" name="Изображение 22534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42963" y="5013325"/>
                        <a:ext cx="1938337" cy="390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2" name="Object 14"/>
          <p:cNvGraphicFramePr>
            <a:graphicFrameLocks noChangeAspect="1"/>
          </p:cNvGraphicFramePr>
          <p:nvPr/>
        </p:nvGraphicFramePr>
        <p:xfrm>
          <a:off x="1187624" y="5517232"/>
          <a:ext cx="183832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Формула" r:id="rId16" imgW="19507200" imgH="9448800" progId="Equation.3">
                  <p:embed/>
                </p:oleObj>
              </mc:Choice>
              <mc:Fallback>
                <p:oleObj name="Формула" r:id="rId16" imgW="19507200" imgH="9448800" progId="Equation.3">
                  <p:embed/>
                  <p:pic>
                    <p:nvPicPr>
                      <p:cNvPr id="0" name="Изображение 22535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187624" y="5517232"/>
                        <a:ext cx="1838325" cy="8651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96136" y="34290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7088" name="Object 16"/>
          <p:cNvGraphicFramePr>
            <a:graphicFrameLocks noChangeAspect="1"/>
          </p:cNvGraphicFramePr>
          <p:nvPr/>
        </p:nvGraphicFramePr>
        <p:xfrm>
          <a:off x="395536" y="5013176"/>
          <a:ext cx="57467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Формула" r:id="rId18" imgW="5791200" imgH="4876800" progId="Equation.3">
                  <p:embed/>
                </p:oleObj>
              </mc:Choice>
              <mc:Fallback>
                <p:oleObj name="Формула" r:id="rId18" imgW="5791200" imgH="4876800" progId="Equation.3">
                  <p:embed/>
                  <p:pic>
                    <p:nvPicPr>
                      <p:cNvPr id="0" name="Изображение 22536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95536" y="5013176"/>
                        <a:ext cx="574675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89" name="Object 17"/>
          <p:cNvGraphicFramePr>
            <a:graphicFrameLocks noChangeAspect="1"/>
          </p:cNvGraphicFramePr>
          <p:nvPr/>
        </p:nvGraphicFramePr>
        <p:xfrm>
          <a:off x="395536" y="5733256"/>
          <a:ext cx="604838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Формула" r:id="rId20" imgW="6096000" imgH="4876800" progId="Equation.3">
                  <p:embed/>
                </p:oleObj>
              </mc:Choice>
              <mc:Fallback>
                <p:oleObj name="Формула" r:id="rId20" imgW="6096000" imgH="4876800" progId="Equation.3">
                  <p:embed/>
                  <p:pic>
                    <p:nvPicPr>
                      <p:cNvPr id="0" name="Изображение 22537"/>
                      <p:cNvPicPr>
                        <a:picLocks noChangeAspect="1"/>
                      </p:cNvPicPr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95536" y="5733256"/>
                        <a:ext cx="604838" cy="446087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ирог 56"/>
          <p:cNvSpPr/>
          <p:nvPr/>
        </p:nvSpPr>
        <p:spPr>
          <a:xfrm rot="5400000">
            <a:off x="5724128" y="3861048"/>
            <a:ext cx="2852936" cy="2852936"/>
          </a:xfrm>
          <a:prstGeom prst="pie">
            <a:avLst>
              <a:gd name="adj1" fmla="val 5440923"/>
              <a:gd name="adj2" fmla="val 16200000"/>
            </a:avLst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84368" y="335699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948264" y="530120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7164288" y="5229200"/>
            <a:ext cx="72008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5436096" y="52292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Равнобедренный треугольник 57"/>
          <p:cNvSpPr/>
          <p:nvPr/>
        </p:nvSpPr>
        <p:spPr>
          <a:xfrm>
            <a:off x="5580112" y="2204864"/>
            <a:ext cx="3312368" cy="3096344"/>
          </a:xfrm>
          <a:prstGeom prst="triangle">
            <a:avLst>
              <a:gd name="adj" fmla="val 38251"/>
            </a:avLst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524328" y="4437112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7236296" y="4437112"/>
            <a:ext cx="1080120" cy="864096"/>
          </a:xfrm>
          <a:prstGeom prst="line">
            <a:avLst/>
          </a:prstGeom>
          <a:ln w="38100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5796136" y="4725144"/>
            <a:ext cx="1440160" cy="576064"/>
          </a:xfrm>
          <a:prstGeom prst="line">
            <a:avLst/>
          </a:prstGeom>
          <a:ln w="38100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372200" y="4581128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Прямая соединительная линия 42"/>
          <p:cNvCxnSpPr>
            <a:stCxn id="58" idx="0"/>
            <a:endCxn id="61" idx="5"/>
          </p:cNvCxnSpPr>
          <p:nvPr/>
        </p:nvCxnSpPr>
        <p:spPr>
          <a:xfrm>
            <a:off x="6847126" y="2204864"/>
            <a:ext cx="378625" cy="31472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804248" y="479715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64088" y="4437112"/>
            <a:ext cx="50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244408" y="4005064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Фигура, имеющая форму буквы L 54"/>
          <p:cNvSpPr/>
          <p:nvPr/>
        </p:nvSpPr>
        <p:spPr>
          <a:xfrm rot="2917663">
            <a:off x="8016500" y="4268590"/>
            <a:ext cx="250035" cy="273207"/>
          </a:xfrm>
          <a:prstGeom prst="corner">
            <a:avLst>
              <a:gd name="adj1" fmla="val 526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Фигура, имеющая форму буквы L 55"/>
          <p:cNvSpPr/>
          <p:nvPr/>
        </p:nvSpPr>
        <p:spPr>
          <a:xfrm rot="12383523">
            <a:off x="5915835" y="4478446"/>
            <a:ext cx="250035" cy="273207"/>
          </a:xfrm>
          <a:prstGeom prst="corner">
            <a:avLst>
              <a:gd name="adj1" fmla="val 526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5364088" y="1772816"/>
            <a:ext cx="3528392" cy="40324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2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63" name="Группа 24"/>
          <p:cNvGrpSpPr/>
          <p:nvPr/>
        </p:nvGrpSpPr>
        <p:grpSpPr>
          <a:xfrm>
            <a:off x="2267744" y="1484784"/>
            <a:ext cx="2160240" cy="4464496"/>
            <a:chOff x="1187624" y="1700808"/>
            <a:chExt cx="2112055" cy="4392488"/>
          </a:xfrm>
        </p:grpSpPr>
        <p:sp>
          <p:nvSpPr>
            <p:cNvPr id="65" name="Овал 64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2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2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grpSp>
        <p:nvGrpSpPr>
          <p:cNvPr id="73" name="Группа 24"/>
          <p:cNvGrpSpPr/>
          <p:nvPr/>
        </p:nvGrpSpPr>
        <p:grpSpPr>
          <a:xfrm flipH="1">
            <a:off x="5940152" y="1484784"/>
            <a:ext cx="2160240" cy="4392488"/>
            <a:chOff x="1187624" y="1700808"/>
            <a:chExt cx="2112055" cy="4392488"/>
          </a:xfrm>
        </p:grpSpPr>
        <p:sp>
          <p:nvSpPr>
            <p:cNvPr id="75" name="Овал 74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Равнобедренный треугольник 80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2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2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86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86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7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7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87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86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7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7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387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386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площадь сектора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круга, если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домой 34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сведения 56">
            <a:hlinkClick r:id="rId2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95536" y="177281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66"/>
          <p:cNvGrpSpPr/>
          <p:nvPr/>
        </p:nvGrpSpPr>
        <p:grpSpPr>
          <a:xfrm>
            <a:off x="5436096" y="1700811"/>
            <a:ext cx="3240360" cy="1091979"/>
            <a:chOff x="1331640" y="3645028"/>
            <a:chExt cx="3240360" cy="800785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1331640" y="3645028"/>
              <a:ext cx="3240360" cy="792089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9" name="Object 2"/>
            <p:cNvGraphicFramePr>
              <a:graphicFrameLocks noChangeAspect="1"/>
            </p:cNvGraphicFramePr>
            <p:nvPr/>
          </p:nvGraphicFramePr>
          <p:xfrm>
            <a:off x="1619672" y="3669449"/>
            <a:ext cx="2736303" cy="776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3" name="Формула" r:id="rId3" imgW="23774400" imgH="9448800" progId="Equation.3">
                    <p:embed/>
                  </p:oleObj>
                </mc:Choice>
                <mc:Fallback>
                  <p:oleObj name="Формула" r:id="rId3" imgW="23774400" imgH="9448800" progId="Equation.3">
                    <p:embed/>
                    <p:pic>
                      <p:nvPicPr>
                        <p:cNvPr id="0" name="Изображение 2355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619672" y="3669449"/>
                          <a:ext cx="2736303" cy="77636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0" name="Прямоугольник 69"/>
          <p:cNvSpPr/>
          <p:nvPr/>
        </p:nvSpPr>
        <p:spPr>
          <a:xfrm>
            <a:off x="1187624" y="1700808"/>
            <a:ext cx="403244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1" name="Object 2"/>
          <p:cNvGraphicFramePr>
            <a:graphicFrameLocks noChangeAspect="1"/>
          </p:cNvGraphicFramePr>
          <p:nvPr/>
        </p:nvGraphicFramePr>
        <p:xfrm>
          <a:off x="1547664" y="1916832"/>
          <a:ext cx="3253138" cy="689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Формула" r:id="rId5" imgW="27127200" imgH="5486400" progId="Equation.3">
                  <p:embed/>
                </p:oleObj>
              </mc:Choice>
              <mc:Fallback>
                <p:oleObj name="Формула" r:id="rId5" imgW="27127200" imgH="5486400" progId="Equation.3">
                  <p:embed/>
                  <p:pic>
                    <p:nvPicPr>
                      <p:cNvPr id="0" name="Изображение 23553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7664" y="1916832"/>
                        <a:ext cx="3253138" cy="68984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1187624" y="1700808"/>
            <a:ext cx="4032448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395536" y="3068960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Группа 66"/>
          <p:cNvGrpSpPr/>
          <p:nvPr/>
        </p:nvGrpSpPr>
        <p:grpSpPr>
          <a:xfrm>
            <a:off x="5436096" y="2996956"/>
            <a:ext cx="3240360" cy="1080121"/>
            <a:chOff x="1331640" y="3645028"/>
            <a:chExt cx="3240360" cy="792089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1331640" y="3645028"/>
              <a:ext cx="3240360" cy="792089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4" name="Object 2"/>
            <p:cNvGraphicFramePr>
              <a:graphicFrameLocks noChangeAspect="1"/>
            </p:cNvGraphicFramePr>
            <p:nvPr/>
          </p:nvGraphicFramePr>
          <p:xfrm>
            <a:off x="1724844" y="3819833"/>
            <a:ext cx="2524125" cy="4761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5" name="Формула" r:id="rId7" imgW="21945600" imgH="5791200" progId="Equation.3">
                    <p:embed/>
                  </p:oleObj>
                </mc:Choice>
                <mc:Fallback>
                  <p:oleObj name="Формула" r:id="rId7" imgW="21945600" imgH="5791200" progId="Equation.3">
                    <p:embed/>
                    <p:pic>
                      <p:nvPicPr>
                        <p:cNvPr id="0" name="Изображение 2355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724844" y="3819833"/>
                          <a:ext cx="2524125" cy="47614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5" name="Прямоугольник 64"/>
          <p:cNvSpPr/>
          <p:nvPr/>
        </p:nvSpPr>
        <p:spPr>
          <a:xfrm>
            <a:off x="1187624" y="2996952"/>
            <a:ext cx="403244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6" name="Object 2"/>
          <p:cNvGraphicFramePr>
            <a:graphicFrameLocks noChangeAspect="1"/>
          </p:cNvGraphicFramePr>
          <p:nvPr/>
        </p:nvGraphicFramePr>
        <p:xfrm>
          <a:off x="1530350" y="3213100"/>
          <a:ext cx="32893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Формула" r:id="rId9" imgW="27432000" imgH="5486400" progId="Equation.3">
                  <p:embed/>
                </p:oleObj>
              </mc:Choice>
              <mc:Fallback>
                <p:oleObj name="Формула" r:id="rId9" imgW="27432000" imgH="5486400" progId="Equation.3">
                  <p:embed/>
                  <p:pic>
                    <p:nvPicPr>
                      <p:cNvPr id="0" name="Изображение 23555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30350" y="3213100"/>
                        <a:ext cx="3289300" cy="6889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Прямоугольник 66"/>
          <p:cNvSpPr/>
          <p:nvPr/>
        </p:nvSpPr>
        <p:spPr>
          <a:xfrm>
            <a:off x="1187624" y="2996952"/>
            <a:ext cx="4032448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95536" y="436510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Группа 66"/>
          <p:cNvGrpSpPr/>
          <p:nvPr/>
        </p:nvGrpSpPr>
        <p:grpSpPr>
          <a:xfrm>
            <a:off x="5436096" y="4293102"/>
            <a:ext cx="3240360" cy="1091700"/>
            <a:chOff x="1331640" y="3645028"/>
            <a:chExt cx="3240360" cy="800580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1331640" y="3645028"/>
              <a:ext cx="3240360" cy="792089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6" name="Object 2"/>
            <p:cNvGraphicFramePr>
              <a:graphicFrameLocks noChangeAspect="1"/>
            </p:cNvGraphicFramePr>
            <p:nvPr/>
          </p:nvGraphicFramePr>
          <p:xfrm>
            <a:off x="1654994" y="3669109"/>
            <a:ext cx="2663825" cy="776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7" name="Формула" r:id="rId11" imgW="23164800" imgH="9448800" progId="Equation.3">
                    <p:embed/>
                  </p:oleObj>
                </mc:Choice>
                <mc:Fallback>
                  <p:oleObj name="Формула" r:id="rId11" imgW="23164800" imgH="9448800" progId="Equation.3">
                    <p:embed/>
                    <p:pic>
                      <p:nvPicPr>
                        <p:cNvPr id="0" name="Изображение 2355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654994" y="3669109"/>
                          <a:ext cx="2663825" cy="77649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7" name="Прямоугольник 76"/>
          <p:cNvSpPr/>
          <p:nvPr/>
        </p:nvSpPr>
        <p:spPr>
          <a:xfrm>
            <a:off x="1187624" y="4293096"/>
            <a:ext cx="403244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8" name="Object 2"/>
          <p:cNvGraphicFramePr>
            <a:graphicFrameLocks noChangeAspect="1"/>
          </p:cNvGraphicFramePr>
          <p:nvPr/>
        </p:nvGraphicFramePr>
        <p:xfrm>
          <a:off x="1547813" y="4508500"/>
          <a:ext cx="325278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Формула" r:id="rId13" imgW="27127200" imgH="5486400" progId="Equation.3">
                  <p:embed/>
                </p:oleObj>
              </mc:Choice>
              <mc:Fallback>
                <p:oleObj name="Формула" r:id="rId13" imgW="27127200" imgH="5486400" progId="Equation.3">
                  <p:embed/>
                  <p:pic>
                    <p:nvPicPr>
                      <p:cNvPr id="0" name="Изображение 23557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47813" y="4508500"/>
                        <a:ext cx="3252787" cy="6889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Прямоугольник 79"/>
          <p:cNvSpPr/>
          <p:nvPr/>
        </p:nvSpPr>
        <p:spPr>
          <a:xfrm>
            <a:off x="1187624" y="4293096"/>
            <a:ext cx="4032448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40" name="Группа 24"/>
          <p:cNvGrpSpPr/>
          <p:nvPr/>
        </p:nvGrpSpPr>
        <p:grpSpPr>
          <a:xfrm>
            <a:off x="3707904" y="1484784"/>
            <a:ext cx="2160240" cy="4464496"/>
            <a:chOff x="1187624" y="1700808"/>
            <a:chExt cx="2112055" cy="4392488"/>
          </a:xfrm>
        </p:grpSpPr>
        <p:sp>
          <p:nvSpPr>
            <p:cNvPr id="41" name="Овал 40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радиус круга, если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домой 34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сведения 56">
            <a:hlinkClick r:id="rId2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95536" y="177281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66"/>
          <p:cNvGrpSpPr/>
          <p:nvPr/>
        </p:nvGrpSpPr>
        <p:grpSpPr>
          <a:xfrm>
            <a:off x="5940152" y="1700811"/>
            <a:ext cx="2736304" cy="1080121"/>
            <a:chOff x="1835696" y="3645027"/>
            <a:chExt cx="2736304" cy="792089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1835696" y="3645027"/>
              <a:ext cx="2736304" cy="792089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9" name="Object 2"/>
            <p:cNvGraphicFramePr>
              <a:graphicFrameLocks noChangeAspect="1"/>
            </p:cNvGraphicFramePr>
            <p:nvPr/>
          </p:nvGraphicFramePr>
          <p:xfrm>
            <a:off x="2162994" y="3843662"/>
            <a:ext cx="1647825" cy="4260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7" name="Формула" r:id="rId3" imgW="14325600" imgH="5181600" progId="Equation.3">
                    <p:embed/>
                  </p:oleObj>
                </mc:Choice>
                <mc:Fallback>
                  <p:oleObj name="Формула" r:id="rId3" imgW="14325600" imgH="5181600" progId="Equation.3">
                    <p:embed/>
                    <p:pic>
                      <p:nvPicPr>
                        <p:cNvPr id="0" name="Изображение 2457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162994" y="3843662"/>
                          <a:ext cx="1647825" cy="42608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0" name="Прямоугольник 69"/>
          <p:cNvSpPr/>
          <p:nvPr/>
        </p:nvSpPr>
        <p:spPr>
          <a:xfrm>
            <a:off x="1187624" y="1700808"/>
            <a:ext cx="4608512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1" name="Object 2"/>
          <p:cNvGraphicFramePr>
            <a:graphicFrameLocks noChangeAspect="1"/>
          </p:cNvGraphicFramePr>
          <p:nvPr/>
        </p:nvGraphicFramePr>
        <p:xfrm>
          <a:off x="1331640" y="1916832"/>
          <a:ext cx="4421187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Формула" r:id="rId5" imgW="36880800" imgH="5791200" progId="Equation.3">
                  <p:embed/>
                </p:oleObj>
              </mc:Choice>
              <mc:Fallback>
                <p:oleObj name="Формула" r:id="rId5" imgW="36880800" imgH="5791200" progId="Equation.3">
                  <p:embed/>
                  <p:pic>
                    <p:nvPicPr>
                      <p:cNvPr id="0" name="Изображение 24577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1640" y="1916832"/>
                        <a:ext cx="4421187" cy="7286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1187624" y="1700808"/>
            <a:ext cx="4608512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395536" y="3068960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95536" y="436510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Группа 66"/>
          <p:cNvGrpSpPr/>
          <p:nvPr/>
        </p:nvGrpSpPr>
        <p:grpSpPr>
          <a:xfrm>
            <a:off x="5940152" y="2996955"/>
            <a:ext cx="2736304" cy="1080121"/>
            <a:chOff x="1835696" y="3645027"/>
            <a:chExt cx="2736304" cy="792089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1835696" y="3645027"/>
              <a:ext cx="2736304" cy="792089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0" name="Object 2"/>
            <p:cNvGraphicFramePr>
              <a:graphicFrameLocks noChangeAspect="1"/>
            </p:cNvGraphicFramePr>
            <p:nvPr/>
          </p:nvGraphicFramePr>
          <p:xfrm>
            <a:off x="2075682" y="3843115"/>
            <a:ext cx="1822450" cy="4260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9" name="Формула" r:id="rId7" imgW="15849600" imgH="5181600" progId="Equation.3">
                    <p:embed/>
                  </p:oleObj>
                </mc:Choice>
                <mc:Fallback>
                  <p:oleObj name="Формула" r:id="rId7" imgW="15849600" imgH="5181600" progId="Equation.3">
                    <p:embed/>
                    <p:pic>
                      <p:nvPicPr>
                        <p:cNvPr id="0" name="Изображение 2457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075682" y="3843115"/>
                          <a:ext cx="1822450" cy="42608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" name="Прямоугольник 40"/>
          <p:cNvSpPr/>
          <p:nvPr/>
        </p:nvSpPr>
        <p:spPr>
          <a:xfrm>
            <a:off x="1187624" y="2996952"/>
            <a:ext cx="4608512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" name="Object 2"/>
          <p:cNvGraphicFramePr>
            <a:graphicFrameLocks noChangeAspect="1"/>
          </p:cNvGraphicFramePr>
          <p:nvPr/>
        </p:nvGraphicFramePr>
        <p:xfrm>
          <a:off x="1458913" y="3213100"/>
          <a:ext cx="416560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Формула" r:id="rId9" imgW="34747200" imgH="5791200" progId="Equation.3">
                  <p:embed/>
                </p:oleObj>
              </mc:Choice>
              <mc:Fallback>
                <p:oleObj name="Формула" r:id="rId9" imgW="34747200" imgH="5791200" progId="Equation.3">
                  <p:embed/>
                  <p:pic>
                    <p:nvPicPr>
                      <p:cNvPr id="0" name="Изображение 24579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58913" y="3213100"/>
                        <a:ext cx="4165600" cy="7286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1187624" y="2996952"/>
            <a:ext cx="4608512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Группа 66"/>
          <p:cNvGrpSpPr/>
          <p:nvPr/>
        </p:nvGrpSpPr>
        <p:grpSpPr>
          <a:xfrm>
            <a:off x="5940152" y="4293099"/>
            <a:ext cx="2736304" cy="1080121"/>
            <a:chOff x="1835696" y="3645027"/>
            <a:chExt cx="2736304" cy="792089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1835696" y="3645027"/>
              <a:ext cx="2736304" cy="792089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6" name="Object 2"/>
            <p:cNvGraphicFramePr>
              <a:graphicFrameLocks noChangeAspect="1"/>
            </p:cNvGraphicFramePr>
            <p:nvPr/>
          </p:nvGraphicFramePr>
          <p:xfrm>
            <a:off x="2058219" y="3842569"/>
            <a:ext cx="1857375" cy="4260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1" name="Формула" r:id="rId11" imgW="16154400" imgH="5181600" progId="Equation.3">
                    <p:embed/>
                  </p:oleObj>
                </mc:Choice>
                <mc:Fallback>
                  <p:oleObj name="Формула" r:id="rId11" imgW="16154400" imgH="5181600" progId="Equation.3">
                    <p:embed/>
                    <p:pic>
                      <p:nvPicPr>
                        <p:cNvPr id="0" name="Изображение 2458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058219" y="3842569"/>
                          <a:ext cx="1857375" cy="42608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Прямоугольник 46"/>
          <p:cNvSpPr/>
          <p:nvPr/>
        </p:nvSpPr>
        <p:spPr>
          <a:xfrm>
            <a:off x="1187624" y="4293096"/>
            <a:ext cx="4608512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8" name="Object 2"/>
          <p:cNvGraphicFramePr>
            <a:graphicFrameLocks noChangeAspect="1"/>
          </p:cNvGraphicFramePr>
          <p:nvPr/>
        </p:nvGraphicFramePr>
        <p:xfrm>
          <a:off x="1458913" y="4509244"/>
          <a:ext cx="416560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Формула" r:id="rId13" imgW="34747200" imgH="5791200" progId="Equation.3">
                  <p:embed/>
                </p:oleObj>
              </mc:Choice>
              <mc:Fallback>
                <p:oleObj name="Формула" r:id="rId13" imgW="34747200" imgH="5791200" progId="Equation.3">
                  <p:embed/>
                  <p:pic>
                    <p:nvPicPr>
                      <p:cNvPr id="0" name="Изображение 24581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58913" y="4509244"/>
                        <a:ext cx="4165600" cy="7286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Прямоугольник 48"/>
          <p:cNvSpPr/>
          <p:nvPr/>
        </p:nvSpPr>
        <p:spPr>
          <a:xfrm>
            <a:off x="1187624" y="4293096"/>
            <a:ext cx="4608512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52" name="Группа 24"/>
          <p:cNvGrpSpPr/>
          <p:nvPr/>
        </p:nvGrpSpPr>
        <p:grpSpPr>
          <a:xfrm>
            <a:off x="3707904" y="1484784"/>
            <a:ext cx="2160240" cy="4464496"/>
            <a:chOff x="1187624" y="1700808"/>
            <a:chExt cx="2112055" cy="4392488"/>
          </a:xfrm>
        </p:grpSpPr>
        <p:sp>
          <p:nvSpPr>
            <p:cNvPr id="53" name="Овал 52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Равнобедренный треугольник 61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124744"/>
            <a:ext cx="8640960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площадь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заштрихованной фигуры  (рис.)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864096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467544" y="1916832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467544" y="2708920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/>
        </p:nvGraphicFramePr>
        <p:xfrm>
          <a:off x="2771775" y="1758950"/>
          <a:ext cx="292417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" name="Формула" r:id="rId1" imgW="28956000" imgH="9448800" progId="Equation.3">
                  <p:embed/>
                </p:oleObj>
              </mc:Choice>
              <mc:Fallback>
                <p:oleObj name="Формула" r:id="rId1" imgW="28956000" imgH="9448800" progId="Equation.3">
                  <p:embed/>
                  <p:pic>
                    <p:nvPicPr>
                      <p:cNvPr id="0" name="Изображение 2560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771775" y="1758950"/>
                        <a:ext cx="2924175" cy="974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/>
        </p:nvGraphicFramePr>
        <p:xfrm>
          <a:off x="1475656" y="4221088"/>
          <a:ext cx="2554288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Формула" r:id="rId3" imgW="27432000" imgH="10058400" progId="Equation.3">
                  <p:embed/>
                </p:oleObj>
              </mc:Choice>
              <mc:Fallback>
                <p:oleObj name="Формула" r:id="rId3" imgW="27432000" imgH="10058400" progId="Equation.3">
                  <p:embed/>
                  <p:pic>
                    <p:nvPicPr>
                      <p:cNvPr id="0" name="Изображение 2560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656" y="4221088"/>
                        <a:ext cx="2554288" cy="9191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4" name="Прямая соединительная линия 63"/>
          <p:cNvCxnSpPr/>
          <p:nvPr/>
        </p:nvCxnSpPr>
        <p:spPr>
          <a:xfrm>
            <a:off x="6732240" y="260648"/>
            <a:ext cx="21602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6059" name="Object 11"/>
          <p:cNvGraphicFramePr>
            <a:graphicFrameLocks noChangeAspect="1"/>
          </p:cNvGraphicFramePr>
          <p:nvPr/>
        </p:nvGraphicFramePr>
        <p:xfrm>
          <a:off x="1475656" y="3861048"/>
          <a:ext cx="229711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Формула" r:id="rId5" imgW="24688800" imgH="5486400" progId="Equation.3">
                  <p:embed/>
                </p:oleObj>
              </mc:Choice>
              <mc:Fallback>
                <p:oleObj name="Формула" r:id="rId5" imgW="24688800" imgH="5486400" progId="Equation.3">
                  <p:embed/>
                  <p:pic>
                    <p:nvPicPr>
                      <p:cNvPr id="0" name="Изображение 2560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5656" y="3861048"/>
                        <a:ext cx="2297113" cy="5016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0" name="Object 12"/>
          <p:cNvGraphicFramePr>
            <a:graphicFrameLocks noChangeAspect="1"/>
          </p:cNvGraphicFramePr>
          <p:nvPr/>
        </p:nvGraphicFramePr>
        <p:xfrm>
          <a:off x="1475656" y="3356992"/>
          <a:ext cx="351631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Формула" r:id="rId7" imgW="40843200" imgH="5791200" progId="Equation.3">
                  <p:embed/>
                </p:oleObj>
              </mc:Choice>
              <mc:Fallback>
                <p:oleObj name="Формула" r:id="rId7" imgW="40843200" imgH="5791200" progId="Equation.3">
                  <p:embed/>
                  <p:pic>
                    <p:nvPicPr>
                      <p:cNvPr id="0" name="Изображение 25603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75656" y="3356992"/>
                        <a:ext cx="3516313" cy="5746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623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1556792"/>
            <a:ext cx="2044390" cy="427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xtBox 59"/>
          <p:cNvSpPr txBox="1"/>
          <p:nvPr/>
        </p:nvSpPr>
        <p:spPr>
          <a:xfrm>
            <a:off x="6588224" y="4005064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36237" name="Object 13"/>
          <p:cNvGraphicFramePr>
            <a:graphicFrameLocks noChangeAspect="1"/>
          </p:cNvGraphicFramePr>
          <p:nvPr/>
        </p:nvGraphicFramePr>
        <p:xfrm>
          <a:off x="1449388" y="5084763"/>
          <a:ext cx="2609850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Формула" r:id="rId10" imgW="28041600" imgH="10058400" progId="Equation.3">
                  <p:embed/>
                </p:oleObj>
              </mc:Choice>
              <mc:Fallback>
                <p:oleObj name="Формула" r:id="rId10" imgW="28041600" imgH="10058400" progId="Equation.3">
                  <p:embed/>
                  <p:pic>
                    <p:nvPicPr>
                      <p:cNvPr id="0" name="Изображение 25604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49388" y="5084763"/>
                        <a:ext cx="2609850" cy="919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Овал 62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83" name="Группа 24"/>
          <p:cNvGrpSpPr/>
          <p:nvPr/>
        </p:nvGrpSpPr>
        <p:grpSpPr>
          <a:xfrm>
            <a:off x="3707904" y="1484784"/>
            <a:ext cx="2160240" cy="4464496"/>
            <a:chOff x="1187624" y="1700808"/>
            <a:chExt cx="2112055" cy="4392488"/>
          </a:xfrm>
        </p:grpSpPr>
        <p:sp>
          <p:nvSpPr>
            <p:cNvPr id="84" name="Овал 83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Равнобедренный треугольник 89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1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86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86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6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6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436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124744"/>
            <a:ext cx="8640960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площадь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заштрихованной фигуры  (рис.)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864096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395536" y="1556792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395536" y="2204864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/>
        </p:nvGraphicFramePr>
        <p:xfrm>
          <a:off x="2411760" y="1268760"/>
          <a:ext cx="32321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" name="Формула" r:id="rId1" imgW="32004000" imgH="9448800" progId="Equation.3">
                  <p:embed/>
                </p:oleObj>
              </mc:Choice>
              <mc:Fallback>
                <p:oleObj name="Формула" r:id="rId1" imgW="32004000" imgH="9448800" progId="Equation.3">
                  <p:embed/>
                  <p:pic>
                    <p:nvPicPr>
                      <p:cNvPr id="0" name="Изображение 2662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11760" y="1268760"/>
                        <a:ext cx="3232150" cy="974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/>
        </p:nvGraphicFramePr>
        <p:xfrm>
          <a:off x="395536" y="3429000"/>
          <a:ext cx="224155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Формула" r:id="rId3" imgW="24079200" imgH="10058400" progId="Equation.3">
                  <p:embed/>
                </p:oleObj>
              </mc:Choice>
              <mc:Fallback>
                <p:oleObj name="Формула" r:id="rId3" imgW="24079200" imgH="10058400" progId="Equation.3">
                  <p:embed/>
                  <p:pic>
                    <p:nvPicPr>
                      <p:cNvPr id="0" name="Изображение 2662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3429000"/>
                        <a:ext cx="2241550" cy="9191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4" name="Прямая соединительная линия 63"/>
          <p:cNvCxnSpPr/>
          <p:nvPr/>
        </p:nvCxnSpPr>
        <p:spPr>
          <a:xfrm>
            <a:off x="6732240" y="260648"/>
            <a:ext cx="21602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6059" name="Object 11"/>
          <p:cNvGraphicFramePr>
            <a:graphicFrameLocks noChangeAspect="1"/>
          </p:cNvGraphicFramePr>
          <p:nvPr/>
        </p:nvGraphicFramePr>
        <p:xfrm>
          <a:off x="467544" y="2852936"/>
          <a:ext cx="5899151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Формула" r:id="rId5" imgW="63398400" imgH="6400800" progId="Equation.3">
                  <p:embed/>
                </p:oleObj>
              </mc:Choice>
              <mc:Fallback>
                <p:oleObj name="Формула" r:id="rId5" imgW="63398400" imgH="6400800" progId="Equation.3">
                  <p:embed/>
                  <p:pic>
                    <p:nvPicPr>
                      <p:cNvPr id="0" name="Изображение 2662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544" y="2852936"/>
                        <a:ext cx="5899151" cy="5857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0" name="Object 12"/>
          <p:cNvGraphicFramePr>
            <a:graphicFrameLocks noChangeAspect="1"/>
          </p:cNvGraphicFramePr>
          <p:nvPr/>
        </p:nvGraphicFramePr>
        <p:xfrm>
          <a:off x="2411760" y="2132856"/>
          <a:ext cx="4536504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Формула" r:id="rId7" imgW="45415200" imgH="5791200" progId="Equation.3">
                  <p:embed/>
                </p:oleObj>
              </mc:Choice>
              <mc:Fallback>
                <p:oleObj name="Формула" r:id="rId7" imgW="45415200" imgH="5791200" progId="Equation.3">
                  <p:embed/>
                  <p:pic>
                    <p:nvPicPr>
                      <p:cNvPr id="0" name="Изображение 2662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11760" y="2132856"/>
                        <a:ext cx="4536504" cy="5746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7" name="Object 13"/>
          <p:cNvGraphicFramePr>
            <a:graphicFrameLocks noChangeAspect="1"/>
          </p:cNvGraphicFramePr>
          <p:nvPr/>
        </p:nvGraphicFramePr>
        <p:xfrm>
          <a:off x="395536" y="4293096"/>
          <a:ext cx="2270125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Формула" r:id="rId9" imgW="24384000" imgH="10058400" progId="Equation.3">
                  <p:embed/>
                </p:oleObj>
              </mc:Choice>
              <mc:Fallback>
                <p:oleObj name="Формула" r:id="rId9" imgW="24384000" imgH="10058400" progId="Equation.3">
                  <p:embed/>
                  <p:pic>
                    <p:nvPicPr>
                      <p:cNvPr id="0" name="Изображение 2662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5536" y="4293096"/>
                        <a:ext cx="2270125" cy="9191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Группа 31"/>
          <p:cNvGrpSpPr/>
          <p:nvPr/>
        </p:nvGrpSpPr>
        <p:grpSpPr>
          <a:xfrm>
            <a:off x="4644008" y="3068960"/>
            <a:ext cx="4248472" cy="3528392"/>
            <a:chOff x="4644008" y="3068960"/>
            <a:chExt cx="4248472" cy="3528392"/>
          </a:xfrm>
        </p:grpSpPr>
        <p:pic>
          <p:nvPicPr>
            <p:cNvPr id="437255" name="Picture 7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158" r="6336"/>
            <a:stretch>
              <a:fillRect/>
            </a:stretch>
          </p:blipFill>
          <p:spPr bwMode="auto">
            <a:xfrm>
              <a:off x="4644008" y="3068960"/>
              <a:ext cx="4248472" cy="3528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Прямоугольник 19"/>
            <p:cNvSpPr/>
            <p:nvPr/>
          </p:nvSpPr>
          <p:spPr>
            <a:xfrm>
              <a:off x="8244408" y="3140968"/>
              <a:ext cx="648072" cy="1944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437256" name="Object 8"/>
          <p:cNvGraphicFramePr>
            <a:graphicFrameLocks noChangeAspect="1"/>
          </p:cNvGraphicFramePr>
          <p:nvPr/>
        </p:nvGraphicFramePr>
        <p:xfrm>
          <a:off x="381000" y="5300663"/>
          <a:ext cx="2298700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Формула" r:id="rId12" imgW="24688800" imgH="10058400" progId="Equation.3">
                  <p:embed/>
                </p:oleObj>
              </mc:Choice>
              <mc:Fallback>
                <p:oleObj name="Формула" r:id="rId12" imgW="24688800" imgH="10058400" progId="Equation.3">
                  <p:embed/>
                  <p:pic>
                    <p:nvPicPr>
                      <p:cNvPr id="0" name="Изображение 26629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1000" y="5300663"/>
                        <a:ext cx="2298700" cy="919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Овал 20"/>
          <p:cNvSpPr/>
          <p:nvPr/>
        </p:nvSpPr>
        <p:spPr>
          <a:xfrm>
            <a:off x="8100392" y="1484784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172400" y="1556792"/>
            <a:ext cx="432048" cy="898540"/>
          </a:xfrm>
          <a:prstGeom prst="rect">
            <a:avLst/>
          </a:prstGeom>
          <a:noFill/>
        </p:spPr>
      </p:pic>
      <p:grpSp>
        <p:nvGrpSpPr>
          <p:cNvPr id="23" name="Группа 24"/>
          <p:cNvGrpSpPr/>
          <p:nvPr/>
        </p:nvGrpSpPr>
        <p:grpSpPr>
          <a:xfrm>
            <a:off x="3707904" y="1484784"/>
            <a:ext cx="2160240" cy="4464496"/>
            <a:chOff x="1187624" y="1700808"/>
            <a:chExt cx="2112055" cy="4392488"/>
          </a:xfrm>
        </p:grpSpPr>
        <p:sp>
          <p:nvSpPr>
            <p:cNvPr id="24" name="Овал 23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Равнобедренный треугольник 29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sp>
        <p:nvSpPr>
          <p:cNvPr id="33" name="Управляющая кнопка: далее 32">
            <a:hlinkClick r:id="" action="ppaction://hlinkshowjump?jump=nextslide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86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86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6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6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436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7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7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3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124744"/>
            <a:ext cx="8640960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площадь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заштрихованной фигуры  (рис.)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864096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395536" y="1556792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395536" y="2636912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0"/>
          <p:cNvGraphicFramePr>
            <a:graphicFrameLocks noChangeAspect="1"/>
          </p:cNvGraphicFramePr>
          <p:nvPr/>
        </p:nvGraphicFramePr>
        <p:xfrm>
          <a:off x="539750" y="4724400"/>
          <a:ext cx="2554288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" name="Формула" r:id="rId2" imgW="27432000" imgH="10058400" progId="Equation.3">
                  <p:embed/>
                </p:oleObj>
              </mc:Choice>
              <mc:Fallback>
                <p:oleObj name="Формула" r:id="rId2" imgW="27432000" imgH="10058400" progId="Equation.3">
                  <p:embed/>
                  <p:pic>
                    <p:nvPicPr>
                      <p:cNvPr id="0" name="Изображение 27648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9750" y="4724400"/>
                        <a:ext cx="2554288" cy="9191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4" name="Прямая соединительная линия 63"/>
          <p:cNvCxnSpPr/>
          <p:nvPr/>
        </p:nvCxnSpPr>
        <p:spPr>
          <a:xfrm>
            <a:off x="6732240" y="260648"/>
            <a:ext cx="21602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6060" name="Object 12"/>
          <p:cNvGraphicFramePr>
            <a:graphicFrameLocks noChangeAspect="1"/>
          </p:cNvGraphicFramePr>
          <p:nvPr/>
        </p:nvGraphicFramePr>
        <p:xfrm>
          <a:off x="539750" y="3284538"/>
          <a:ext cx="304006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Формула" r:id="rId4" imgW="32004000" imgH="5791200" progId="Equation.3">
                  <p:embed/>
                </p:oleObj>
              </mc:Choice>
              <mc:Fallback>
                <p:oleObj name="Формула" r:id="rId4" imgW="32004000" imgH="5791200" progId="Equation.3">
                  <p:embed/>
                  <p:pic>
                    <p:nvPicPr>
                      <p:cNvPr id="0" name="Изображение 27649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750" y="3284538"/>
                        <a:ext cx="3040063" cy="635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Группа 28"/>
          <p:cNvGrpSpPr/>
          <p:nvPr/>
        </p:nvGrpSpPr>
        <p:grpSpPr>
          <a:xfrm>
            <a:off x="5292080" y="1340768"/>
            <a:ext cx="3643109" cy="3387452"/>
            <a:chOff x="5220072" y="3068960"/>
            <a:chExt cx="3643109" cy="3387452"/>
          </a:xfrm>
        </p:grpSpPr>
        <p:pic>
          <p:nvPicPr>
            <p:cNvPr id="438279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20072" y="3068960"/>
              <a:ext cx="3643109" cy="3387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Прямоугольник 27"/>
            <p:cNvSpPr/>
            <p:nvPr/>
          </p:nvSpPr>
          <p:spPr>
            <a:xfrm>
              <a:off x="5220072" y="5085184"/>
              <a:ext cx="720080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8" name="Object 7"/>
          <p:cNvGraphicFramePr>
            <a:graphicFrameLocks noChangeAspect="1"/>
          </p:cNvGraphicFramePr>
          <p:nvPr/>
        </p:nvGraphicFramePr>
        <p:xfrm>
          <a:off x="2267744" y="1484784"/>
          <a:ext cx="317023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Формула" r:id="rId7" imgW="31394400" imgH="6400800" progId="Equation.3">
                  <p:embed/>
                </p:oleObj>
              </mc:Choice>
              <mc:Fallback>
                <p:oleObj name="Формула" r:id="rId7" imgW="31394400" imgH="6400800" progId="Equation.3">
                  <p:embed/>
                  <p:pic>
                    <p:nvPicPr>
                      <p:cNvPr id="0" name="Изображение 27650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67744" y="1484784"/>
                        <a:ext cx="3170238" cy="660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Равнобедренный треугольник 29"/>
          <p:cNvSpPr/>
          <p:nvPr/>
        </p:nvSpPr>
        <p:spPr>
          <a:xfrm rot="10800000">
            <a:off x="6300191" y="2337326"/>
            <a:ext cx="1650151" cy="1497475"/>
          </a:xfrm>
          <a:prstGeom prst="triangle">
            <a:avLst/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38280" name="Object 8"/>
          <p:cNvGraphicFramePr>
            <a:graphicFrameLocks noChangeAspect="1"/>
          </p:cNvGraphicFramePr>
          <p:nvPr/>
        </p:nvGraphicFramePr>
        <p:xfrm>
          <a:off x="467544" y="4005064"/>
          <a:ext cx="589915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Формула" r:id="rId9" imgW="63398400" imgH="6400800" progId="Equation.3">
                  <p:embed/>
                </p:oleObj>
              </mc:Choice>
              <mc:Fallback>
                <p:oleObj name="Формула" r:id="rId9" imgW="63398400" imgH="6400800" progId="Equation.3">
                  <p:embed/>
                  <p:pic>
                    <p:nvPicPr>
                      <p:cNvPr id="0" name="Изображение 27651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7544" y="4005064"/>
                        <a:ext cx="5899150" cy="5857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668344" y="306896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48264" y="16288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84168" y="306896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37" name="Группа 24"/>
          <p:cNvGrpSpPr/>
          <p:nvPr/>
        </p:nvGrpSpPr>
        <p:grpSpPr>
          <a:xfrm>
            <a:off x="3707904" y="1484784"/>
            <a:ext cx="2160240" cy="4464496"/>
            <a:chOff x="1187624" y="1700808"/>
            <a:chExt cx="2112055" cy="4392488"/>
          </a:xfrm>
        </p:grpSpPr>
        <p:sp>
          <p:nvSpPr>
            <p:cNvPr id="38" name="Овал 37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Равнобедренный треугольник 43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86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8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8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38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04664"/>
            <a:ext cx="5904656" cy="936104"/>
          </a:xfrm>
          <a:prstGeom prst="rect">
            <a:avLst/>
          </a:prstGeom>
          <a:solidFill>
            <a:srgbClr val="754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окружности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483768" y="1628800"/>
            <a:ext cx="2880320" cy="288032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724128" y="1628800"/>
            <a:ext cx="2880320" cy="288032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http://pngimg.com/uploads/teacher/teacher_PNG54.pn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3528" y="2636912"/>
            <a:ext cx="2160239" cy="387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3923928" y="2708920"/>
            <a:ext cx="1368152" cy="432048"/>
          </a:xfrm>
          <a:prstGeom prst="line">
            <a:avLst/>
          </a:prstGeom>
          <a:ln w="31750">
            <a:solidFill>
              <a:schemeClr val="accent2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7164288" y="2636912"/>
            <a:ext cx="1368152" cy="432048"/>
          </a:xfrm>
          <a:prstGeom prst="line">
            <a:avLst/>
          </a:prstGeom>
          <a:ln w="31750">
            <a:solidFill>
              <a:schemeClr val="accent2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35896" y="3140968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0232" y="285293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2420888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2320" y="234888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2771800" y="4725144"/>
          <a:ext cx="2198762" cy="653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Формула" r:id="rId2" imgW="13411200" imgH="4267200" progId="Equation.3">
                  <p:embed/>
                </p:oleObj>
              </mc:Choice>
              <mc:Fallback>
                <p:oleObj name="Формула" r:id="rId2" imgW="13411200" imgH="4267200" progId="Equation.3">
                  <p:embed/>
                  <p:pic>
                    <p:nvPicPr>
                      <p:cNvPr id="0" name="Изображение 102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71800" y="4725144"/>
                        <a:ext cx="2198762" cy="65375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Дуга 13"/>
          <p:cNvSpPr/>
          <p:nvPr/>
        </p:nvSpPr>
        <p:spPr>
          <a:xfrm rot="5008913">
            <a:off x="5857009" y="1726132"/>
            <a:ext cx="2773920" cy="2742521"/>
          </a:xfrm>
          <a:prstGeom prst="arc">
            <a:avLst>
              <a:gd name="adj1" fmla="val 15411595"/>
              <a:gd name="adj2" fmla="val 0"/>
            </a:avLst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316416" y="3717032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7164288" y="3068960"/>
            <a:ext cx="288032" cy="1440160"/>
          </a:xfrm>
          <a:prstGeom prst="line">
            <a:avLst/>
          </a:prstGeom>
          <a:ln w="31750">
            <a:solidFill>
              <a:schemeClr val="accent2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7267" name="Object 3"/>
          <p:cNvGraphicFramePr>
            <a:graphicFrameLocks noChangeAspect="1"/>
          </p:cNvGraphicFramePr>
          <p:nvPr/>
        </p:nvGraphicFramePr>
        <p:xfrm>
          <a:off x="6228184" y="4653136"/>
          <a:ext cx="2249488" cy="154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Формула" r:id="rId4" imgW="13716000" imgH="10058400" progId="Equation.3">
                  <p:embed/>
                </p:oleObj>
              </mc:Choice>
              <mc:Fallback>
                <p:oleObj name="Формула" r:id="rId4" imgW="13716000" imgH="10058400" progId="Equation.3">
                  <p:embed/>
                  <p:pic>
                    <p:nvPicPr>
                      <p:cNvPr id="0" name="Изображение 1025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28184" y="4653136"/>
                        <a:ext cx="2249488" cy="15414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Дуга 22"/>
          <p:cNvSpPr/>
          <p:nvPr/>
        </p:nvSpPr>
        <p:spPr>
          <a:xfrm rot="4947805">
            <a:off x="6747142" y="2584945"/>
            <a:ext cx="914400" cy="83145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452320" y="314096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7268" name="Object 4"/>
          <p:cNvGraphicFramePr>
            <a:graphicFrameLocks noChangeAspect="1"/>
          </p:cNvGraphicFramePr>
          <p:nvPr/>
        </p:nvGraphicFramePr>
        <p:xfrm>
          <a:off x="2820988" y="5614988"/>
          <a:ext cx="2098675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Формула" r:id="rId6" imgW="12801600" imgH="4876800" progId="Equation.3">
                  <p:embed/>
                </p:oleObj>
              </mc:Choice>
              <mc:Fallback>
                <p:oleObj name="Формула" r:id="rId6" imgW="12801600" imgH="4876800" progId="Equation.3">
                  <p:embed/>
                  <p:pic>
                    <p:nvPicPr>
                      <p:cNvPr id="0" name="Изображение 1026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20988" y="5614988"/>
                        <a:ext cx="2098675" cy="7477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Управляющая кнопка: возврат 19">
            <a:hlinkClick r:id="" action="ppaction://hlinkshowjump?jump=lastslideviewed" highlightClick="1"/>
          </p:cNvPr>
          <p:cNvSpPr/>
          <p:nvPr/>
        </p:nvSpPr>
        <p:spPr>
          <a:xfrm>
            <a:off x="1475656" y="6093296"/>
            <a:ext cx="648072" cy="360040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>
            <a:solidFill>
              <a:srgbClr val="7548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Пирог 104"/>
          <p:cNvSpPr/>
          <p:nvPr/>
        </p:nvSpPr>
        <p:spPr>
          <a:xfrm rot="16200000">
            <a:off x="6840252" y="3465004"/>
            <a:ext cx="1656184" cy="720080"/>
          </a:xfrm>
          <a:prstGeom prst="pie">
            <a:avLst>
              <a:gd name="adj1" fmla="val 0"/>
              <a:gd name="adj2" fmla="val 10905205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8" name="Равнобедренный треугольник 97"/>
          <p:cNvSpPr/>
          <p:nvPr/>
        </p:nvSpPr>
        <p:spPr>
          <a:xfrm rot="20812297">
            <a:off x="2054228" y="2541855"/>
            <a:ext cx="1303849" cy="2074290"/>
          </a:xfrm>
          <a:prstGeom prst="triangle">
            <a:avLst/>
          </a:prstGeom>
          <a:solidFill>
            <a:srgbClr val="ABE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ирог 96"/>
          <p:cNvSpPr/>
          <p:nvPr/>
        </p:nvSpPr>
        <p:spPr>
          <a:xfrm rot="15103703">
            <a:off x="2280693" y="3809560"/>
            <a:ext cx="874483" cy="1569436"/>
          </a:xfrm>
          <a:prstGeom prst="pie">
            <a:avLst>
              <a:gd name="adj1" fmla="val 5837531"/>
              <a:gd name="adj2" fmla="val 16200000"/>
            </a:avLst>
          </a:prstGeom>
          <a:solidFill>
            <a:srgbClr val="ABE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6" name="Пирог 95"/>
          <p:cNvSpPr/>
          <p:nvPr/>
        </p:nvSpPr>
        <p:spPr>
          <a:xfrm>
            <a:off x="1187624" y="2564904"/>
            <a:ext cx="2520280" cy="2520280"/>
          </a:xfrm>
          <a:prstGeom prst="pie">
            <a:avLst>
              <a:gd name="adj1" fmla="val 5380940"/>
              <a:gd name="adj2" fmla="val 16200000"/>
            </a:avLst>
          </a:prstGeom>
          <a:solidFill>
            <a:srgbClr val="ABE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23528" y="1844824"/>
            <a:ext cx="3960440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436096" y="1844824"/>
            <a:ext cx="3384376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352928" cy="165618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круге проведена хорда, равная стороне правильного многоугольника, вписанного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круг. Найдите площадь сегмента, основанием которого является эта хорда.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644008" y="1628800"/>
            <a:ext cx="0" cy="4824536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66"/>
          <p:cNvGrpSpPr/>
          <p:nvPr/>
        </p:nvGrpSpPr>
        <p:grpSpPr>
          <a:xfrm>
            <a:off x="611560" y="5229200"/>
            <a:ext cx="3672408" cy="1268760"/>
            <a:chOff x="-1476672" y="4824536"/>
            <a:chExt cx="3672408" cy="1268760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-1476672" y="4824536"/>
              <a:ext cx="3672408" cy="126876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2"/>
            <p:cNvGraphicFramePr>
              <a:graphicFrameLocks noChangeAspect="1"/>
            </p:cNvGraphicFramePr>
            <p:nvPr/>
          </p:nvGraphicFramePr>
          <p:xfrm>
            <a:off x="-1260648" y="4824536"/>
            <a:ext cx="3163888" cy="1266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3" name="Формула" r:id="rId2" imgW="23164800" imgH="9448800" progId="Equation.3">
                    <p:embed/>
                  </p:oleObj>
                </mc:Choice>
                <mc:Fallback>
                  <p:oleObj name="Формула" r:id="rId2" imgW="23164800" imgH="9448800" progId="Equation.3">
                    <p:embed/>
                    <p:pic>
                      <p:nvPicPr>
                        <p:cNvPr id="0" name="Изображение 286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-1260648" y="4824536"/>
                          <a:ext cx="3163888" cy="1266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Группа 66"/>
          <p:cNvGrpSpPr/>
          <p:nvPr/>
        </p:nvGrpSpPr>
        <p:grpSpPr>
          <a:xfrm>
            <a:off x="611560" y="5229200"/>
            <a:ext cx="3672408" cy="1296144"/>
            <a:chOff x="-5653136" y="4293095"/>
            <a:chExt cx="3672408" cy="1296144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-5653136" y="4293095"/>
              <a:ext cx="3672408" cy="129614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6" name="Object 2"/>
            <p:cNvGraphicFramePr>
              <a:graphicFrameLocks noChangeAspect="1"/>
            </p:cNvGraphicFramePr>
            <p:nvPr/>
          </p:nvGraphicFramePr>
          <p:xfrm>
            <a:off x="-5581128" y="4293095"/>
            <a:ext cx="3528392" cy="1236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4" name="Формула" r:id="rId4" imgW="29870400" imgH="10058400" progId="Equation.3">
                    <p:embed/>
                  </p:oleObj>
                </mc:Choice>
                <mc:Fallback>
                  <p:oleObj name="Формула" r:id="rId4" imgW="29870400" imgH="10058400" progId="Equation.3">
                    <p:embed/>
                    <p:pic>
                      <p:nvPicPr>
                        <p:cNvPr id="0" name="Изображение 286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-5581128" y="4293095"/>
                          <a:ext cx="3528392" cy="12360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Группа 64"/>
          <p:cNvGrpSpPr/>
          <p:nvPr/>
        </p:nvGrpSpPr>
        <p:grpSpPr>
          <a:xfrm>
            <a:off x="611560" y="5229200"/>
            <a:ext cx="3672408" cy="1296144"/>
            <a:chOff x="179512" y="1484784"/>
            <a:chExt cx="3672408" cy="1296144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179512" y="1484784"/>
              <a:ext cx="3672408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2"/>
            <p:cNvGraphicFramePr>
              <a:graphicFrameLocks noChangeAspect="1"/>
            </p:cNvGraphicFramePr>
            <p:nvPr/>
          </p:nvGraphicFramePr>
          <p:xfrm>
            <a:off x="323528" y="1556792"/>
            <a:ext cx="3317875" cy="1206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5" name="Формула" r:id="rId6" imgW="28956000" imgH="10058400" progId="Equation.3">
                    <p:embed/>
                  </p:oleObj>
                </mc:Choice>
                <mc:Fallback>
                  <p:oleObj name="Формула" r:id="rId6" imgW="28956000" imgH="10058400" progId="Equation.3">
                    <p:embed/>
                    <p:pic>
                      <p:nvPicPr>
                        <p:cNvPr id="0" name="Изображение 2867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23528" y="1556792"/>
                          <a:ext cx="3317875" cy="12065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Группа 64"/>
          <p:cNvGrpSpPr/>
          <p:nvPr/>
        </p:nvGrpSpPr>
        <p:grpSpPr>
          <a:xfrm>
            <a:off x="611560" y="5229200"/>
            <a:ext cx="3672408" cy="1296144"/>
            <a:chOff x="234324" y="1484784"/>
            <a:chExt cx="3617596" cy="1296144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234324" y="1484784"/>
              <a:ext cx="3617596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2" name="Object 2"/>
            <p:cNvGraphicFramePr>
              <a:graphicFrameLocks noChangeAspect="1"/>
            </p:cNvGraphicFramePr>
            <p:nvPr/>
          </p:nvGraphicFramePr>
          <p:xfrm>
            <a:off x="288003" y="1700808"/>
            <a:ext cx="3538318" cy="898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6" name="Формула" r:id="rId8" imgW="25603200" imgH="5486400" progId="Equation.3">
                    <p:embed/>
                  </p:oleObj>
                </mc:Choice>
                <mc:Fallback>
                  <p:oleObj name="Формула" r:id="rId8" imgW="25603200" imgH="5486400" progId="Equation.3">
                    <p:embed/>
                    <p:pic>
                      <p:nvPicPr>
                        <p:cNvPr id="0" name="Изображение 2867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88003" y="1700808"/>
                          <a:ext cx="3538318" cy="8985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Овал 53"/>
          <p:cNvSpPr/>
          <p:nvPr/>
        </p:nvSpPr>
        <p:spPr>
          <a:xfrm>
            <a:off x="1187624" y="2564904"/>
            <a:ext cx="2520280" cy="25202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1187624" y="45091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83768" y="22048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Прямая соединительная линия 58"/>
          <p:cNvCxnSpPr>
            <a:endCxn id="78" idx="4"/>
          </p:cNvCxnSpPr>
          <p:nvPr/>
        </p:nvCxnSpPr>
        <p:spPr>
          <a:xfrm>
            <a:off x="2483768" y="3861048"/>
            <a:ext cx="1080120" cy="576064"/>
          </a:xfrm>
          <a:prstGeom prst="line">
            <a:avLst/>
          </a:prstGeom>
          <a:ln w="41275">
            <a:solidFill>
              <a:schemeClr val="tx2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051720" y="378904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771800" y="364502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5034" name="Object 10"/>
          <p:cNvGraphicFramePr>
            <a:graphicFrameLocks noChangeAspect="1"/>
          </p:cNvGraphicFramePr>
          <p:nvPr/>
        </p:nvGraphicFramePr>
        <p:xfrm>
          <a:off x="395536" y="1916832"/>
          <a:ext cx="3889376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Формула" r:id="rId10" imgW="34137600" imgH="4876800" progId="Equation.3">
                  <p:embed/>
                </p:oleObj>
              </mc:Choice>
              <mc:Fallback>
                <p:oleObj name="Формула" r:id="rId10" imgW="34137600" imgH="4876800" progId="Equation.3">
                  <p:embed/>
                  <p:pic>
                    <p:nvPicPr>
                      <p:cNvPr id="0" name="Изображение 28676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5536" y="1916832"/>
                        <a:ext cx="3889376" cy="5032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Равнобедренный треугольник 77"/>
          <p:cNvSpPr/>
          <p:nvPr/>
        </p:nvSpPr>
        <p:spPr>
          <a:xfrm>
            <a:off x="1331640" y="2564904"/>
            <a:ext cx="2232248" cy="1872208"/>
          </a:xfrm>
          <a:prstGeom prst="triangle">
            <a:avLst/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3347864" y="45091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5035" name="Object 11"/>
          <p:cNvGraphicFramePr>
            <a:graphicFrameLocks noChangeAspect="1"/>
          </p:cNvGraphicFramePr>
          <p:nvPr/>
        </p:nvGraphicFramePr>
        <p:xfrm>
          <a:off x="5580112" y="1916832"/>
          <a:ext cx="31305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Формула" r:id="rId12" imgW="31089600" imgH="4876800" progId="Equation.3">
                  <p:embed/>
                </p:oleObj>
              </mc:Choice>
              <mc:Fallback>
                <p:oleObj name="Формула" r:id="rId12" imgW="31089600" imgH="4876800" progId="Equation.3">
                  <p:embed/>
                  <p:pic>
                    <p:nvPicPr>
                      <p:cNvPr id="0" name="Изображение 28677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580112" y="1916832"/>
                        <a:ext cx="3130550" cy="5016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extBox 85"/>
          <p:cNvSpPr txBox="1"/>
          <p:nvPr/>
        </p:nvSpPr>
        <p:spPr>
          <a:xfrm>
            <a:off x="7668344" y="256490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7" name="Прямая соединительная линия 86"/>
          <p:cNvCxnSpPr>
            <a:endCxn id="85" idx="7"/>
          </p:cNvCxnSpPr>
          <p:nvPr/>
        </p:nvCxnSpPr>
        <p:spPr>
          <a:xfrm flipV="1">
            <a:off x="6804248" y="2933990"/>
            <a:ext cx="855049" cy="927058"/>
          </a:xfrm>
          <a:prstGeom prst="line">
            <a:avLst/>
          </a:prstGeom>
          <a:ln w="41275">
            <a:solidFill>
              <a:schemeClr val="tx2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444208" y="350100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668344" y="465313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 rot="18825025">
            <a:off x="6709483" y="3056856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см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9" name="Прямая соединительная линия 78"/>
          <p:cNvCxnSpPr>
            <a:endCxn id="54" idx="0"/>
          </p:cNvCxnSpPr>
          <p:nvPr/>
        </p:nvCxnSpPr>
        <p:spPr>
          <a:xfrm flipH="1" flipV="1">
            <a:off x="2447764" y="2564904"/>
            <a:ext cx="36004" cy="1296144"/>
          </a:xfrm>
          <a:prstGeom prst="line">
            <a:avLst/>
          </a:prstGeom>
          <a:ln w="41275">
            <a:solidFill>
              <a:schemeClr val="tx2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Прямоугольник 98"/>
          <p:cNvSpPr/>
          <p:nvPr/>
        </p:nvSpPr>
        <p:spPr>
          <a:xfrm>
            <a:off x="683568" y="5301208"/>
            <a:ext cx="352839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льшего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сегмента?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11560" y="5229200"/>
            <a:ext cx="3672408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5868144" y="2924944"/>
            <a:ext cx="1800200" cy="1800200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5508104" y="2564904"/>
            <a:ext cx="2520280" cy="25202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2" name="Прямая соединительная линия 101"/>
          <p:cNvCxnSpPr>
            <a:endCxn id="85" idx="5"/>
          </p:cNvCxnSpPr>
          <p:nvPr/>
        </p:nvCxnSpPr>
        <p:spPr>
          <a:xfrm>
            <a:off x="6804248" y="3861048"/>
            <a:ext cx="855049" cy="855050"/>
          </a:xfrm>
          <a:prstGeom prst="line">
            <a:avLst/>
          </a:prstGeom>
          <a:ln w="41275">
            <a:solidFill>
              <a:schemeClr val="tx2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Половина рамки 105"/>
          <p:cNvSpPr/>
          <p:nvPr/>
        </p:nvSpPr>
        <p:spPr>
          <a:xfrm rot="7924261">
            <a:off x="6861684" y="3705125"/>
            <a:ext cx="292699" cy="286408"/>
          </a:xfrm>
          <a:prstGeom prst="halfFrame">
            <a:avLst>
              <a:gd name="adj1" fmla="val 0"/>
              <a:gd name="adj2" fmla="val 70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11" name="Группа 66"/>
          <p:cNvGrpSpPr/>
          <p:nvPr/>
        </p:nvGrpSpPr>
        <p:grpSpPr>
          <a:xfrm>
            <a:off x="5004048" y="5229200"/>
            <a:ext cx="3672408" cy="1268760"/>
            <a:chOff x="-1476672" y="4824536"/>
            <a:chExt cx="3672408" cy="1268760"/>
          </a:xfrm>
        </p:grpSpPr>
        <p:sp>
          <p:nvSpPr>
            <p:cNvPr id="114" name="Прямоугольник 113"/>
            <p:cNvSpPr/>
            <p:nvPr/>
          </p:nvSpPr>
          <p:spPr>
            <a:xfrm>
              <a:off x="-1476672" y="4824536"/>
              <a:ext cx="3672408" cy="126876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7" name="Object 2"/>
            <p:cNvGraphicFramePr>
              <a:graphicFrameLocks noChangeAspect="1"/>
            </p:cNvGraphicFramePr>
            <p:nvPr/>
          </p:nvGraphicFramePr>
          <p:xfrm>
            <a:off x="-1011782" y="5172224"/>
            <a:ext cx="2663825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9" name="Формула" r:id="rId14" imgW="19507200" imgH="4267200" progId="Equation.3">
                    <p:embed/>
                  </p:oleObj>
                </mc:Choice>
                <mc:Fallback>
                  <p:oleObj name="Формула" r:id="rId14" imgW="19507200" imgH="4267200" progId="Equation.3">
                    <p:embed/>
                    <p:pic>
                      <p:nvPicPr>
                        <p:cNvPr id="0" name="Изображение 2867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-1011782" y="5172224"/>
                          <a:ext cx="2663825" cy="5715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0" name="Группа 66"/>
          <p:cNvGrpSpPr/>
          <p:nvPr/>
        </p:nvGrpSpPr>
        <p:grpSpPr>
          <a:xfrm>
            <a:off x="5004048" y="5229200"/>
            <a:ext cx="3672408" cy="1296144"/>
            <a:chOff x="-5653136" y="4293095"/>
            <a:chExt cx="3672408" cy="1296144"/>
          </a:xfrm>
        </p:grpSpPr>
        <p:sp>
          <p:nvSpPr>
            <p:cNvPr id="126" name="Прямоугольник 125"/>
            <p:cNvSpPr/>
            <p:nvPr/>
          </p:nvSpPr>
          <p:spPr>
            <a:xfrm>
              <a:off x="-5653136" y="4293095"/>
              <a:ext cx="3672408" cy="129614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5" name="Object 2"/>
            <p:cNvGraphicFramePr>
              <a:graphicFrameLocks noChangeAspect="1"/>
            </p:cNvGraphicFramePr>
            <p:nvPr/>
          </p:nvGraphicFramePr>
          <p:xfrm>
            <a:off x="-5077121" y="4329633"/>
            <a:ext cx="2519362" cy="1162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80" name="Формула" r:id="rId16" imgW="21336000" imgH="9448800" progId="Equation.3">
                    <p:embed/>
                  </p:oleObj>
                </mc:Choice>
                <mc:Fallback>
                  <p:oleObj name="Формула" r:id="rId16" imgW="21336000" imgH="9448800" progId="Equation.3">
                    <p:embed/>
                    <p:pic>
                      <p:nvPicPr>
                        <p:cNvPr id="0" name="Изображение 2867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-5077121" y="4329633"/>
                          <a:ext cx="2519362" cy="11620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6" name="Группа 64"/>
          <p:cNvGrpSpPr/>
          <p:nvPr/>
        </p:nvGrpSpPr>
        <p:grpSpPr>
          <a:xfrm>
            <a:off x="5004048" y="5229200"/>
            <a:ext cx="3672408" cy="1296144"/>
            <a:chOff x="179512" y="1484784"/>
            <a:chExt cx="3672408" cy="1296144"/>
          </a:xfrm>
        </p:grpSpPr>
        <p:sp>
          <p:nvSpPr>
            <p:cNvPr id="137" name="Прямоугольник 136"/>
            <p:cNvSpPr/>
            <p:nvPr/>
          </p:nvSpPr>
          <p:spPr>
            <a:xfrm>
              <a:off x="179512" y="1484784"/>
              <a:ext cx="3672408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8" name="Object 2"/>
            <p:cNvGraphicFramePr>
              <a:graphicFrameLocks noChangeAspect="1"/>
            </p:cNvGraphicFramePr>
            <p:nvPr/>
          </p:nvGraphicFramePr>
          <p:xfrm>
            <a:off x="445964" y="1556247"/>
            <a:ext cx="3073400" cy="1206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81" name="Формула" r:id="rId18" imgW="26822400" imgH="10058400" progId="Equation.3">
                    <p:embed/>
                  </p:oleObj>
                </mc:Choice>
                <mc:Fallback>
                  <p:oleObj name="Формула" r:id="rId18" imgW="26822400" imgH="10058400" progId="Equation.3">
                    <p:embed/>
                    <p:pic>
                      <p:nvPicPr>
                        <p:cNvPr id="0" name="Изображение 2868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445964" y="1556247"/>
                          <a:ext cx="3073400" cy="12065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9" name="Группа 64"/>
          <p:cNvGrpSpPr/>
          <p:nvPr/>
        </p:nvGrpSpPr>
        <p:grpSpPr>
          <a:xfrm>
            <a:off x="5004048" y="5229200"/>
            <a:ext cx="3672408" cy="1296144"/>
            <a:chOff x="234324" y="1484784"/>
            <a:chExt cx="3617596" cy="1296144"/>
          </a:xfrm>
        </p:grpSpPr>
        <p:sp>
          <p:nvSpPr>
            <p:cNvPr id="140" name="Прямоугольник 139"/>
            <p:cNvSpPr/>
            <p:nvPr/>
          </p:nvSpPr>
          <p:spPr>
            <a:xfrm>
              <a:off x="234324" y="1484784"/>
              <a:ext cx="3617596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41" name="Object 2"/>
            <p:cNvGraphicFramePr>
              <a:graphicFrameLocks noChangeAspect="1"/>
            </p:cNvGraphicFramePr>
            <p:nvPr/>
          </p:nvGraphicFramePr>
          <p:xfrm>
            <a:off x="234324" y="1700808"/>
            <a:ext cx="3496670" cy="898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82" name="Формула" r:id="rId20" imgW="25298400" imgH="5486400" progId="Equation.3">
                    <p:embed/>
                  </p:oleObj>
                </mc:Choice>
                <mc:Fallback>
                  <p:oleObj name="Формула" r:id="rId20" imgW="25298400" imgH="5486400" progId="Equation.3">
                    <p:embed/>
                    <p:pic>
                      <p:nvPicPr>
                        <p:cNvPr id="0" name="Изображение 2868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234324" y="1700808"/>
                          <a:ext cx="3496670" cy="8985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2" name="Прямоугольник 141"/>
          <p:cNvSpPr/>
          <p:nvPr/>
        </p:nvSpPr>
        <p:spPr>
          <a:xfrm>
            <a:off x="5076056" y="5301208"/>
            <a:ext cx="352839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ньшего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сегмента?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5004048" y="5229200"/>
            <a:ext cx="3672408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Овал 143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5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146" name="Группа 24"/>
          <p:cNvGrpSpPr/>
          <p:nvPr/>
        </p:nvGrpSpPr>
        <p:grpSpPr>
          <a:xfrm>
            <a:off x="3707904" y="1484784"/>
            <a:ext cx="2160240" cy="4464496"/>
            <a:chOff x="1187624" y="1700808"/>
            <a:chExt cx="2112055" cy="4392488"/>
          </a:xfrm>
        </p:grpSpPr>
        <p:sp>
          <p:nvSpPr>
            <p:cNvPr id="147" name="Овал 146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Овал 150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Овал 151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Равнобедренный треугольник 152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4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2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</p:childTnLst>
        </p:cTn>
      </p:par>
    </p:tnLst>
    <p:bldLst>
      <p:bldP spid="99" grpId="0" animBg="1"/>
      <p:bldP spid="14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/>
          <p:cNvSpPr txBox="1"/>
          <p:nvPr/>
        </p:nvSpPr>
        <p:spPr>
          <a:xfrm>
            <a:off x="4480788" y="2180862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12" name="TextBox 4"/>
          <p:cNvSpPr txBox="1"/>
          <p:nvPr/>
        </p:nvSpPr>
        <p:spPr>
          <a:xfrm>
            <a:off x="4480788" y="2540902"/>
            <a:ext cx="350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2"/>
              </a:rPr>
              <a:t>Геометрические принадлежности</a:t>
            </a:r>
            <a:endParaRPr lang="ru-RU" dirty="0"/>
          </a:p>
        </p:txBody>
      </p:sp>
      <p:sp>
        <p:nvSpPr>
          <p:cNvPr id="13" name="TextBox 5"/>
          <p:cNvSpPr txBox="1"/>
          <p:nvPr/>
        </p:nvSpPr>
        <p:spPr>
          <a:xfrm>
            <a:off x="4480788" y="2900942"/>
            <a:ext cx="131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3"/>
              </a:rPr>
              <a:t>Школьница</a:t>
            </a:r>
            <a:endParaRPr lang="ru-RU" dirty="0"/>
          </a:p>
        </p:txBody>
      </p:sp>
      <p:pic>
        <p:nvPicPr>
          <p:cNvPr id="14" name="Picture 4" descr="https://image.jimcdn.com/app/cms/image/transf/none/path/s60d79d4dc310b582/image/i35fa31b1e0f59a6e/version/1400601805/image.png"/>
          <p:cNvPicPr>
            <a:picLocks noChangeAspect="1" noChangeArrowheads="1"/>
          </p:cNvPicPr>
          <p:nvPr/>
        </p:nvPicPr>
        <p:blipFill>
          <a:blip r:embed="rId4" cstate="print"/>
          <a:srcRect l="11812" t="17718" r="8454" b="15837"/>
          <a:stretch>
            <a:fillRect/>
          </a:stretch>
        </p:blipFill>
        <p:spPr bwMode="auto">
          <a:xfrm>
            <a:off x="6641028" y="4917166"/>
            <a:ext cx="1872208" cy="1560173"/>
          </a:xfrm>
          <a:prstGeom prst="rect">
            <a:avLst/>
          </a:prstGeom>
          <a:noFill/>
        </p:spPr>
      </p:pic>
      <p:sp>
        <p:nvSpPr>
          <p:cNvPr id="15" name="TextBox 7"/>
          <p:cNvSpPr txBox="1"/>
          <p:nvPr/>
        </p:nvSpPr>
        <p:spPr>
          <a:xfrm>
            <a:off x="4499992" y="3284984"/>
            <a:ext cx="1340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5"/>
              </a:rPr>
              <a:t>Стопка книг</a:t>
            </a:r>
            <a:endParaRPr lang="ru-RU" dirty="0"/>
          </a:p>
        </p:txBody>
      </p:sp>
      <p:sp>
        <p:nvSpPr>
          <p:cNvPr id="17" name="TextBox 9"/>
          <p:cNvSpPr txBox="1"/>
          <p:nvPr/>
        </p:nvSpPr>
        <p:spPr>
          <a:xfrm>
            <a:off x="4480788" y="3981062"/>
            <a:ext cx="88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6"/>
              </a:rPr>
              <a:t>Ученик</a:t>
            </a:r>
            <a:endParaRPr lang="ru-RU" dirty="0"/>
          </a:p>
        </p:txBody>
      </p:sp>
      <p:sp>
        <p:nvSpPr>
          <p:cNvPr id="18" name="TextBox 10"/>
          <p:cNvSpPr txBox="1"/>
          <p:nvPr/>
        </p:nvSpPr>
        <p:spPr>
          <a:xfrm>
            <a:off x="4499992" y="3645024"/>
            <a:ext cx="1504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7"/>
              </a:rPr>
              <a:t>Школьница</a:t>
            </a:r>
            <a:r>
              <a:rPr lang="en-US" dirty="0" smtClean="0"/>
              <a:t>-2</a:t>
            </a:r>
            <a:endParaRPr lang="ru-RU" dirty="0"/>
          </a:p>
        </p:txBody>
      </p:sp>
      <p:pic>
        <p:nvPicPr>
          <p:cNvPr id="19" name="Picture 2" descr="Геометрия 9 класс Мерзляк, Полонский, Рабинович, Якир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88185">
            <a:off x="630764" y="1374420"/>
            <a:ext cx="3041730" cy="4440481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480788" y="380662"/>
            <a:ext cx="32251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cap="all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ИСТОЧНИКИ</a:t>
            </a:r>
            <a:endParaRPr lang="ru-RU" sz="4400" b="1" cap="all" spc="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Управляющая кнопка: возврат 10">
            <a:hlinkClick r:id="" action="ppaction://hlinkshowjump?jump=lastslideviewed" highlightClick="1"/>
          </p:cNvPr>
          <p:cNvSpPr/>
          <p:nvPr/>
        </p:nvSpPr>
        <p:spPr>
          <a:xfrm>
            <a:off x="8172400" y="6165304"/>
            <a:ext cx="648072" cy="360040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>
            <a:solidFill>
              <a:srgbClr val="7548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 конец 15">
            <a:hlinkClick r:id="" action="ppaction://hlinkshowjump?jump=endshow" highlightClick="1"/>
          </p:cNvPr>
          <p:cNvSpPr/>
          <p:nvPr/>
        </p:nvSpPr>
        <p:spPr>
          <a:xfrm>
            <a:off x="8460432" y="260648"/>
            <a:ext cx="432048" cy="360040"/>
          </a:xfrm>
          <a:prstGeom prst="actionButtonEnd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ирог 20"/>
          <p:cNvSpPr/>
          <p:nvPr/>
        </p:nvSpPr>
        <p:spPr>
          <a:xfrm rot="10041931">
            <a:off x="5743483" y="1661119"/>
            <a:ext cx="2844246" cy="2828710"/>
          </a:xfrm>
          <a:prstGeom prst="pie">
            <a:avLst>
              <a:gd name="adj1" fmla="val 10478412"/>
              <a:gd name="adj2" fmla="val 16306079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404664"/>
            <a:ext cx="5904656" cy="936104"/>
          </a:xfrm>
          <a:prstGeom prst="rect">
            <a:avLst/>
          </a:prstGeom>
          <a:solidFill>
            <a:srgbClr val="754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круга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483768" y="1628800"/>
            <a:ext cx="2880320" cy="28803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724128" y="1628800"/>
            <a:ext cx="2880320" cy="288032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http://pngimg.com/uploads/teacher/teacher_PNG54.pn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3528" y="2636912"/>
            <a:ext cx="2160239" cy="387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3923928" y="2708920"/>
            <a:ext cx="1368152" cy="432048"/>
          </a:xfrm>
          <a:prstGeom prst="line">
            <a:avLst/>
          </a:prstGeom>
          <a:ln w="31750">
            <a:solidFill>
              <a:schemeClr val="accent2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7164288" y="2636912"/>
            <a:ext cx="1368152" cy="432048"/>
          </a:xfrm>
          <a:prstGeom prst="line">
            <a:avLst/>
          </a:prstGeom>
          <a:ln w="31750">
            <a:solidFill>
              <a:schemeClr val="accent2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35896" y="3140968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0232" y="285293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2420888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2320" y="234888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2797175" y="4678363"/>
          <a:ext cx="2147888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Формула" r:id="rId2" imgW="13106400" imgH="4876800" progId="Equation.3">
                  <p:embed/>
                </p:oleObj>
              </mc:Choice>
              <mc:Fallback>
                <p:oleObj name="Формула" r:id="rId2" imgW="13106400" imgH="4876800" progId="Equation.3">
                  <p:embed/>
                  <p:pic>
                    <p:nvPicPr>
                      <p:cNvPr id="0" name="Изображение 2048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97175" y="4678363"/>
                        <a:ext cx="2147888" cy="7477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Дуга 13"/>
          <p:cNvSpPr/>
          <p:nvPr/>
        </p:nvSpPr>
        <p:spPr>
          <a:xfrm rot="5008913">
            <a:off x="5857009" y="1726132"/>
            <a:ext cx="2773920" cy="2742521"/>
          </a:xfrm>
          <a:prstGeom prst="arc">
            <a:avLst>
              <a:gd name="adj1" fmla="val 15411595"/>
              <a:gd name="adj2" fmla="val 0"/>
            </a:avLst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316416" y="3717032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7164288" y="3068960"/>
            <a:ext cx="288032" cy="1440160"/>
          </a:xfrm>
          <a:prstGeom prst="line">
            <a:avLst/>
          </a:prstGeom>
          <a:ln w="31750">
            <a:solidFill>
              <a:schemeClr val="accent2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7267" name="Object 3"/>
          <p:cNvGraphicFramePr>
            <a:graphicFrameLocks noChangeAspect="1"/>
          </p:cNvGraphicFramePr>
          <p:nvPr/>
        </p:nvGraphicFramePr>
        <p:xfrm>
          <a:off x="5927725" y="4652963"/>
          <a:ext cx="2849563" cy="154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Формула" r:id="rId4" imgW="17373600" imgH="10058400" progId="Equation.3">
                  <p:embed/>
                </p:oleObj>
              </mc:Choice>
              <mc:Fallback>
                <p:oleObj name="Формула" r:id="rId4" imgW="17373600" imgH="10058400" progId="Equation.3">
                  <p:embed/>
                  <p:pic>
                    <p:nvPicPr>
                      <p:cNvPr id="0" name="Изображение 2049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27725" y="4652963"/>
                        <a:ext cx="2849563" cy="15414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Дуга 22"/>
          <p:cNvSpPr/>
          <p:nvPr/>
        </p:nvSpPr>
        <p:spPr>
          <a:xfrm rot="4947805">
            <a:off x="6747142" y="2584945"/>
            <a:ext cx="914400" cy="83145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452320" y="314096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7268" name="Object 4"/>
          <p:cNvGraphicFramePr>
            <a:graphicFrameLocks noChangeAspect="1"/>
          </p:cNvGraphicFramePr>
          <p:nvPr/>
        </p:nvGraphicFramePr>
        <p:xfrm>
          <a:off x="2820988" y="5614988"/>
          <a:ext cx="2098675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Формула" r:id="rId6" imgW="12801600" imgH="4876800" progId="Equation.3">
                  <p:embed/>
                </p:oleObj>
              </mc:Choice>
              <mc:Fallback>
                <p:oleObj name="Формула" r:id="rId6" imgW="12801600" imgH="4876800" progId="Equation.3">
                  <p:embed/>
                  <p:pic>
                    <p:nvPicPr>
                      <p:cNvPr id="0" name="Изображение 2050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20988" y="5614988"/>
                        <a:ext cx="2098675" cy="7477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Управляющая кнопка: возврат 19">
            <a:hlinkClick r:id="" action="ppaction://hlinkshowjump?jump=lastslideviewed" highlightClick="1"/>
          </p:cNvPr>
          <p:cNvSpPr/>
          <p:nvPr/>
        </p:nvSpPr>
        <p:spPr>
          <a:xfrm>
            <a:off x="1475656" y="6093296"/>
            <a:ext cx="648072" cy="360040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>
            <a:solidFill>
              <a:srgbClr val="7548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792088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длину окружности, если: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7281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5536" y="292494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95536" y="40050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5796136" y="3861048"/>
            <a:ext cx="2880320" cy="792088"/>
            <a:chOff x="1691680" y="3645024"/>
            <a:chExt cx="2880320" cy="792088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1691680" y="3645024"/>
              <a:ext cx="288032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4" name="Object 2"/>
            <p:cNvGraphicFramePr>
              <a:graphicFrameLocks noChangeAspect="1"/>
            </p:cNvGraphicFramePr>
            <p:nvPr/>
          </p:nvGraphicFramePr>
          <p:xfrm>
            <a:off x="2058219" y="3789239"/>
            <a:ext cx="1935163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" name="Формула" r:id="rId2" imgW="13106400" imgH="4267200" progId="Equation.3">
                    <p:embed/>
                  </p:oleObj>
                </mc:Choice>
                <mc:Fallback>
                  <p:oleObj name="Формула" r:id="rId2" imgW="13106400" imgH="4267200" progId="Equation.3">
                    <p:embed/>
                    <p:pic>
                      <p:nvPicPr>
                        <p:cNvPr id="0" name="Изображение 30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058219" y="3789239"/>
                          <a:ext cx="1935163" cy="5524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Прямоугольник 47"/>
          <p:cNvSpPr/>
          <p:nvPr/>
        </p:nvSpPr>
        <p:spPr>
          <a:xfrm>
            <a:off x="1187624" y="3861048"/>
            <a:ext cx="446449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9" name="Object 2"/>
          <p:cNvGraphicFramePr>
            <a:graphicFrameLocks noChangeAspect="1"/>
          </p:cNvGraphicFramePr>
          <p:nvPr/>
        </p:nvGraphicFramePr>
        <p:xfrm>
          <a:off x="2868613" y="4017963"/>
          <a:ext cx="136525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Формула" r:id="rId4" imgW="12801600" imgH="4267200" progId="Equation.3">
                  <p:embed/>
                </p:oleObj>
              </mc:Choice>
              <mc:Fallback>
                <p:oleObj name="Формула" r:id="rId4" imgW="12801600" imgH="4267200" progId="Equation.3">
                  <p:embed/>
                  <p:pic>
                    <p:nvPicPr>
                      <p:cNvPr id="0" name="Изображение 3073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68613" y="4017963"/>
                        <a:ext cx="1365250" cy="4778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1187624" y="3861048"/>
            <a:ext cx="446449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3" name="Группа 52"/>
          <p:cNvGrpSpPr/>
          <p:nvPr/>
        </p:nvGrpSpPr>
        <p:grpSpPr>
          <a:xfrm>
            <a:off x="5796136" y="1700808"/>
            <a:ext cx="2880320" cy="792088"/>
            <a:chOff x="1691680" y="3645024"/>
            <a:chExt cx="2880320" cy="792088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1691680" y="3645024"/>
              <a:ext cx="288032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2" name="Object 2"/>
            <p:cNvGraphicFramePr>
              <a:graphicFrameLocks noChangeAspect="1"/>
            </p:cNvGraphicFramePr>
            <p:nvPr/>
          </p:nvGraphicFramePr>
          <p:xfrm>
            <a:off x="2193157" y="3790479"/>
            <a:ext cx="1665287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Формула" r:id="rId6" imgW="11277600" imgH="4267200" progId="Equation.3">
                    <p:embed/>
                  </p:oleObj>
                </mc:Choice>
                <mc:Fallback>
                  <p:oleObj name="Формула" r:id="rId6" imgW="11277600" imgH="4267200" progId="Equation.3">
                    <p:embed/>
                    <p:pic>
                      <p:nvPicPr>
                        <p:cNvPr id="0" name="Изображение 307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193157" y="3790479"/>
                          <a:ext cx="1665287" cy="5524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Прямоугольник 62"/>
          <p:cNvSpPr/>
          <p:nvPr/>
        </p:nvSpPr>
        <p:spPr>
          <a:xfrm>
            <a:off x="1187624" y="1700808"/>
            <a:ext cx="446449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5" name="Object 2"/>
          <p:cNvGraphicFramePr>
            <a:graphicFrameLocks noChangeAspect="1"/>
          </p:cNvGraphicFramePr>
          <p:nvPr/>
        </p:nvGraphicFramePr>
        <p:xfrm>
          <a:off x="2852738" y="1857375"/>
          <a:ext cx="139858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Формула" r:id="rId8" imgW="13106400" imgH="4267200" progId="Equation.3">
                  <p:embed/>
                </p:oleObj>
              </mc:Choice>
              <mc:Fallback>
                <p:oleObj name="Формула" r:id="rId8" imgW="13106400" imgH="4267200" progId="Equation.3">
                  <p:embed/>
                  <p:pic>
                    <p:nvPicPr>
                      <p:cNvPr id="0" name="Изображение 3075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52738" y="1857375"/>
                        <a:ext cx="1398587" cy="4778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Прямоугольник 65"/>
          <p:cNvSpPr/>
          <p:nvPr/>
        </p:nvSpPr>
        <p:spPr>
          <a:xfrm>
            <a:off x="1187624" y="1700808"/>
            <a:ext cx="446449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3" name="Группа 72"/>
          <p:cNvGrpSpPr/>
          <p:nvPr/>
        </p:nvGrpSpPr>
        <p:grpSpPr>
          <a:xfrm>
            <a:off x="5796136" y="2780928"/>
            <a:ext cx="2880320" cy="792088"/>
            <a:chOff x="1691680" y="3645024"/>
            <a:chExt cx="2880320" cy="792088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1691680" y="3645024"/>
              <a:ext cx="288032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6" name="Object 2"/>
            <p:cNvGraphicFramePr>
              <a:graphicFrameLocks noChangeAspect="1"/>
            </p:cNvGraphicFramePr>
            <p:nvPr/>
          </p:nvGraphicFramePr>
          <p:xfrm>
            <a:off x="2170932" y="3789859"/>
            <a:ext cx="1709737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Формула" r:id="rId10" imgW="11582400" imgH="4267200" progId="Equation.3">
                    <p:embed/>
                  </p:oleObj>
                </mc:Choice>
                <mc:Fallback>
                  <p:oleObj name="Формула" r:id="rId10" imgW="11582400" imgH="4267200" progId="Equation.3">
                    <p:embed/>
                    <p:pic>
                      <p:nvPicPr>
                        <p:cNvPr id="0" name="Изображение 307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170932" y="3789859"/>
                          <a:ext cx="1709737" cy="5524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7" name="Прямоугольник 76"/>
          <p:cNvSpPr/>
          <p:nvPr/>
        </p:nvSpPr>
        <p:spPr>
          <a:xfrm>
            <a:off x="1187624" y="2780928"/>
            <a:ext cx="446449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8" name="Object 2"/>
          <p:cNvGraphicFramePr>
            <a:graphicFrameLocks noChangeAspect="1"/>
          </p:cNvGraphicFramePr>
          <p:nvPr/>
        </p:nvGraphicFramePr>
        <p:xfrm>
          <a:off x="2868613" y="2936875"/>
          <a:ext cx="13668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Формула" r:id="rId12" imgW="12801600" imgH="4267200" progId="Equation.3">
                  <p:embed/>
                </p:oleObj>
              </mc:Choice>
              <mc:Fallback>
                <p:oleObj name="Формула" r:id="rId12" imgW="12801600" imgH="4267200" progId="Equation.3">
                  <p:embed/>
                  <p:pic>
                    <p:nvPicPr>
                      <p:cNvPr id="0" name="Изображение 3077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868613" y="2936875"/>
                        <a:ext cx="1366837" cy="4778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Прямоугольник 78"/>
          <p:cNvSpPr/>
          <p:nvPr/>
        </p:nvSpPr>
        <p:spPr>
          <a:xfrm>
            <a:off x="1187624" y="2780928"/>
            <a:ext cx="446449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сведения 32">
            <a:hlinkClick r:id="rId14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95536" y="508518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5796136" y="4941168"/>
            <a:ext cx="2880320" cy="792088"/>
            <a:chOff x="1691680" y="3645024"/>
            <a:chExt cx="2880320" cy="792088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691680" y="3645024"/>
              <a:ext cx="288032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5" name="Object 2"/>
            <p:cNvGraphicFramePr>
              <a:graphicFrameLocks noChangeAspect="1"/>
            </p:cNvGraphicFramePr>
            <p:nvPr/>
          </p:nvGraphicFramePr>
          <p:xfrm>
            <a:off x="1856607" y="3750519"/>
            <a:ext cx="2339975" cy="630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Формула" r:id="rId15" imgW="15849600" imgH="4876800" progId="Equation.3">
                    <p:embed/>
                  </p:oleObj>
                </mc:Choice>
                <mc:Fallback>
                  <p:oleObj name="Формула" r:id="rId15" imgW="15849600" imgH="4876800" progId="Equation.3">
                    <p:embed/>
                    <p:pic>
                      <p:nvPicPr>
                        <p:cNvPr id="0" name="Изображение 307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856607" y="3750519"/>
                          <a:ext cx="2339975" cy="6302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Прямоугольник 45"/>
          <p:cNvSpPr/>
          <p:nvPr/>
        </p:nvSpPr>
        <p:spPr>
          <a:xfrm>
            <a:off x="1187624" y="4941168"/>
            <a:ext cx="446449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7" name="Object 2"/>
          <p:cNvGraphicFramePr>
            <a:graphicFrameLocks noChangeAspect="1"/>
          </p:cNvGraphicFramePr>
          <p:nvPr/>
        </p:nvGraphicFramePr>
        <p:xfrm>
          <a:off x="2641600" y="5064125"/>
          <a:ext cx="182086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Формула" r:id="rId17" imgW="17068800" imgH="4876800" progId="Equation.3">
                  <p:embed/>
                </p:oleObj>
              </mc:Choice>
              <mc:Fallback>
                <p:oleObj name="Формула" r:id="rId17" imgW="17068800" imgH="4876800" progId="Equation.3">
                  <p:embed/>
                  <p:pic>
                    <p:nvPicPr>
                      <p:cNvPr id="0" name="Изображение 3079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641600" y="5064125"/>
                        <a:ext cx="1820863" cy="546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Прямоугольник 49"/>
          <p:cNvSpPr/>
          <p:nvPr/>
        </p:nvSpPr>
        <p:spPr>
          <a:xfrm>
            <a:off x="1187624" y="4941168"/>
            <a:ext cx="446449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56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792088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радиус окружности, если: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84482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5536" y="285293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95536" y="386104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41"/>
          <p:cNvGrpSpPr/>
          <p:nvPr/>
        </p:nvGrpSpPr>
        <p:grpSpPr>
          <a:xfrm>
            <a:off x="5796136" y="3861048"/>
            <a:ext cx="2880320" cy="792088"/>
            <a:chOff x="1691680" y="3645024"/>
            <a:chExt cx="2880320" cy="792088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1691680" y="3645024"/>
              <a:ext cx="288032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4" name="Object 2"/>
            <p:cNvGraphicFramePr>
              <a:graphicFrameLocks noChangeAspect="1"/>
            </p:cNvGraphicFramePr>
            <p:nvPr/>
          </p:nvGraphicFramePr>
          <p:xfrm>
            <a:off x="1878832" y="3749551"/>
            <a:ext cx="2295525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" name="Формула" r:id="rId2" imgW="15544800" imgH="4876800" progId="Equation.3">
                    <p:embed/>
                  </p:oleObj>
                </mc:Choice>
                <mc:Fallback>
                  <p:oleObj name="Формула" r:id="rId2" imgW="15544800" imgH="4876800" progId="Equation.3">
                    <p:embed/>
                    <p:pic>
                      <p:nvPicPr>
                        <p:cNvPr id="0" name="Изображение 40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878832" y="3749551"/>
                          <a:ext cx="2295525" cy="631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Прямоугольник 47"/>
          <p:cNvSpPr/>
          <p:nvPr/>
        </p:nvSpPr>
        <p:spPr>
          <a:xfrm>
            <a:off x="1187624" y="3861048"/>
            <a:ext cx="446449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9" name="Object 2"/>
          <p:cNvGraphicFramePr>
            <a:graphicFrameLocks noChangeAspect="1"/>
          </p:cNvGraphicFramePr>
          <p:nvPr/>
        </p:nvGraphicFramePr>
        <p:xfrm>
          <a:off x="3030538" y="4017963"/>
          <a:ext cx="103981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Формула" r:id="rId4" imgW="9753600" imgH="4267200" progId="Equation.3">
                  <p:embed/>
                </p:oleObj>
              </mc:Choice>
              <mc:Fallback>
                <p:oleObj name="Формула" r:id="rId4" imgW="9753600" imgH="4267200" progId="Equation.3">
                  <p:embed/>
                  <p:pic>
                    <p:nvPicPr>
                      <p:cNvPr id="0" name="Изображение 4097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30538" y="4017963"/>
                        <a:ext cx="1039812" cy="4778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1187624" y="3861048"/>
            <a:ext cx="446449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52"/>
          <p:cNvGrpSpPr/>
          <p:nvPr/>
        </p:nvGrpSpPr>
        <p:grpSpPr>
          <a:xfrm>
            <a:off x="5796136" y="1700808"/>
            <a:ext cx="2880320" cy="792088"/>
            <a:chOff x="1691680" y="3645024"/>
            <a:chExt cx="2880320" cy="792088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1691680" y="3645024"/>
              <a:ext cx="288032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2" name="Object 2"/>
            <p:cNvGraphicFramePr>
              <a:graphicFrameLocks noChangeAspect="1"/>
            </p:cNvGraphicFramePr>
            <p:nvPr/>
          </p:nvGraphicFramePr>
          <p:xfrm>
            <a:off x="1878832" y="3750791"/>
            <a:ext cx="2295525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Формула" r:id="rId6" imgW="15544800" imgH="4876800" progId="Equation.3">
                    <p:embed/>
                  </p:oleObj>
                </mc:Choice>
                <mc:Fallback>
                  <p:oleObj name="Формула" r:id="rId6" imgW="15544800" imgH="4876800" progId="Equation.3">
                    <p:embed/>
                    <p:pic>
                      <p:nvPicPr>
                        <p:cNvPr id="0" name="Изображение 40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878832" y="3750791"/>
                          <a:ext cx="2295525" cy="631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Прямоугольник 62"/>
          <p:cNvSpPr/>
          <p:nvPr/>
        </p:nvSpPr>
        <p:spPr>
          <a:xfrm>
            <a:off x="1187624" y="1700808"/>
            <a:ext cx="446449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5" name="Object 2"/>
          <p:cNvGraphicFramePr>
            <a:graphicFrameLocks noChangeAspect="1"/>
          </p:cNvGraphicFramePr>
          <p:nvPr/>
        </p:nvGraphicFramePr>
        <p:xfrm>
          <a:off x="2949575" y="1857375"/>
          <a:ext cx="12033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Формула" r:id="rId8" imgW="11277600" imgH="4267200" progId="Equation.3">
                  <p:embed/>
                </p:oleObj>
              </mc:Choice>
              <mc:Fallback>
                <p:oleObj name="Формула" r:id="rId8" imgW="11277600" imgH="4267200" progId="Equation.3">
                  <p:embed/>
                  <p:pic>
                    <p:nvPicPr>
                      <p:cNvPr id="0" name="Изображение 4099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49575" y="1857375"/>
                        <a:ext cx="1203325" cy="4778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Прямоугольник 65"/>
          <p:cNvSpPr/>
          <p:nvPr/>
        </p:nvSpPr>
        <p:spPr>
          <a:xfrm>
            <a:off x="1187624" y="1700808"/>
            <a:ext cx="446449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2"/>
          <p:cNvGrpSpPr/>
          <p:nvPr/>
        </p:nvGrpSpPr>
        <p:grpSpPr>
          <a:xfrm>
            <a:off x="5796136" y="2780928"/>
            <a:ext cx="2880320" cy="792088"/>
            <a:chOff x="1691680" y="3645024"/>
            <a:chExt cx="2880320" cy="792088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1691680" y="3645024"/>
              <a:ext cx="288032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6" name="Object 2"/>
            <p:cNvGraphicFramePr>
              <a:graphicFrameLocks noChangeAspect="1"/>
            </p:cNvGraphicFramePr>
            <p:nvPr/>
          </p:nvGraphicFramePr>
          <p:xfrm>
            <a:off x="1923282" y="3750171"/>
            <a:ext cx="2205037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Формула" r:id="rId10" imgW="14935200" imgH="4876800" progId="Equation.3">
                    <p:embed/>
                  </p:oleObj>
                </mc:Choice>
                <mc:Fallback>
                  <p:oleObj name="Формула" r:id="rId10" imgW="14935200" imgH="4876800" progId="Equation.3">
                    <p:embed/>
                    <p:pic>
                      <p:nvPicPr>
                        <p:cNvPr id="0" name="Изображение 41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923282" y="3750171"/>
                          <a:ext cx="2205037" cy="631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7" name="Прямоугольник 76"/>
          <p:cNvSpPr/>
          <p:nvPr/>
        </p:nvSpPr>
        <p:spPr>
          <a:xfrm>
            <a:off x="1187624" y="2780928"/>
            <a:ext cx="446449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8" name="Object 2"/>
          <p:cNvGraphicFramePr>
            <a:graphicFrameLocks noChangeAspect="1"/>
          </p:cNvGraphicFramePr>
          <p:nvPr/>
        </p:nvGraphicFramePr>
        <p:xfrm>
          <a:off x="2949575" y="2936875"/>
          <a:ext cx="12033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Формула" r:id="rId12" imgW="11277600" imgH="4267200" progId="Equation.3">
                  <p:embed/>
                </p:oleObj>
              </mc:Choice>
              <mc:Fallback>
                <p:oleObj name="Формула" r:id="rId12" imgW="11277600" imgH="4267200" progId="Equation.3">
                  <p:embed/>
                  <p:pic>
                    <p:nvPicPr>
                      <p:cNvPr id="0" name="Изображение 4101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949575" y="2936875"/>
                        <a:ext cx="1203325" cy="4778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Прямоугольник 78"/>
          <p:cNvSpPr/>
          <p:nvPr/>
        </p:nvSpPr>
        <p:spPr>
          <a:xfrm>
            <a:off x="1187624" y="2780928"/>
            <a:ext cx="446449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сведения 32">
            <a:hlinkClick r:id="rId14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95536" y="494116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38"/>
          <p:cNvGrpSpPr/>
          <p:nvPr/>
        </p:nvGrpSpPr>
        <p:grpSpPr>
          <a:xfrm>
            <a:off x="5796136" y="4941168"/>
            <a:ext cx="2880320" cy="792088"/>
            <a:chOff x="1691680" y="3645024"/>
            <a:chExt cx="2880320" cy="792088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691680" y="3645024"/>
              <a:ext cx="288032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5" name="Object 2"/>
            <p:cNvGraphicFramePr>
              <a:graphicFrameLocks noChangeAspect="1"/>
            </p:cNvGraphicFramePr>
            <p:nvPr/>
          </p:nvGraphicFramePr>
          <p:xfrm>
            <a:off x="1856607" y="3750519"/>
            <a:ext cx="2339975" cy="630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name="Формула" r:id="rId15" imgW="15849600" imgH="4876800" progId="Equation.3">
                    <p:embed/>
                  </p:oleObj>
                </mc:Choice>
                <mc:Fallback>
                  <p:oleObj name="Формула" r:id="rId15" imgW="15849600" imgH="4876800" progId="Equation.3">
                    <p:embed/>
                    <p:pic>
                      <p:nvPicPr>
                        <p:cNvPr id="0" name="Изображение 410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856607" y="3750519"/>
                          <a:ext cx="2339975" cy="6302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Прямоугольник 45"/>
          <p:cNvSpPr/>
          <p:nvPr/>
        </p:nvSpPr>
        <p:spPr>
          <a:xfrm>
            <a:off x="1187624" y="4941168"/>
            <a:ext cx="446449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7" name="Object 2"/>
          <p:cNvGraphicFramePr>
            <a:graphicFrameLocks noChangeAspect="1"/>
          </p:cNvGraphicFramePr>
          <p:nvPr/>
        </p:nvGraphicFramePr>
        <p:xfrm>
          <a:off x="2706688" y="5064125"/>
          <a:ext cx="169068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Формула" r:id="rId17" imgW="15849600" imgH="4876800" progId="Equation.3">
                  <p:embed/>
                </p:oleObj>
              </mc:Choice>
              <mc:Fallback>
                <p:oleObj name="Формула" r:id="rId17" imgW="15849600" imgH="4876800" progId="Equation.3">
                  <p:embed/>
                  <p:pic>
                    <p:nvPicPr>
                      <p:cNvPr id="0" name="Изображение 4103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706688" y="5064125"/>
                        <a:ext cx="1690687" cy="546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Прямоугольник 49"/>
          <p:cNvSpPr/>
          <p:nvPr/>
        </p:nvSpPr>
        <p:spPr>
          <a:xfrm>
            <a:off x="1187624" y="4941168"/>
            <a:ext cx="446449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37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792088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изменилась длина окружности,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радиус окружности увеличили: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720080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268760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Управляющая кнопка: сведения 32">
            <a:hlinkClick r:id="rId2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1547664" y="1268760"/>
            <a:ext cx="6912768" cy="864096"/>
            <a:chOff x="5004048" y="2852936"/>
            <a:chExt cx="6912768" cy="864096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5004048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7" name="Object 2"/>
            <p:cNvGraphicFramePr>
              <a:graphicFrameLocks noChangeAspect="1"/>
            </p:cNvGraphicFramePr>
            <p:nvPr/>
          </p:nvGraphicFramePr>
          <p:xfrm>
            <a:off x="6444208" y="2996952"/>
            <a:ext cx="4114477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" name="Формула" r:id="rId3" imgW="32918400" imgH="4876800" progId="Equation.3">
                    <p:embed/>
                  </p:oleObj>
                </mc:Choice>
                <mc:Fallback>
                  <p:oleObj name="Формула" r:id="rId3" imgW="32918400" imgH="4876800" progId="Equation.3">
                    <p:embed/>
                    <p:pic>
                      <p:nvPicPr>
                        <p:cNvPr id="0" name="Изображение 51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444208" y="2996952"/>
                          <a:ext cx="4114477" cy="6000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" name="Группа 38"/>
          <p:cNvGrpSpPr/>
          <p:nvPr/>
        </p:nvGrpSpPr>
        <p:grpSpPr>
          <a:xfrm>
            <a:off x="1547664" y="1268760"/>
            <a:ext cx="6912768" cy="864096"/>
            <a:chOff x="5004048" y="2852936"/>
            <a:chExt cx="6912768" cy="864096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5004048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" name="Object 2"/>
            <p:cNvGraphicFramePr>
              <a:graphicFrameLocks noChangeAspect="1"/>
            </p:cNvGraphicFramePr>
            <p:nvPr/>
          </p:nvGraphicFramePr>
          <p:xfrm>
            <a:off x="6732240" y="2996952"/>
            <a:ext cx="3672408" cy="638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" name="Формула" r:id="rId5" imgW="28956000" imgH="5181600" progId="Equation.3">
                    <p:embed/>
                  </p:oleObj>
                </mc:Choice>
                <mc:Fallback>
                  <p:oleObj name="Формула" r:id="rId5" imgW="28956000" imgH="5181600" progId="Equation.3">
                    <p:embed/>
                    <p:pic>
                      <p:nvPicPr>
                        <p:cNvPr id="0" name="Изображение 51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732240" y="2996952"/>
                          <a:ext cx="3672408" cy="6381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3" name="Группа 52"/>
          <p:cNvGrpSpPr/>
          <p:nvPr/>
        </p:nvGrpSpPr>
        <p:grpSpPr>
          <a:xfrm>
            <a:off x="1547664" y="1268760"/>
            <a:ext cx="6912768" cy="864096"/>
            <a:chOff x="4211960" y="2852936"/>
            <a:chExt cx="6912768" cy="864096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4211960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6" name="Object 2"/>
            <p:cNvGraphicFramePr>
              <a:graphicFrameLocks noChangeAspect="1"/>
            </p:cNvGraphicFramePr>
            <p:nvPr/>
          </p:nvGraphicFramePr>
          <p:xfrm>
            <a:off x="5148064" y="2996952"/>
            <a:ext cx="5311775" cy="623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name="Формула" r:id="rId7" imgW="42062400" imgH="5181600" progId="Equation.3">
                    <p:embed/>
                  </p:oleObj>
                </mc:Choice>
                <mc:Fallback>
                  <p:oleObj name="Формула" r:id="rId7" imgW="42062400" imgH="5181600" progId="Equation.3">
                    <p:embed/>
                    <p:pic>
                      <p:nvPicPr>
                        <p:cNvPr id="0" name="Изображение 51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148064" y="2996952"/>
                          <a:ext cx="5311775" cy="6238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7" name="Группа 56"/>
          <p:cNvGrpSpPr/>
          <p:nvPr/>
        </p:nvGrpSpPr>
        <p:grpSpPr>
          <a:xfrm>
            <a:off x="1547664" y="1268760"/>
            <a:ext cx="6912768" cy="864096"/>
            <a:chOff x="5004048" y="2708920"/>
            <a:chExt cx="4937691" cy="864096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5004048" y="2708920"/>
              <a:ext cx="4937691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9" name="Object 2"/>
            <p:cNvGraphicFramePr>
              <a:graphicFrameLocks noChangeAspect="1"/>
            </p:cNvGraphicFramePr>
            <p:nvPr/>
          </p:nvGraphicFramePr>
          <p:xfrm>
            <a:off x="6804602" y="2852663"/>
            <a:ext cx="1431018" cy="601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" name="Формула" r:id="rId9" imgW="12496800" imgH="4876800" progId="Equation.3">
                    <p:embed/>
                  </p:oleObj>
                </mc:Choice>
                <mc:Fallback>
                  <p:oleObj name="Формула" r:id="rId9" imgW="12496800" imgH="4876800" progId="Equation.3">
                    <p:embed/>
                    <p:pic>
                      <p:nvPicPr>
                        <p:cNvPr id="0" name="Изображение 512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804602" y="2852663"/>
                          <a:ext cx="1431018" cy="6016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Прямоугольник 59"/>
          <p:cNvSpPr/>
          <p:nvPr/>
        </p:nvSpPr>
        <p:spPr>
          <a:xfrm>
            <a:off x="1547664" y="1268760"/>
            <a:ext cx="6912768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11560" y="2276872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1547664" y="2276872"/>
            <a:ext cx="6912768" cy="864096"/>
            <a:chOff x="5004048" y="2852936"/>
            <a:chExt cx="6912768" cy="864096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5004048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8" name="Object 2"/>
            <p:cNvGraphicFramePr>
              <a:graphicFrameLocks noChangeAspect="1"/>
            </p:cNvGraphicFramePr>
            <p:nvPr/>
          </p:nvGraphicFramePr>
          <p:xfrm>
            <a:off x="6444059" y="3032696"/>
            <a:ext cx="4114800" cy="525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" name="Формула" r:id="rId11" imgW="32918400" imgH="4267200" progId="Equation.3">
                    <p:embed/>
                  </p:oleObj>
                </mc:Choice>
                <mc:Fallback>
                  <p:oleObj name="Формула" r:id="rId11" imgW="32918400" imgH="4267200" progId="Equation.3">
                    <p:embed/>
                    <p:pic>
                      <p:nvPicPr>
                        <p:cNvPr id="0" name="Изображение 51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444059" y="3032696"/>
                          <a:ext cx="4114800" cy="5254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9" name="Группа 68"/>
          <p:cNvGrpSpPr/>
          <p:nvPr/>
        </p:nvGrpSpPr>
        <p:grpSpPr>
          <a:xfrm>
            <a:off x="1547664" y="2276872"/>
            <a:ext cx="6912768" cy="864096"/>
            <a:chOff x="5004048" y="2852936"/>
            <a:chExt cx="6912768" cy="864096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5004048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1" name="Object 2"/>
            <p:cNvGraphicFramePr>
              <a:graphicFrameLocks noChangeAspect="1"/>
            </p:cNvGraphicFramePr>
            <p:nvPr/>
          </p:nvGraphicFramePr>
          <p:xfrm>
            <a:off x="5902722" y="2996580"/>
            <a:ext cx="5334000" cy="638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6" name="Формула" r:id="rId13" imgW="42062400" imgH="5181600" progId="Equation.3">
                    <p:embed/>
                  </p:oleObj>
                </mc:Choice>
                <mc:Fallback>
                  <p:oleObj name="Формула" r:id="rId13" imgW="42062400" imgH="5181600" progId="Equation.3">
                    <p:embed/>
                    <p:pic>
                      <p:nvPicPr>
                        <p:cNvPr id="0" name="Изображение 51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902722" y="2996580"/>
                          <a:ext cx="5334000" cy="6381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2" name="Группа 71"/>
          <p:cNvGrpSpPr/>
          <p:nvPr/>
        </p:nvGrpSpPr>
        <p:grpSpPr>
          <a:xfrm>
            <a:off x="1547664" y="2276872"/>
            <a:ext cx="6912768" cy="864096"/>
            <a:chOff x="4211960" y="2852936"/>
            <a:chExt cx="6912768" cy="864096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4211960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5" name="Object 2"/>
            <p:cNvGraphicFramePr>
              <a:graphicFrameLocks noChangeAspect="1"/>
            </p:cNvGraphicFramePr>
            <p:nvPr/>
          </p:nvGraphicFramePr>
          <p:xfrm>
            <a:off x="4937596" y="2996977"/>
            <a:ext cx="5734050" cy="623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7" name="Формула" r:id="rId15" imgW="45415200" imgH="5181600" progId="Equation.3">
                    <p:embed/>
                  </p:oleObj>
                </mc:Choice>
                <mc:Fallback>
                  <p:oleObj name="Формула" r:id="rId15" imgW="45415200" imgH="5181600" progId="Equation.3">
                    <p:embed/>
                    <p:pic>
                      <p:nvPicPr>
                        <p:cNvPr id="0" name="Изображение 51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937596" y="2996977"/>
                          <a:ext cx="5734050" cy="6238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0" name="Группа 79"/>
          <p:cNvGrpSpPr/>
          <p:nvPr/>
        </p:nvGrpSpPr>
        <p:grpSpPr>
          <a:xfrm>
            <a:off x="1547664" y="2276872"/>
            <a:ext cx="6912768" cy="864096"/>
            <a:chOff x="5004048" y="2708920"/>
            <a:chExt cx="4937691" cy="864096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5004048" y="2708920"/>
              <a:ext cx="4937691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2" name="Object 2"/>
            <p:cNvGraphicFramePr>
              <a:graphicFrameLocks noChangeAspect="1"/>
            </p:cNvGraphicFramePr>
            <p:nvPr/>
          </p:nvGraphicFramePr>
          <p:xfrm>
            <a:off x="6839984" y="2890267"/>
            <a:ext cx="1360714" cy="525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8" name="Формула" r:id="rId17" imgW="11887200" imgH="4267200" progId="Equation.3">
                    <p:embed/>
                  </p:oleObj>
                </mc:Choice>
                <mc:Fallback>
                  <p:oleObj name="Формула" r:id="rId17" imgW="11887200" imgH="4267200" progId="Equation.3">
                    <p:embed/>
                    <p:pic>
                      <p:nvPicPr>
                        <p:cNvPr id="0" name="Изображение 512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839984" y="2890267"/>
                          <a:ext cx="1360714" cy="5254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3" name="Прямоугольник 82"/>
          <p:cNvSpPr/>
          <p:nvPr/>
        </p:nvSpPr>
        <p:spPr>
          <a:xfrm>
            <a:off x="1547664" y="2276872"/>
            <a:ext cx="6912768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395536" y="3284984"/>
            <a:ext cx="8352928" cy="792088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изменилась длина окружности,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радиус окружности уменьшили: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39552" y="3429000"/>
            <a:ext cx="720080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Управляющая кнопка: домой 85">
            <a:hlinkClick r:id="rId1" action="ppaction://hlinksldjump" highlightClick="1"/>
          </p:cNvPr>
          <p:cNvSpPr/>
          <p:nvPr/>
        </p:nvSpPr>
        <p:spPr>
          <a:xfrm>
            <a:off x="8028384" y="3429000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611560" y="429309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8" name="Группа 87"/>
          <p:cNvGrpSpPr/>
          <p:nvPr/>
        </p:nvGrpSpPr>
        <p:grpSpPr>
          <a:xfrm>
            <a:off x="1547664" y="4293096"/>
            <a:ext cx="6912768" cy="864096"/>
            <a:chOff x="5004048" y="2852936"/>
            <a:chExt cx="6912768" cy="864096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5004048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0" name="Object 2"/>
            <p:cNvGraphicFramePr>
              <a:graphicFrameLocks noChangeAspect="1"/>
            </p:cNvGraphicFramePr>
            <p:nvPr/>
          </p:nvGraphicFramePr>
          <p:xfrm>
            <a:off x="6196409" y="2996903"/>
            <a:ext cx="4610100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9" name="Формула" r:id="rId19" imgW="36880800" imgH="4876800" progId="Equation.3">
                    <p:embed/>
                  </p:oleObj>
                </mc:Choice>
                <mc:Fallback>
                  <p:oleObj name="Формула" r:id="rId19" imgW="36880800" imgH="4876800" progId="Equation.3">
                    <p:embed/>
                    <p:pic>
                      <p:nvPicPr>
                        <p:cNvPr id="0" name="Изображение 51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6196409" y="2996903"/>
                          <a:ext cx="4610100" cy="6000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1" name="Группа 90"/>
          <p:cNvGrpSpPr/>
          <p:nvPr/>
        </p:nvGrpSpPr>
        <p:grpSpPr>
          <a:xfrm>
            <a:off x="1547664" y="4293096"/>
            <a:ext cx="6912768" cy="916196"/>
            <a:chOff x="5004048" y="2835944"/>
            <a:chExt cx="6912768" cy="916196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5004048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3" name="Object 2"/>
            <p:cNvGraphicFramePr>
              <a:graphicFrameLocks noChangeAspect="1"/>
            </p:cNvGraphicFramePr>
            <p:nvPr/>
          </p:nvGraphicFramePr>
          <p:xfrm>
            <a:off x="6948265" y="2835944"/>
            <a:ext cx="2952327" cy="916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0" name="Формула" r:id="rId21" imgW="29565600" imgH="9448800" progId="Equation.3">
                    <p:embed/>
                  </p:oleObj>
                </mc:Choice>
                <mc:Fallback>
                  <p:oleObj name="Формула" r:id="rId21" imgW="29565600" imgH="9448800" progId="Equation.3">
                    <p:embed/>
                    <p:pic>
                      <p:nvPicPr>
                        <p:cNvPr id="0" name="Изображение 512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6948265" y="2835944"/>
                          <a:ext cx="2952327" cy="91619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4" name="Группа 93"/>
          <p:cNvGrpSpPr/>
          <p:nvPr/>
        </p:nvGrpSpPr>
        <p:grpSpPr>
          <a:xfrm>
            <a:off x="1547664" y="4293096"/>
            <a:ext cx="6912768" cy="934945"/>
            <a:chOff x="4211960" y="2825633"/>
            <a:chExt cx="6912768" cy="934945"/>
          </a:xfrm>
        </p:grpSpPr>
        <p:sp>
          <p:nvSpPr>
            <p:cNvPr id="95" name="Прямоугольник 94"/>
            <p:cNvSpPr/>
            <p:nvPr/>
          </p:nvSpPr>
          <p:spPr>
            <a:xfrm>
              <a:off x="4211960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6" name="Object 2"/>
            <p:cNvGraphicFramePr>
              <a:graphicFrameLocks noChangeAspect="1"/>
            </p:cNvGraphicFramePr>
            <p:nvPr/>
          </p:nvGraphicFramePr>
          <p:xfrm>
            <a:off x="5508104" y="2825633"/>
            <a:ext cx="4464496" cy="9349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1" name="Формула" r:id="rId23" imgW="42976800" imgH="9448800" progId="Equation.3">
                    <p:embed/>
                  </p:oleObj>
                </mc:Choice>
                <mc:Fallback>
                  <p:oleObj name="Формула" r:id="rId23" imgW="42976800" imgH="9448800" progId="Equation.3">
                    <p:embed/>
                    <p:pic>
                      <p:nvPicPr>
                        <p:cNvPr id="0" name="Изображение 513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5508104" y="2825633"/>
                          <a:ext cx="4464496" cy="93494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7" name="Группа 96"/>
          <p:cNvGrpSpPr/>
          <p:nvPr/>
        </p:nvGrpSpPr>
        <p:grpSpPr>
          <a:xfrm>
            <a:off x="1547664" y="4293096"/>
            <a:ext cx="6912768" cy="864096"/>
            <a:chOff x="5004048" y="2708920"/>
            <a:chExt cx="4937691" cy="864096"/>
          </a:xfrm>
        </p:grpSpPr>
        <p:sp>
          <p:nvSpPr>
            <p:cNvPr id="98" name="Прямоугольник 97"/>
            <p:cNvSpPr/>
            <p:nvPr/>
          </p:nvSpPr>
          <p:spPr>
            <a:xfrm>
              <a:off x="5004048" y="2708920"/>
              <a:ext cx="4937691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9" name="Object 2"/>
            <p:cNvGraphicFramePr>
              <a:graphicFrameLocks noChangeAspect="1"/>
            </p:cNvGraphicFramePr>
            <p:nvPr/>
          </p:nvGraphicFramePr>
          <p:xfrm>
            <a:off x="6700511" y="2852887"/>
            <a:ext cx="1640794" cy="601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2" name="Формула" r:id="rId25" imgW="14325600" imgH="4876800" progId="Equation.3">
                    <p:embed/>
                  </p:oleObj>
                </mc:Choice>
                <mc:Fallback>
                  <p:oleObj name="Формула" r:id="rId25" imgW="14325600" imgH="4876800" progId="Equation.3">
                    <p:embed/>
                    <p:pic>
                      <p:nvPicPr>
                        <p:cNvPr id="0" name="Изображение 513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6700511" y="2852887"/>
                          <a:ext cx="1640794" cy="6016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0" name="Прямоугольник 99"/>
          <p:cNvSpPr/>
          <p:nvPr/>
        </p:nvSpPr>
        <p:spPr>
          <a:xfrm>
            <a:off x="1547664" y="4293096"/>
            <a:ext cx="6912768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611560" y="530120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" name="Группа 101"/>
          <p:cNvGrpSpPr/>
          <p:nvPr/>
        </p:nvGrpSpPr>
        <p:grpSpPr>
          <a:xfrm>
            <a:off x="1547664" y="5301208"/>
            <a:ext cx="6912768" cy="864096"/>
            <a:chOff x="5004048" y="2852936"/>
            <a:chExt cx="6912768" cy="864096"/>
          </a:xfrm>
        </p:grpSpPr>
        <p:sp>
          <p:nvSpPr>
            <p:cNvPr id="103" name="Прямоугольник 102"/>
            <p:cNvSpPr/>
            <p:nvPr/>
          </p:nvSpPr>
          <p:spPr>
            <a:xfrm>
              <a:off x="5004048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4" name="Object 2"/>
            <p:cNvGraphicFramePr>
              <a:graphicFrameLocks noChangeAspect="1"/>
            </p:cNvGraphicFramePr>
            <p:nvPr/>
          </p:nvGraphicFramePr>
          <p:xfrm>
            <a:off x="6444059" y="3032696"/>
            <a:ext cx="4114800" cy="525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3" name="Формула" r:id="rId27" imgW="32918400" imgH="4267200" progId="Equation.3">
                    <p:embed/>
                  </p:oleObj>
                </mc:Choice>
                <mc:Fallback>
                  <p:oleObj name="Формула" r:id="rId27" imgW="32918400" imgH="4267200" progId="Equation.3">
                    <p:embed/>
                    <p:pic>
                      <p:nvPicPr>
                        <p:cNvPr id="0" name="Изображение 513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6444059" y="3032696"/>
                          <a:ext cx="4114800" cy="5254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5" name="Группа 104"/>
          <p:cNvGrpSpPr/>
          <p:nvPr/>
        </p:nvGrpSpPr>
        <p:grpSpPr>
          <a:xfrm>
            <a:off x="1547664" y="5301208"/>
            <a:ext cx="6912768" cy="864096"/>
            <a:chOff x="5004048" y="2852936"/>
            <a:chExt cx="6912768" cy="864096"/>
          </a:xfrm>
        </p:grpSpPr>
        <p:sp>
          <p:nvSpPr>
            <p:cNvPr id="106" name="Прямоугольник 105"/>
            <p:cNvSpPr/>
            <p:nvPr/>
          </p:nvSpPr>
          <p:spPr>
            <a:xfrm>
              <a:off x="5004048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7" name="Object 2"/>
            <p:cNvGraphicFramePr>
              <a:graphicFrameLocks noChangeAspect="1"/>
            </p:cNvGraphicFramePr>
            <p:nvPr/>
          </p:nvGraphicFramePr>
          <p:xfrm>
            <a:off x="6018609" y="2996853"/>
            <a:ext cx="5102225" cy="638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4" name="Формула" r:id="rId29" imgW="40233600" imgH="5181600" progId="Equation.3">
                    <p:embed/>
                  </p:oleObj>
                </mc:Choice>
                <mc:Fallback>
                  <p:oleObj name="Формула" r:id="rId29" imgW="40233600" imgH="5181600" progId="Equation.3">
                    <p:embed/>
                    <p:pic>
                      <p:nvPicPr>
                        <p:cNvPr id="0" name="Изображение 51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6018609" y="2996853"/>
                          <a:ext cx="5102225" cy="6381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8" name="Группа 107"/>
          <p:cNvGrpSpPr/>
          <p:nvPr/>
        </p:nvGrpSpPr>
        <p:grpSpPr>
          <a:xfrm>
            <a:off x="1547664" y="5301208"/>
            <a:ext cx="6912768" cy="864096"/>
            <a:chOff x="4211960" y="2852936"/>
            <a:chExt cx="6912768" cy="864096"/>
          </a:xfrm>
        </p:grpSpPr>
        <p:sp>
          <p:nvSpPr>
            <p:cNvPr id="109" name="Прямоугольник 108"/>
            <p:cNvSpPr/>
            <p:nvPr/>
          </p:nvSpPr>
          <p:spPr>
            <a:xfrm>
              <a:off x="4211960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0" name="Object 2"/>
            <p:cNvGraphicFramePr>
              <a:graphicFrameLocks noChangeAspect="1"/>
            </p:cNvGraphicFramePr>
            <p:nvPr/>
          </p:nvGraphicFramePr>
          <p:xfrm>
            <a:off x="4937596" y="2996977"/>
            <a:ext cx="5734050" cy="623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5" name="Формула" r:id="rId31" imgW="45415200" imgH="5181600" progId="Equation.3">
                    <p:embed/>
                  </p:oleObj>
                </mc:Choice>
                <mc:Fallback>
                  <p:oleObj name="Формула" r:id="rId31" imgW="45415200" imgH="5181600" progId="Equation.3">
                    <p:embed/>
                    <p:pic>
                      <p:nvPicPr>
                        <p:cNvPr id="0" name="Изображение 513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4937596" y="2996977"/>
                          <a:ext cx="5734050" cy="6238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1" name="Группа 110"/>
          <p:cNvGrpSpPr/>
          <p:nvPr/>
        </p:nvGrpSpPr>
        <p:grpSpPr>
          <a:xfrm>
            <a:off x="1547664" y="5301208"/>
            <a:ext cx="6912768" cy="864096"/>
            <a:chOff x="5004048" y="2708920"/>
            <a:chExt cx="4937691" cy="864096"/>
          </a:xfrm>
        </p:grpSpPr>
        <p:sp>
          <p:nvSpPr>
            <p:cNvPr id="112" name="Прямоугольник 111"/>
            <p:cNvSpPr/>
            <p:nvPr/>
          </p:nvSpPr>
          <p:spPr>
            <a:xfrm>
              <a:off x="5004048" y="2708920"/>
              <a:ext cx="4937691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3" name="Object 2"/>
            <p:cNvGraphicFramePr>
              <a:graphicFrameLocks noChangeAspect="1"/>
            </p:cNvGraphicFramePr>
            <p:nvPr/>
          </p:nvGraphicFramePr>
          <p:xfrm>
            <a:off x="6822976" y="2890937"/>
            <a:ext cx="1394732" cy="525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6" name="Формула" r:id="rId33" imgW="12192000" imgH="4267200" progId="Equation.3">
                    <p:embed/>
                  </p:oleObj>
                </mc:Choice>
                <mc:Fallback>
                  <p:oleObj name="Формула" r:id="rId33" imgW="12192000" imgH="4267200" progId="Equation.3">
                    <p:embed/>
                    <p:pic>
                      <p:nvPicPr>
                        <p:cNvPr id="0" name="Изображение 513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6822976" y="2890937"/>
                          <a:ext cx="1394732" cy="5254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4" name="Прямоугольник 113"/>
          <p:cNvSpPr/>
          <p:nvPr/>
        </p:nvSpPr>
        <p:spPr>
          <a:xfrm>
            <a:off x="1547664" y="5301208"/>
            <a:ext cx="6912768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6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74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длину окружности, описанной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квадрата со стороной 8см.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323528" y="1196752"/>
            <a:ext cx="8424936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5652120" y="3861048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652120" y="126876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172400" y="126876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172400" y="393305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804248" y="3501008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см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Управляющая кнопка: настраиваемая 88">
            <a:hlinkClick r:id="" action="ppaction://noaction" highlightClick="1"/>
          </p:cNvPr>
          <p:cNvSpPr/>
          <p:nvPr/>
        </p:nvSpPr>
        <p:spPr>
          <a:xfrm>
            <a:off x="395536" y="1556792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Управляющая кнопка: настраиваемая 89">
            <a:hlinkClick r:id="" action="ppaction://noaction" highlightClick="1"/>
          </p:cNvPr>
          <p:cNvSpPr/>
          <p:nvPr/>
        </p:nvSpPr>
        <p:spPr>
          <a:xfrm>
            <a:off x="395536" y="2636912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1" name="Object 7"/>
          <p:cNvGraphicFramePr>
            <a:graphicFrameLocks noChangeAspect="1"/>
          </p:cNvGraphicFramePr>
          <p:nvPr/>
        </p:nvGraphicFramePr>
        <p:xfrm>
          <a:off x="2627784" y="1484784"/>
          <a:ext cx="1841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Формула" r:id="rId2" imgW="16154400" imgH="5181600" progId="Equation.3">
                  <p:embed/>
                </p:oleObj>
              </mc:Choice>
              <mc:Fallback>
                <p:oleObj name="Формула" r:id="rId2" imgW="16154400" imgH="5181600" progId="Equation.3">
                  <p:embed/>
                  <p:pic>
                    <p:nvPicPr>
                      <p:cNvPr id="0" name="Изображение 614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27784" y="1484784"/>
                        <a:ext cx="1841500" cy="533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10"/>
          <p:cNvGraphicFramePr>
            <a:graphicFrameLocks noChangeAspect="1"/>
          </p:cNvGraphicFramePr>
          <p:nvPr/>
        </p:nvGraphicFramePr>
        <p:xfrm>
          <a:off x="1187624" y="3356992"/>
          <a:ext cx="2159000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Формула" r:id="rId4" imgW="23164800" imgH="10363200" progId="Equation.3">
                  <p:embed/>
                </p:oleObj>
              </mc:Choice>
              <mc:Fallback>
                <p:oleObj name="Формула" r:id="rId4" imgW="23164800" imgH="10363200" progId="Equation.3">
                  <p:embed/>
                  <p:pic>
                    <p:nvPicPr>
                      <p:cNvPr id="0" name="Изображение 6145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7624" y="3356992"/>
                        <a:ext cx="2159000" cy="9477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ct 10"/>
          <p:cNvGraphicFramePr>
            <a:graphicFrameLocks noChangeAspect="1"/>
          </p:cNvGraphicFramePr>
          <p:nvPr/>
        </p:nvGraphicFramePr>
        <p:xfrm>
          <a:off x="467544" y="3645024"/>
          <a:ext cx="5461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Формула" r:id="rId6" imgW="5486400" imgH="4876800" progId="Equation.3">
                  <p:embed/>
                </p:oleObj>
              </mc:Choice>
              <mc:Fallback>
                <p:oleObj name="Формула" r:id="rId6" imgW="5486400" imgH="4876800" progId="Equation.3">
                  <p:embed/>
                  <p:pic>
                    <p:nvPicPr>
                      <p:cNvPr id="0" name="Изображение 6146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7544" y="3645024"/>
                        <a:ext cx="546100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11"/>
          <p:cNvGraphicFramePr>
            <a:graphicFrameLocks noChangeAspect="1"/>
          </p:cNvGraphicFramePr>
          <p:nvPr/>
        </p:nvGraphicFramePr>
        <p:xfrm>
          <a:off x="467544" y="4509120"/>
          <a:ext cx="6064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Формула" r:id="rId8" imgW="6096000" imgH="4876800" progId="Equation.3">
                  <p:embed/>
                </p:oleObj>
              </mc:Choice>
              <mc:Fallback>
                <p:oleObj name="Формула" r:id="rId8" imgW="6096000" imgH="4876800" progId="Equation.3">
                  <p:embed/>
                  <p:pic>
                    <p:nvPicPr>
                      <p:cNvPr id="0" name="Изображение 6147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7544" y="4509120"/>
                        <a:ext cx="606425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22" name="Object 18"/>
          <p:cNvGraphicFramePr>
            <a:graphicFrameLocks noChangeAspect="1"/>
          </p:cNvGraphicFramePr>
          <p:nvPr/>
        </p:nvGraphicFramePr>
        <p:xfrm>
          <a:off x="1403648" y="4437112"/>
          <a:ext cx="30988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Формула" r:id="rId10" imgW="30480000" imgH="5181600" progId="Equation.3">
                  <p:embed/>
                </p:oleObj>
              </mc:Choice>
              <mc:Fallback>
                <p:oleObj name="Формула" r:id="rId10" imgW="30480000" imgH="5181600" progId="Equation.3">
                  <p:embed/>
                  <p:pic>
                    <p:nvPicPr>
                      <p:cNvPr id="0" name="Изображение 6148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03648" y="4437112"/>
                        <a:ext cx="3098800" cy="5143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6012160" y="1772816"/>
            <a:ext cx="2232248" cy="2232248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580112" y="1340768"/>
            <a:ext cx="3096344" cy="309634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35882" name="Object 10"/>
          <p:cNvGraphicFramePr>
            <a:graphicFrameLocks noChangeAspect="1"/>
          </p:cNvGraphicFramePr>
          <p:nvPr/>
        </p:nvGraphicFramePr>
        <p:xfrm>
          <a:off x="3491880" y="3429000"/>
          <a:ext cx="1192212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Формула" r:id="rId12" imgW="12801600" imgH="9753600" progId="Equation.3">
                  <p:embed/>
                </p:oleObj>
              </mc:Choice>
              <mc:Fallback>
                <p:oleObj name="Формула" r:id="rId12" imgW="12801600" imgH="9753600" progId="Equation.3">
                  <p:embed/>
                  <p:pic>
                    <p:nvPicPr>
                      <p:cNvPr id="0" name="Изображение 6149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491880" y="3429000"/>
                        <a:ext cx="1192212" cy="892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5436096" y="1268760"/>
            <a:ext cx="3312368" cy="33123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43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  <p:sp>
        <p:nvSpPr>
          <p:cNvPr id="44" name="Управляющая кнопка: сведения 43">
            <a:hlinkClick r:id="rId16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5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792088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 длину дуги окружности, если: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0080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5536" y="292494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52"/>
          <p:cNvGrpSpPr/>
          <p:nvPr/>
        </p:nvGrpSpPr>
        <p:grpSpPr>
          <a:xfrm>
            <a:off x="5796136" y="1340768"/>
            <a:ext cx="2880320" cy="1080120"/>
            <a:chOff x="1691680" y="3356992"/>
            <a:chExt cx="2880320" cy="1080120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1691680" y="3356992"/>
              <a:ext cx="2880320" cy="108012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2" name="Object 2"/>
            <p:cNvGraphicFramePr>
              <a:graphicFrameLocks noChangeAspect="1"/>
            </p:cNvGraphicFramePr>
            <p:nvPr/>
          </p:nvGraphicFramePr>
          <p:xfrm>
            <a:off x="2107531" y="3416703"/>
            <a:ext cx="2104429" cy="10204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69" name="Формула" r:id="rId2" imgW="17068800" imgH="9448800" progId="Equation.3">
                    <p:embed/>
                  </p:oleObj>
                </mc:Choice>
                <mc:Fallback>
                  <p:oleObj name="Формула" r:id="rId2" imgW="17068800" imgH="9448800" progId="Equation.3">
                    <p:embed/>
                    <p:pic>
                      <p:nvPicPr>
                        <p:cNvPr id="0" name="Изображение 716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107531" y="3416703"/>
                          <a:ext cx="2104429" cy="102040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Прямоугольник 62"/>
          <p:cNvSpPr/>
          <p:nvPr/>
        </p:nvSpPr>
        <p:spPr>
          <a:xfrm>
            <a:off x="1187624" y="1340768"/>
            <a:ext cx="446449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5" name="Object 2"/>
          <p:cNvGraphicFramePr>
            <a:graphicFrameLocks noChangeAspect="1"/>
          </p:cNvGraphicFramePr>
          <p:nvPr/>
        </p:nvGraphicFramePr>
        <p:xfrm>
          <a:off x="1835696" y="1556792"/>
          <a:ext cx="3252787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Формула" r:id="rId4" imgW="30480000" imgH="6096000" progId="Equation.3">
                  <p:embed/>
                </p:oleObj>
              </mc:Choice>
              <mc:Fallback>
                <p:oleObj name="Формула" r:id="rId4" imgW="30480000" imgH="6096000" progId="Equation.3">
                  <p:embed/>
                  <p:pic>
                    <p:nvPicPr>
                      <p:cNvPr id="0" name="Изображение 7169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5696" y="1556792"/>
                        <a:ext cx="3252787" cy="682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Прямоугольник 65"/>
          <p:cNvSpPr/>
          <p:nvPr/>
        </p:nvSpPr>
        <p:spPr>
          <a:xfrm>
            <a:off x="1187624" y="1340768"/>
            <a:ext cx="4464496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сведения 32">
            <a:hlinkClick r:id="rId6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52"/>
          <p:cNvGrpSpPr/>
          <p:nvPr/>
        </p:nvGrpSpPr>
        <p:grpSpPr>
          <a:xfrm>
            <a:off x="5796136" y="2564904"/>
            <a:ext cx="2880320" cy="1080120"/>
            <a:chOff x="1691680" y="3356992"/>
            <a:chExt cx="2880320" cy="108012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1691680" y="3356992"/>
              <a:ext cx="2880320" cy="108012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Object 2"/>
            <p:cNvGraphicFramePr>
              <a:graphicFrameLocks noChangeAspect="1"/>
            </p:cNvGraphicFramePr>
            <p:nvPr/>
          </p:nvGraphicFramePr>
          <p:xfrm>
            <a:off x="2088382" y="3646413"/>
            <a:ext cx="2143125" cy="560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" name="Формула" r:id="rId7" imgW="17373600" imgH="5181600" progId="Equation.3">
                    <p:embed/>
                  </p:oleObj>
                </mc:Choice>
                <mc:Fallback>
                  <p:oleObj name="Формула" r:id="rId7" imgW="17373600" imgH="5181600" progId="Equation.3">
                    <p:embed/>
                    <p:pic>
                      <p:nvPicPr>
                        <p:cNvPr id="0" name="Изображение 717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088382" y="3646413"/>
                          <a:ext cx="2143125" cy="5603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Прямоугольник 52"/>
          <p:cNvSpPr/>
          <p:nvPr/>
        </p:nvSpPr>
        <p:spPr>
          <a:xfrm>
            <a:off x="1187624" y="2564904"/>
            <a:ext cx="446449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7" name="Object 2"/>
          <p:cNvGraphicFramePr>
            <a:graphicFrameLocks noChangeAspect="1"/>
          </p:cNvGraphicFramePr>
          <p:nvPr/>
        </p:nvGraphicFramePr>
        <p:xfrm>
          <a:off x="1738313" y="2781300"/>
          <a:ext cx="344805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Формула" r:id="rId9" imgW="32308800" imgH="6096000" progId="Equation.3">
                  <p:embed/>
                </p:oleObj>
              </mc:Choice>
              <mc:Fallback>
                <p:oleObj name="Формула" r:id="rId9" imgW="32308800" imgH="6096000" progId="Equation.3">
                  <p:embed/>
                  <p:pic>
                    <p:nvPicPr>
                      <p:cNvPr id="0" name="Изображение 7171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38313" y="2781300"/>
                        <a:ext cx="3448050" cy="682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Прямоугольник 57"/>
          <p:cNvSpPr/>
          <p:nvPr/>
        </p:nvSpPr>
        <p:spPr>
          <a:xfrm>
            <a:off x="1187624" y="2564904"/>
            <a:ext cx="4464496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395536" y="4149080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Группа 52"/>
          <p:cNvGrpSpPr/>
          <p:nvPr/>
        </p:nvGrpSpPr>
        <p:grpSpPr>
          <a:xfrm>
            <a:off x="5796136" y="3789040"/>
            <a:ext cx="2880320" cy="1080120"/>
            <a:chOff x="1691680" y="3356992"/>
            <a:chExt cx="2880320" cy="1080120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1691680" y="3356992"/>
              <a:ext cx="2880320" cy="108012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4" name="Object 2"/>
            <p:cNvGraphicFramePr>
              <a:graphicFrameLocks noChangeAspect="1"/>
            </p:cNvGraphicFramePr>
            <p:nvPr/>
          </p:nvGraphicFramePr>
          <p:xfrm>
            <a:off x="2220144" y="3416052"/>
            <a:ext cx="1879600" cy="1020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3" name="Формула" r:id="rId11" imgW="15240000" imgH="9448800" progId="Equation.3">
                    <p:embed/>
                  </p:oleObj>
                </mc:Choice>
                <mc:Fallback>
                  <p:oleObj name="Формула" r:id="rId11" imgW="15240000" imgH="9448800" progId="Equation.3">
                    <p:embed/>
                    <p:pic>
                      <p:nvPicPr>
                        <p:cNvPr id="0" name="Изображение 71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220144" y="3416052"/>
                          <a:ext cx="1879600" cy="10207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7" name="Прямоугольник 66"/>
          <p:cNvSpPr/>
          <p:nvPr/>
        </p:nvSpPr>
        <p:spPr>
          <a:xfrm>
            <a:off x="1187624" y="3789040"/>
            <a:ext cx="446449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8" name="Object 2"/>
          <p:cNvGraphicFramePr>
            <a:graphicFrameLocks noChangeAspect="1"/>
          </p:cNvGraphicFramePr>
          <p:nvPr/>
        </p:nvGraphicFramePr>
        <p:xfrm>
          <a:off x="1852613" y="4005263"/>
          <a:ext cx="321945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Формула" r:id="rId13" imgW="30175200" imgH="6096000" progId="Equation.3">
                  <p:embed/>
                </p:oleObj>
              </mc:Choice>
              <mc:Fallback>
                <p:oleObj name="Формула" r:id="rId13" imgW="30175200" imgH="6096000" progId="Equation.3">
                  <p:embed/>
                  <p:pic>
                    <p:nvPicPr>
                      <p:cNvPr id="0" name="Изображение 7173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52613" y="4005263"/>
                        <a:ext cx="3219450" cy="682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Прямоугольник 68"/>
          <p:cNvSpPr/>
          <p:nvPr/>
        </p:nvSpPr>
        <p:spPr>
          <a:xfrm>
            <a:off x="1187624" y="3789040"/>
            <a:ext cx="4464496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395536" y="537321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" name="Группа 52"/>
          <p:cNvGrpSpPr/>
          <p:nvPr/>
        </p:nvGrpSpPr>
        <p:grpSpPr>
          <a:xfrm>
            <a:off x="5796136" y="5013176"/>
            <a:ext cx="2880320" cy="1080120"/>
            <a:chOff x="1691680" y="3356992"/>
            <a:chExt cx="2880320" cy="1080120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1691680" y="3356992"/>
              <a:ext cx="2880320" cy="108012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3" name="Object 2"/>
            <p:cNvGraphicFramePr>
              <a:graphicFrameLocks noChangeAspect="1"/>
            </p:cNvGraphicFramePr>
            <p:nvPr/>
          </p:nvGraphicFramePr>
          <p:xfrm>
            <a:off x="2069332" y="3646066"/>
            <a:ext cx="2181225" cy="560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5" name="Формула" r:id="rId15" imgW="17678400" imgH="5181600" progId="Equation.3">
                    <p:embed/>
                  </p:oleObj>
                </mc:Choice>
                <mc:Fallback>
                  <p:oleObj name="Формула" r:id="rId15" imgW="17678400" imgH="5181600" progId="Equation.3">
                    <p:embed/>
                    <p:pic>
                      <p:nvPicPr>
                        <p:cNvPr id="0" name="Изображение 717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2069332" y="3646066"/>
                          <a:ext cx="2181225" cy="5603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5" name="Прямоугольник 74"/>
          <p:cNvSpPr/>
          <p:nvPr/>
        </p:nvSpPr>
        <p:spPr>
          <a:xfrm>
            <a:off x="1187624" y="5013176"/>
            <a:ext cx="446449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0" name="Object 2"/>
          <p:cNvGraphicFramePr>
            <a:graphicFrameLocks noChangeAspect="1"/>
          </p:cNvGraphicFramePr>
          <p:nvPr/>
        </p:nvGraphicFramePr>
        <p:xfrm>
          <a:off x="1755775" y="5229225"/>
          <a:ext cx="341471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Формула" r:id="rId17" imgW="32004000" imgH="6096000" progId="Equation.3">
                  <p:embed/>
                </p:oleObj>
              </mc:Choice>
              <mc:Fallback>
                <p:oleObj name="Формула" r:id="rId17" imgW="32004000" imgH="6096000" progId="Equation.3">
                  <p:embed/>
                  <p:pic>
                    <p:nvPicPr>
                      <p:cNvPr id="0" name="Изображение 7175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55775" y="5229225"/>
                        <a:ext cx="3414713" cy="682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Прямоугольник 80"/>
          <p:cNvSpPr/>
          <p:nvPr/>
        </p:nvSpPr>
        <p:spPr>
          <a:xfrm>
            <a:off x="1187624" y="5013176"/>
            <a:ext cx="4464496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3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84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3141</Words>
  <Application>WPS Presentation</Application>
  <PresentationFormat>Экран (4:3)</PresentationFormat>
  <Paragraphs>691</Paragraphs>
  <Slides>31</Slides>
  <Notes>26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226</vt:i4>
      </vt:variant>
      <vt:variant>
        <vt:lpstr>幻灯片标题</vt:lpstr>
      </vt:variant>
      <vt:variant>
        <vt:i4>31</vt:i4>
      </vt:variant>
    </vt:vector>
  </HeadingPairs>
  <TitlesOfParts>
    <vt:vector size="265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Людмила Мороз</cp:lastModifiedBy>
  <cp:revision>482</cp:revision>
  <dcterms:created xsi:type="dcterms:W3CDTF">2019-05-22T06:30:00Z</dcterms:created>
  <dcterms:modified xsi:type="dcterms:W3CDTF">2025-02-16T17:01:35Z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6FAE86A925A04A4F93B8BBCD5147AC4F_12</vt:lpwstr>
  </property>
  <property fmtid="{D5CDD505-2E9C-101B-9397-08002B2CF9AE}" pid="3" name="KSOProductBuildVer">
    <vt:lpwstr>1049-12.2.0.19805</vt:lpwstr>
  </property>
</Properties>
</file>