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25"/>
  </p:handoutMasterIdLst>
  <p:sldIdLst>
    <p:sldId id="256" r:id="rId3"/>
    <p:sldId id="265" r:id="rId4"/>
    <p:sldId id="327" r:id="rId5"/>
    <p:sldId id="328" r:id="rId6"/>
    <p:sldId id="380" r:id="rId7"/>
    <p:sldId id="385" r:id="rId8"/>
    <p:sldId id="311" r:id="rId10"/>
    <p:sldId id="359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67" r:id="rId20"/>
    <p:sldId id="365" r:id="rId21"/>
    <p:sldId id="396" r:id="rId22"/>
    <p:sldId id="397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54805"/>
    <a:srgbClr val="333300"/>
    <a:srgbClr val="3A5857"/>
    <a:srgbClr val="5F8F8E"/>
    <a:srgbClr val="A3C9B5"/>
    <a:srgbClr val="428208"/>
    <a:srgbClr val="ABE472"/>
    <a:srgbClr val="C2FEE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6387" autoAdjust="0"/>
  </p:normalViewPr>
  <p:slideViewPr>
    <p:cSldViewPr>
      <p:cViewPr varScale="1">
        <p:scale>
          <a:sx n="97" d="100"/>
          <a:sy n="97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2" Type="http://schemas.openxmlformats.org/officeDocument/2006/relationships/image" Target="../media/image18.wmf"/><Relationship Id="rId11" Type="http://schemas.openxmlformats.org/officeDocument/2006/relationships/image" Target="../media/image17.wmf"/><Relationship Id="rId10" Type="http://schemas.openxmlformats.org/officeDocument/2006/relationships/image" Target="../media/image16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image" Target="../media/image107.wmf"/><Relationship Id="rId7" Type="http://schemas.openxmlformats.org/officeDocument/2006/relationships/image" Target="../media/image106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3" Type="http://schemas.openxmlformats.org/officeDocument/2006/relationships/image" Target="../media/image112.wmf"/><Relationship Id="rId12" Type="http://schemas.openxmlformats.org/officeDocument/2006/relationships/image" Target="../media/image111.wmf"/><Relationship Id="rId11" Type="http://schemas.openxmlformats.org/officeDocument/2006/relationships/image" Target="../media/image110.wmf"/><Relationship Id="rId10" Type="http://schemas.openxmlformats.org/officeDocument/2006/relationships/image" Target="../media/image109.wmf"/><Relationship Id="rId1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image" Target="../media/image120.wmf"/><Relationship Id="rId7" Type="http://schemas.openxmlformats.org/officeDocument/2006/relationships/image" Target="../media/image119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2" Type="http://schemas.openxmlformats.org/officeDocument/2006/relationships/image" Target="../media/image124.wmf"/><Relationship Id="rId11" Type="http://schemas.openxmlformats.org/officeDocument/2006/relationships/image" Target="../media/image123.wmf"/><Relationship Id="rId10" Type="http://schemas.openxmlformats.org/officeDocument/2006/relationships/image" Target="../media/image122.wmf"/><Relationship Id="rId1" Type="http://schemas.openxmlformats.org/officeDocument/2006/relationships/image" Target="../media/image113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wmf"/><Relationship Id="rId8" Type="http://schemas.openxmlformats.org/officeDocument/2006/relationships/image" Target="../media/image132.wmf"/><Relationship Id="rId7" Type="http://schemas.openxmlformats.org/officeDocument/2006/relationships/image" Target="../media/image131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2" Type="http://schemas.openxmlformats.org/officeDocument/2006/relationships/image" Target="../media/image136.wmf"/><Relationship Id="rId11" Type="http://schemas.openxmlformats.org/officeDocument/2006/relationships/image" Target="../media/image135.wmf"/><Relationship Id="rId10" Type="http://schemas.openxmlformats.org/officeDocument/2006/relationships/image" Target="../media/image134.wmf"/><Relationship Id="rId1" Type="http://schemas.openxmlformats.org/officeDocument/2006/relationships/image" Target="../media/image125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5.wmf"/><Relationship Id="rId8" Type="http://schemas.openxmlformats.org/officeDocument/2006/relationships/image" Target="../media/image144.wmf"/><Relationship Id="rId7" Type="http://schemas.openxmlformats.org/officeDocument/2006/relationships/image" Target="../media/image143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2" Type="http://schemas.openxmlformats.org/officeDocument/2006/relationships/image" Target="../media/image148.wmf"/><Relationship Id="rId11" Type="http://schemas.openxmlformats.org/officeDocument/2006/relationships/image" Target="../media/image147.wmf"/><Relationship Id="rId10" Type="http://schemas.openxmlformats.org/officeDocument/2006/relationships/image" Target="../media/image146.wmf"/><Relationship Id="rId1" Type="http://schemas.openxmlformats.org/officeDocument/2006/relationships/image" Target="../media/image137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1" Type="http://schemas.openxmlformats.org/officeDocument/2006/relationships/image" Target="../media/image159.wmf"/><Relationship Id="rId10" Type="http://schemas.openxmlformats.org/officeDocument/2006/relationships/image" Target="../media/image158.wmf"/><Relationship Id="rId1" Type="http://schemas.openxmlformats.org/officeDocument/2006/relationships/image" Target="../media/image149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1.wmf"/><Relationship Id="rId8" Type="http://schemas.openxmlformats.org/officeDocument/2006/relationships/image" Target="../media/image170.wmf"/><Relationship Id="rId7" Type="http://schemas.openxmlformats.org/officeDocument/2006/relationships/image" Target="../media/image169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8" Type="http://schemas.openxmlformats.org/officeDocument/2006/relationships/image" Target="../media/image180.wmf"/><Relationship Id="rId17" Type="http://schemas.openxmlformats.org/officeDocument/2006/relationships/image" Target="../media/image179.wmf"/><Relationship Id="rId16" Type="http://schemas.openxmlformats.org/officeDocument/2006/relationships/image" Target="../media/image178.wmf"/><Relationship Id="rId15" Type="http://schemas.openxmlformats.org/officeDocument/2006/relationships/image" Target="../media/image177.wmf"/><Relationship Id="rId14" Type="http://schemas.openxmlformats.org/officeDocument/2006/relationships/image" Target="../media/image176.wmf"/><Relationship Id="rId13" Type="http://schemas.openxmlformats.org/officeDocument/2006/relationships/image" Target="../media/image175.wmf"/><Relationship Id="rId12" Type="http://schemas.openxmlformats.org/officeDocument/2006/relationships/image" Target="../media/image174.wmf"/><Relationship Id="rId11" Type="http://schemas.openxmlformats.org/officeDocument/2006/relationships/image" Target="../media/image173.wmf"/><Relationship Id="rId10" Type="http://schemas.openxmlformats.org/officeDocument/2006/relationships/image" Target="../media/image172.wmf"/><Relationship Id="rId1" Type="http://schemas.openxmlformats.org/officeDocument/2006/relationships/image" Target="../media/image163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8" Type="http://schemas.openxmlformats.org/officeDocument/2006/relationships/image" Target="../media/image188.wmf"/><Relationship Id="rId7" Type="http://schemas.openxmlformats.org/officeDocument/2006/relationships/image" Target="../media/image187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2" Type="http://schemas.openxmlformats.org/officeDocument/2006/relationships/image" Target="../media/image192.wmf"/><Relationship Id="rId11" Type="http://schemas.openxmlformats.org/officeDocument/2006/relationships/image" Target="../media/image191.wmf"/><Relationship Id="rId10" Type="http://schemas.openxmlformats.org/officeDocument/2006/relationships/image" Target="../media/image190.wmf"/><Relationship Id="rId1" Type="http://schemas.openxmlformats.org/officeDocument/2006/relationships/image" Target="../media/image181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1.wmf"/><Relationship Id="rId8" Type="http://schemas.openxmlformats.org/officeDocument/2006/relationships/image" Target="../media/image200.wmf"/><Relationship Id="rId7" Type="http://schemas.openxmlformats.org/officeDocument/2006/relationships/image" Target="../media/image199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0" Type="http://schemas.openxmlformats.org/officeDocument/2006/relationships/image" Target="../media/image202.wmf"/><Relationship Id="rId1" Type="http://schemas.openxmlformats.org/officeDocument/2006/relationships/image" Target="../media/image193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3.wmf"/><Relationship Id="rId8" Type="http://schemas.openxmlformats.org/officeDocument/2006/relationships/image" Target="../media/image211.wmf"/><Relationship Id="rId7" Type="http://schemas.openxmlformats.org/officeDocument/2006/relationships/image" Target="../media/image210.wmf"/><Relationship Id="rId6" Type="http://schemas.openxmlformats.org/officeDocument/2006/relationships/image" Target="../media/image209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2" Type="http://schemas.openxmlformats.org/officeDocument/2006/relationships/image" Target="../media/image216.wmf"/><Relationship Id="rId11" Type="http://schemas.openxmlformats.org/officeDocument/2006/relationships/image" Target="../media/image215.wmf"/><Relationship Id="rId10" Type="http://schemas.openxmlformats.org/officeDocument/2006/relationships/image" Target="../media/image214.wmf"/><Relationship Id="rId1" Type="http://schemas.openxmlformats.org/officeDocument/2006/relationships/image" Target="../media/image203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42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image" Target="../media/image54.wmf"/><Relationship Id="rId7" Type="http://schemas.openxmlformats.org/officeDocument/2006/relationships/image" Target="../media/image5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35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0" Type="http://schemas.openxmlformats.org/officeDocument/2006/relationships/image" Target="../media/image65.wmf"/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7" Type="http://schemas.openxmlformats.org/officeDocument/2006/relationships/image" Target="../media/image74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4.wmf"/><Relationship Id="rId8" Type="http://schemas.openxmlformats.org/officeDocument/2006/relationships/image" Target="../media/image83.wmf"/><Relationship Id="rId7" Type="http://schemas.openxmlformats.org/officeDocument/2006/relationships/image" Target="../media/image82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1" Type="http://schemas.openxmlformats.org/officeDocument/2006/relationships/image" Target="../media/image86.wmf"/><Relationship Id="rId10" Type="http://schemas.openxmlformats.org/officeDocument/2006/relationships/image" Target="../media/image85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image" Target="../media/image94.wmf"/><Relationship Id="rId7" Type="http://schemas.openxmlformats.org/officeDocument/2006/relationships/image" Target="../media/image93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3" Type="http://schemas.openxmlformats.org/officeDocument/2006/relationships/image" Target="../media/image99.wmf"/><Relationship Id="rId12" Type="http://schemas.openxmlformats.org/officeDocument/2006/relationships/image" Target="../media/image98.wmf"/><Relationship Id="rId11" Type="http://schemas.openxmlformats.org/officeDocument/2006/relationships/image" Target="../media/image97.wmf"/><Relationship Id="rId10" Type="http://schemas.openxmlformats.org/officeDocument/2006/relationships/image" Target="../media/image96.wmf"/><Relationship Id="rId1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левом нижнем углу. 2 Выбираем ответ – нажимаем. Задания выполняем последовательно.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левом</a:t>
            </a:r>
            <a:r>
              <a:rPr lang="ru-RU" baseline="0" dirty="0" smtClean="0"/>
              <a:t> верхнем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алгоритма решения нажимаем на прямоугольник с примером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решения нажимаем на кнопку «Решение»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err="1" smtClean="0"/>
              <a:t>Ка</a:t>
            </a:r>
            <a:r>
              <a:rPr lang="ru-RU" baseline="0" dirty="0" smtClean="0"/>
              <a:t> «Ответ» - визуализация ответа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«Проверка» – для визуализации алгоритма решения задачи.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решения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5220072" y="4437112"/>
            <a:ext cx="3703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948264" y="5373216"/>
            <a:ext cx="1952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oleObject" Target="../embeddings/oleObject70.bin"/><Relationship Id="rId7" Type="http://schemas.openxmlformats.org/officeDocument/2006/relationships/image" Target="../media/image78.wmf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8.bin"/><Relationship Id="rId3" Type="http://schemas.openxmlformats.org/officeDocument/2006/relationships/image" Target="../media/image76.wmf"/><Relationship Id="rId29" Type="http://schemas.openxmlformats.org/officeDocument/2006/relationships/notesSlide" Target="../notesSlides/notesSlide5.xml"/><Relationship Id="rId28" Type="http://schemas.openxmlformats.org/officeDocument/2006/relationships/vmlDrawing" Target="../drawings/vmlDrawing8.vml"/><Relationship Id="rId27" Type="http://schemas.openxmlformats.org/officeDocument/2006/relationships/slideLayout" Target="../slideLayouts/slideLayout4.xml"/><Relationship Id="rId26" Type="http://schemas.openxmlformats.org/officeDocument/2006/relationships/slide" Target="slide3.xml"/><Relationship Id="rId25" Type="http://schemas.openxmlformats.org/officeDocument/2006/relationships/image" Target="../media/image47.png"/><Relationship Id="rId24" Type="http://schemas.openxmlformats.org/officeDocument/2006/relationships/image" Target="../media/image46.png"/><Relationship Id="rId23" Type="http://schemas.openxmlformats.org/officeDocument/2006/relationships/image" Target="../media/image86.wmf"/><Relationship Id="rId22" Type="http://schemas.openxmlformats.org/officeDocument/2006/relationships/oleObject" Target="../embeddings/oleObject77.bin"/><Relationship Id="rId21" Type="http://schemas.openxmlformats.org/officeDocument/2006/relationships/image" Target="../media/image85.wmf"/><Relationship Id="rId20" Type="http://schemas.openxmlformats.org/officeDocument/2006/relationships/oleObject" Target="../embeddings/oleObject76.bin"/><Relationship Id="rId2" Type="http://schemas.openxmlformats.org/officeDocument/2006/relationships/oleObject" Target="../embeddings/oleObject67.bin"/><Relationship Id="rId19" Type="http://schemas.openxmlformats.org/officeDocument/2006/relationships/image" Target="../media/image84.wmf"/><Relationship Id="rId18" Type="http://schemas.openxmlformats.org/officeDocument/2006/relationships/oleObject" Target="../embeddings/oleObject75.bin"/><Relationship Id="rId17" Type="http://schemas.openxmlformats.org/officeDocument/2006/relationships/image" Target="../media/image83.wmf"/><Relationship Id="rId16" Type="http://schemas.openxmlformats.org/officeDocument/2006/relationships/oleObject" Target="../embeddings/oleObject74.bin"/><Relationship Id="rId15" Type="http://schemas.openxmlformats.org/officeDocument/2006/relationships/image" Target="../media/image82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81.wmf"/><Relationship Id="rId12" Type="http://schemas.openxmlformats.org/officeDocument/2006/relationships/oleObject" Target="../embeddings/oleObject72.bin"/><Relationship Id="rId11" Type="http://schemas.openxmlformats.org/officeDocument/2006/relationships/image" Target="../media/image80.wmf"/><Relationship Id="rId10" Type="http://schemas.openxmlformats.org/officeDocument/2006/relationships/oleObject" Target="../embeddings/oleObject71.bin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oleObject" Target="../embeddings/oleObject81.bin"/><Relationship Id="rId7" Type="http://schemas.openxmlformats.org/officeDocument/2006/relationships/image" Target="../media/image89.wmf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9.bin"/><Relationship Id="rId33" Type="http://schemas.openxmlformats.org/officeDocument/2006/relationships/notesSlide" Target="../notesSlides/notesSlide6.xml"/><Relationship Id="rId32" Type="http://schemas.openxmlformats.org/officeDocument/2006/relationships/vmlDrawing" Target="../drawings/vmlDrawing9.vml"/><Relationship Id="rId31" Type="http://schemas.openxmlformats.org/officeDocument/2006/relationships/slideLayout" Target="../slideLayouts/slideLayout4.xml"/><Relationship Id="rId30" Type="http://schemas.openxmlformats.org/officeDocument/2006/relationships/slide" Target="slide3.xml"/><Relationship Id="rId3" Type="http://schemas.openxmlformats.org/officeDocument/2006/relationships/image" Target="../media/image87.wmf"/><Relationship Id="rId29" Type="http://schemas.openxmlformats.org/officeDocument/2006/relationships/image" Target="../media/image47.png"/><Relationship Id="rId28" Type="http://schemas.openxmlformats.org/officeDocument/2006/relationships/image" Target="../media/image46.png"/><Relationship Id="rId27" Type="http://schemas.openxmlformats.org/officeDocument/2006/relationships/image" Target="../media/image99.wmf"/><Relationship Id="rId26" Type="http://schemas.openxmlformats.org/officeDocument/2006/relationships/oleObject" Target="../embeddings/oleObject90.bin"/><Relationship Id="rId25" Type="http://schemas.openxmlformats.org/officeDocument/2006/relationships/image" Target="../media/image98.wmf"/><Relationship Id="rId24" Type="http://schemas.openxmlformats.org/officeDocument/2006/relationships/oleObject" Target="../embeddings/oleObject89.bin"/><Relationship Id="rId23" Type="http://schemas.openxmlformats.org/officeDocument/2006/relationships/image" Target="../media/image97.wmf"/><Relationship Id="rId22" Type="http://schemas.openxmlformats.org/officeDocument/2006/relationships/oleObject" Target="../embeddings/oleObject88.bin"/><Relationship Id="rId21" Type="http://schemas.openxmlformats.org/officeDocument/2006/relationships/image" Target="../media/image96.wmf"/><Relationship Id="rId20" Type="http://schemas.openxmlformats.org/officeDocument/2006/relationships/oleObject" Target="../embeddings/oleObject87.bin"/><Relationship Id="rId2" Type="http://schemas.openxmlformats.org/officeDocument/2006/relationships/oleObject" Target="../embeddings/oleObject78.bin"/><Relationship Id="rId19" Type="http://schemas.openxmlformats.org/officeDocument/2006/relationships/image" Target="../media/image95.wmf"/><Relationship Id="rId18" Type="http://schemas.openxmlformats.org/officeDocument/2006/relationships/oleObject" Target="../embeddings/oleObject86.bin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85.bin"/><Relationship Id="rId15" Type="http://schemas.openxmlformats.org/officeDocument/2006/relationships/image" Target="../media/image93.wmf"/><Relationship Id="rId14" Type="http://schemas.openxmlformats.org/officeDocument/2006/relationships/oleObject" Target="../embeddings/oleObject84.bin"/><Relationship Id="rId13" Type="http://schemas.openxmlformats.org/officeDocument/2006/relationships/image" Target="../media/image92.wmf"/><Relationship Id="rId12" Type="http://schemas.openxmlformats.org/officeDocument/2006/relationships/oleObject" Target="../embeddings/oleObject83.bin"/><Relationship Id="rId11" Type="http://schemas.openxmlformats.org/officeDocument/2006/relationships/image" Target="../media/image91.wmf"/><Relationship Id="rId10" Type="http://schemas.openxmlformats.org/officeDocument/2006/relationships/oleObject" Target="../embeddings/oleObject82.bin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oleObject" Target="../embeddings/oleObject94.bin"/><Relationship Id="rId7" Type="http://schemas.openxmlformats.org/officeDocument/2006/relationships/image" Target="../media/image102.wmf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2.bin"/><Relationship Id="rId33" Type="http://schemas.openxmlformats.org/officeDocument/2006/relationships/notesSlide" Target="../notesSlides/notesSlide7.xml"/><Relationship Id="rId32" Type="http://schemas.openxmlformats.org/officeDocument/2006/relationships/vmlDrawing" Target="../drawings/vmlDrawing10.vml"/><Relationship Id="rId31" Type="http://schemas.openxmlformats.org/officeDocument/2006/relationships/slideLayout" Target="../slideLayouts/slideLayout4.xml"/><Relationship Id="rId30" Type="http://schemas.openxmlformats.org/officeDocument/2006/relationships/slide" Target="slide3.xml"/><Relationship Id="rId3" Type="http://schemas.openxmlformats.org/officeDocument/2006/relationships/image" Target="../media/image100.wmf"/><Relationship Id="rId29" Type="http://schemas.openxmlformats.org/officeDocument/2006/relationships/image" Target="../media/image47.png"/><Relationship Id="rId28" Type="http://schemas.openxmlformats.org/officeDocument/2006/relationships/image" Target="../media/image46.png"/><Relationship Id="rId27" Type="http://schemas.openxmlformats.org/officeDocument/2006/relationships/image" Target="../media/image112.wmf"/><Relationship Id="rId26" Type="http://schemas.openxmlformats.org/officeDocument/2006/relationships/oleObject" Target="../embeddings/oleObject103.bin"/><Relationship Id="rId25" Type="http://schemas.openxmlformats.org/officeDocument/2006/relationships/image" Target="../media/image111.wmf"/><Relationship Id="rId24" Type="http://schemas.openxmlformats.org/officeDocument/2006/relationships/oleObject" Target="../embeddings/oleObject102.bin"/><Relationship Id="rId23" Type="http://schemas.openxmlformats.org/officeDocument/2006/relationships/image" Target="../media/image110.wmf"/><Relationship Id="rId22" Type="http://schemas.openxmlformats.org/officeDocument/2006/relationships/oleObject" Target="../embeddings/oleObject101.bin"/><Relationship Id="rId21" Type="http://schemas.openxmlformats.org/officeDocument/2006/relationships/image" Target="../media/image109.wmf"/><Relationship Id="rId20" Type="http://schemas.openxmlformats.org/officeDocument/2006/relationships/oleObject" Target="../embeddings/oleObject100.bin"/><Relationship Id="rId2" Type="http://schemas.openxmlformats.org/officeDocument/2006/relationships/oleObject" Target="../embeddings/oleObject91.bin"/><Relationship Id="rId19" Type="http://schemas.openxmlformats.org/officeDocument/2006/relationships/image" Target="../media/image108.wmf"/><Relationship Id="rId18" Type="http://schemas.openxmlformats.org/officeDocument/2006/relationships/oleObject" Target="../embeddings/oleObject99.bin"/><Relationship Id="rId17" Type="http://schemas.openxmlformats.org/officeDocument/2006/relationships/image" Target="../media/image107.wmf"/><Relationship Id="rId16" Type="http://schemas.openxmlformats.org/officeDocument/2006/relationships/oleObject" Target="../embeddings/oleObject98.bin"/><Relationship Id="rId15" Type="http://schemas.openxmlformats.org/officeDocument/2006/relationships/image" Target="../media/image106.wmf"/><Relationship Id="rId14" Type="http://schemas.openxmlformats.org/officeDocument/2006/relationships/oleObject" Target="../embeddings/oleObject97.bin"/><Relationship Id="rId13" Type="http://schemas.openxmlformats.org/officeDocument/2006/relationships/image" Target="../media/image105.wmf"/><Relationship Id="rId12" Type="http://schemas.openxmlformats.org/officeDocument/2006/relationships/oleObject" Target="../embeddings/oleObject96.bin"/><Relationship Id="rId11" Type="http://schemas.openxmlformats.org/officeDocument/2006/relationships/image" Target="../media/image104.wmf"/><Relationship Id="rId10" Type="http://schemas.openxmlformats.org/officeDocument/2006/relationships/oleObject" Target="../embeddings/oleObject95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wmf"/><Relationship Id="rId8" Type="http://schemas.openxmlformats.org/officeDocument/2006/relationships/oleObject" Target="../embeddings/oleObject107.bin"/><Relationship Id="rId7" Type="http://schemas.openxmlformats.org/officeDocument/2006/relationships/image" Target="../media/image115.wmf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5.bin"/><Relationship Id="rId31" Type="http://schemas.openxmlformats.org/officeDocument/2006/relationships/notesSlide" Target="../notesSlides/notesSlide8.xml"/><Relationship Id="rId30" Type="http://schemas.openxmlformats.org/officeDocument/2006/relationships/vmlDrawing" Target="../drawings/vmlDrawing11.vml"/><Relationship Id="rId3" Type="http://schemas.openxmlformats.org/officeDocument/2006/relationships/image" Target="../media/image113.wmf"/><Relationship Id="rId29" Type="http://schemas.openxmlformats.org/officeDocument/2006/relationships/slideLayout" Target="../slideLayouts/slideLayout4.xml"/><Relationship Id="rId28" Type="http://schemas.openxmlformats.org/officeDocument/2006/relationships/slide" Target="slide3.xml"/><Relationship Id="rId27" Type="http://schemas.openxmlformats.org/officeDocument/2006/relationships/image" Target="../media/image47.png"/><Relationship Id="rId26" Type="http://schemas.openxmlformats.org/officeDocument/2006/relationships/image" Target="../media/image46.png"/><Relationship Id="rId25" Type="http://schemas.openxmlformats.org/officeDocument/2006/relationships/image" Target="../media/image124.wmf"/><Relationship Id="rId24" Type="http://schemas.openxmlformats.org/officeDocument/2006/relationships/oleObject" Target="../embeddings/oleObject115.bin"/><Relationship Id="rId23" Type="http://schemas.openxmlformats.org/officeDocument/2006/relationships/image" Target="../media/image123.wmf"/><Relationship Id="rId22" Type="http://schemas.openxmlformats.org/officeDocument/2006/relationships/oleObject" Target="../embeddings/oleObject114.bin"/><Relationship Id="rId21" Type="http://schemas.openxmlformats.org/officeDocument/2006/relationships/image" Target="../media/image122.wmf"/><Relationship Id="rId20" Type="http://schemas.openxmlformats.org/officeDocument/2006/relationships/oleObject" Target="../embeddings/oleObject113.bin"/><Relationship Id="rId2" Type="http://schemas.openxmlformats.org/officeDocument/2006/relationships/oleObject" Target="../embeddings/oleObject104.bin"/><Relationship Id="rId19" Type="http://schemas.openxmlformats.org/officeDocument/2006/relationships/image" Target="../media/image121.wmf"/><Relationship Id="rId18" Type="http://schemas.openxmlformats.org/officeDocument/2006/relationships/oleObject" Target="../embeddings/oleObject112.bin"/><Relationship Id="rId17" Type="http://schemas.openxmlformats.org/officeDocument/2006/relationships/image" Target="../media/image120.wmf"/><Relationship Id="rId16" Type="http://schemas.openxmlformats.org/officeDocument/2006/relationships/oleObject" Target="../embeddings/oleObject111.bin"/><Relationship Id="rId15" Type="http://schemas.openxmlformats.org/officeDocument/2006/relationships/image" Target="../media/image119.wmf"/><Relationship Id="rId14" Type="http://schemas.openxmlformats.org/officeDocument/2006/relationships/oleObject" Target="../embeddings/oleObject110.bin"/><Relationship Id="rId13" Type="http://schemas.openxmlformats.org/officeDocument/2006/relationships/image" Target="../media/image118.wmf"/><Relationship Id="rId12" Type="http://schemas.openxmlformats.org/officeDocument/2006/relationships/oleObject" Target="../embeddings/oleObject109.bin"/><Relationship Id="rId11" Type="http://schemas.openxmlformats.org/officeDocument/2006/relationships/image" Target="../media/image117.wmf"/><Relationship Id="rId10" Type="http://schemas.openxmlformats.org/officeDocument/2006/relationships/oleObject" Target="../embeddings/oleObject108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wmf"/><Relationship Id="rId8" Type="http://schemas.openxmlformats.org/officeDocument/2006/relationships/oleObject" Target="../embeddings/oleObject119.bin"/><Relationship Id="rId7" Type="http://schemas.openxmlformats.org/officeDocument/2006/relationships/image" Target="../media/image127.wmf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17.bin"/><Relationship Id="rId31" Type="http://schemas.openxmlformats.org/officeDocument/2006/relationships/notesSlide" Target="../notesSlides/notesSlide9.xml"/><Relationship Id="rId30" Type="http://schemas.openxmlformats.org/officeDocument/2006/relationships/vmlDrawing" Target="../drawings/vmlDrawing12.vml"/><Relationship Id="rId3" Type="http://schemas.openxmlformats.org/officeDocument/2006/relationships/image" Target="../media/image125.wmf"/><Relationship Id="rId29" Type="http://schemas.openxmlformats.org/officeDocument/2006/relationships/slideLayout" Target="../slideLayouts/slideLayout4.xml"/><Relationship Id="rId28" Type="http://schemas.openxmlformats.org/officeDocument/2006/relationships/slide" Target="slide3.xml"/><Relationship Id="rId27" Type="http://schemas.openxmlformats.org/officeDocument/2006/relationships/image" Target="../media/image47.png"/><Relationship Id="rId26" Type="http://schemas.openxmlformats.org/officeDocument/2006/relationships/image" Target="../media/image46.png"/><Relationship Id="rId25" Type="http://schemas.openxmlformats.org/officeDocument/2006/relationships/image" Target="../media/image136.wmf"/><Relationship Id="rId24" Type="http://schemas.openxmlformats.org/officeDocument/2006/relationships/oleObject" Target="../embeddings/oleObject127.bin"/><Relationship Id="rId23" Type="http://schemas.openxmlformats.org/officeDocument/2006/relationships/image" Target="../media/image135.wmf"/><Relationship Id="rId22" Type="http://schemas.openxmlformats.org/officeDocument/2006/relationships/oleObject" Target="../embeddings/oleObject126.bin"/><Relationship Id="rId21" Type="http://schemas.openxmlformats.org/officeDocument/2006/relationships/image" Target="../media/image134.wmf"/><Relationship Id="rId20" Type="http://schemas.openxmlformats.org/officeDocument/2006/relationships/oleObject" Target="../embeddings/oleObject125.bin"/><Relationship Id="rId2" Type="http://schemas.openxmlformats.org/officeDocument/2006/relationships/oleObject" Target="../embeddings/oleObject116.bin"/><Relationship Id="rId19" Type="http://schemas.openxmlformats.org/officeDocument/2006/relationships/image" Target="../media/image133.wmf"/><Relationship Id="rId18" Type="http://schemas.openxmlformats.org/officeDocument/2006/relationships/oleObject" Target="../embeddings/oleObject124.bin"/><Relationship Id="rId17" Type="http://schemas.openxmlformats.org/officeDocument/2006/relationships/image" Target="../media/image132.wmf"/><Relationship Id="rId16" Type="http://schemas.openxmlformats.org/officeDocument/2006/relationships/oleObject" Target="../embeddings/oleObject123.bin"/><Relationship Id="rId15" Type="http://schemas.openxmlformats.org/officeDocument/2006/relationships/image" Target="../media/image131.wmf"/><Relationship Id="rId14" Type="http://schemas.openxmlformats.org/officeDocument/2006/relationships/oleObject" Target="../embeddings/oleObject122.bin"/><Relationship Id="rId13" Type="http://schemas.openxmlformats.org/officeDocument/2006/relationships/image" Target="../media/image130.wmf"/><Relationship Id="rId12" Type="http://schemas.openxmlformats.org/officeDocument/2006/relationships/oleObject" Target="../embeddings/oleObject121.bin"/><Relationship Id="rId11" Type="http://schemas.openxmlformats.org/officeDocument/2006/relationships/image" Target="../media/image129.wmf"/><Relationship Id="rId10" Type="http://schemas.openxmlformats.org/officeDocument/2006/relationships/oleObject" Target="../embeddings/oleObject120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wmf"/><Relationship Id="rId8" Type="http://schemas.openxmlformats.org/officeDocument/2006/relationships/oleObject" Target="../embeddings/oleObject131.bin"/><Relationship Id="rId7" Type="http://schemas.openxmlformats.org/officeDocument/2006/relationships/image" Target="../media/image139.wmf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29.bin"/><Relationship Id="rId31" Type="http://schemas.openxmlformats.org/officeDocument/2006/relationships/notesSlide" Target="../notesSlides/notesSlide10.xml"/><Relationship Id="rId30" Type="http://schemas.openxmlformats.org/officeDocument/2006/relationships/vmlDrawing" Target="../drawings/vmlDrawing13.vml"/><Relationship Id="rId3" Type="http://schemas.openxmlformats.org/officeDocument/2006/relationships/image" Target="../media/image137.wmf"/><Relationship Id="rId29" Type="http://schemas.openxmlformats.org/officeDocument/2006/relationships/slideLayout" Target="../slideLayouts/slideLayout4.xml"/><Relationship Id="rId28" Type="http://schemas.openxmlformats.org/officeDocument/2006/relationships/slide" Target="slide3.xml"/><Relationship Id="rId27" Type="http://schemas.openxmlformats.org/officeDocument/2006/relationships/image" Target="../media/image47.png"/><Relationship Id="rId26" Type="http://schemas.openxmlformats.org/officeDocument/2006/relationships/image" Target="../media/image46.png"/><Relationship Id="rId25" Type="http://schemas.openxmlformats.org/officeDocument/2006/relationships/image" Target="../media/image148.wmf"/><Relationship Id="rId24" Type="http://schemas.openxmlformats.org/officeDocument/2006/relationships/oleObject" Target="../embeddings/oleObject139.bin"/><Relationship Id="rId23" Type="http://schemas.openxmlformats.org/officeDocument/2006/relationships/image" Target="../media/image147.wmf"/><Relationship Id="rId22" Type="http://schemas.openxmlformats.org/officeDocument/2006/relationships/oleObject" Target="../embeddings/oleObject138.bin"/><Relationship Id="rId21" Type="http://schemas.openxmlformats.org/officeDocument/2006/relationships/image" Target="../media/image146.wmf"/><Relationship Id="rId20" Type="http://schemas.openxmlformats.org/officeDocument/2006/relationships/oleObject" Target="../embeddings/oleObject137.bin"/><Relationship Id="rId2" Type="http://schemas.openxmlformats.org/officeDocument/2006/relationships/oleObject" Target="../embeddings/oleObject128.bin"/><Relationship Id="rId19" Type="http://schemas.openxmlformats.org/officeDocument/2006/relationships/image" Target="../media/image145.wmf"/><Relationship Id="rId18" Type="http://schemas.openxmlformats.org/officeDocument/2006/relationships/oleObject" Target="../embeddings/oleObject136.bin"/><Relationship Id="rId17" Type="http://schemas.openxmlformats.org/officeDocument/2006/relationships/image" Target="../media/image144.wmf"/><Relationship Id="rId16" Type="http://schemas.openxmlformats.org/officeDocument/2006/relationships/oleObject" Target="../embeddings/oleObject135.bin"/><Relationship Id="rId15" Type="http://schemas.openxmlformats.org/officeDocument/2006/relationships/image" Target="../media/image143.wmf"/><Relationship Id="rId14" Type="http://schemas.openxmlformats.org/officeDocument/2006/relationships/oleObject" Target="../embeddings/oleObject134.bin"/><Relationship Id="rId13" Type="http://schemas.openxmlformats.org/officeDocument/2006/relationships/image" Target="../media/image142.wmf"/><Relationship Id="rId12" Type="http://schemas.openxmlformats.org/officeDocument/2006/relationships/oleObject" Target="../embeddings/oleObject133.bin"/><Relationship Id="rId11" Type="http://schemas.openxmlformats.org/officeDocument/2006/relationships/image" Target="../media/image141.wmf"/><Relationship Id="rId10" Type="http://schemas.openxmlformats.org/officeDocument/2006/relationships/oleObject" Target="../embeddings/oleObject132.bin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42.bin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49.wmf"/><Relationship Id="rId31" Type="http://schemas.openxmlformats.org/officeDocument/2006/relationships/notesSlide" Target="../notesSlides/notesSlide11.xml"/><Relationship Id="rId30" Type="http://schemas.openxmlformats.org/officeDocument/2006/relationships/vmlDrawing" Target="../drawings/vmlDrawing14.vml"/><Relationship Id="rId3" Type="http://schemas.openxmlformats.org/officeDocument/2006/relationships/oleObject" Target="../embeddings/oleObject140.bin"/><Relationship Id="rId29" Type="http://schemas.openxmlformats.org/officeDocument/2006/relationships/slideLayout" Target="../slideLayouts/slideLayout4.xml"/><Relationship Id="rId28" Type="http://schemas.openxmlformats.org/officeDocument/2006/relationships/slide" Target="slide5.xml"/><Relationship Id="rId27" Type="http://schemas.openxmlformats.org/officeDocument/2006/relationships/image" Target="../media/image162.jpeg"/><Relationship Id="rId26" Type="http://schemas.openxmlformats.org/officeDocument/2006/relationships/image" Target="../media/image161.jpeg"/><Relationship Id="rId25" Type="http://schemas.openxmlformats.org/officeDocument/2006/relationships/image" Target="../media/image160.jpeg"/><Relationship Id="rId24" Type="http://schemas.openxmlformats.org/officeDocument/2006/relationships/image" Target="../media/image159.wmf"/><Relationship Id="rId23" Type="http://schemas.openxmlformats.org/officeDocument/2006/relationships/oleObject" Target="../embeddings/oleObject150.bin"/><Relationship Id="rId22" Type="http://schemas.openxmlformats.org/officeDocument/2006/relationships/image" Target="../media/image158.wmf"/><Relationship Id="rId21" Type="http://schemas.openxmlformats.org/officeDocument/2006/relationships/oleObject" Target="../embeddings/oleObject149.bin"/><Relationship Id="rId20" Type="http://schemas.openxmlformats.org/officeDocument/2006/relationships/image" Target="../media/image157.wmf"/><Relationship Id="rId2" Type="http://schemas.openxmlformats.org/officeDocument/2006/relationships/slide" Target="slide4.xml"/><Relationship Id="rId19" Type="http://schemas.openxmlformats.org/officeDocument/2006/relationships/oleObject" Target="../embeddings/oleObject148.bin"/><Relationship Id="rId18" Type="http://schemas.openxmlformats.org/officeDocument/2006/relationships/image" Target="../media/image156.wmf"/><Relationship Id="rId17" Type="http://schemas.openxmlformats.org/officeDocument/2006/relationships/oleObject" Target="../embeddings/oleObject147.bin"/><Relationship Id="rId16" Type="http://schemas.openxmlformats.org/officeDocument/2006/relationships/image" Target="../media/image155.wmf"/><Relationship Id="rId15" Type="http://schemas.openxmlformats.org/officeDocument/2006/relationships/oleObject" Target="../embeddings/oleObject146.bin"/><Relationship Id="rId14" Type="http://schemas.openxmlformats.org/officeDocument/2006/relationships/image" Target="../media/image154.wmf"/><Relationship Id="rId13" Type="http://schemas.openxmlformats.org/officeDocument/2006/relationships/oleObject" Target="../embeddings/oleObject145.bin"/><Relationship Id="rId12" Type="http://schemas.openxmlformats.org/officeDocument/2006/relationships/image" Target="../media/image153.wmf"/><Relationship Id="rId11" Type="http://schemas.openxmlformats.org/officeDocument/2006/relationships/oleObject" Target="../embeddings/oleObject144.bin"/><Relationship Id="rId10" Type="http://schemas.openxmlformats.org/officeDocument/2006/relationships/image" Target="../media/image152.wmf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wmf"/><Relationship Id="rId8" Type="http://schemas.openxmlformats.org/officeDocument/2006/relationships/oleObject" Target="../embeddings/oleObject154.bin"/><Relationship Id="rId7" Type="http://schemas.openxmlformats.org/officeDocument/2006/relationships/image" Target="../media/image165.wmf"/><Relationship Id="rId6" Type="http://schemas.openxmlformats.org/officeDocument/2006/relationships/oleObject" Target="../embeddings/oleObject153.bin"/><Relationship Id="rId5" Type="http://schemas.openxmlformats.org/officeDocument/2006/relationships/slide" Target="slide2.xml"/><Relationship Id="rId44" Type="http://schemas.openxmlformats.org/officeDocument/2006/relationships/notesSlide" Target="../notesSlides/notesSlide12.xml"/><Relationship Id="rId43" Type="http://schemas.openxmlformats.org/officeDocument/2006/relationships/vmlDrawing" Target="../drawings/vmlDrawing15.vml"/><Relationship Id="rId42" Type="http://schemas.openxmlformats.org/officeDocument/2006/relationships/slideLayout" Target="../slideLayouts/slideLayout4.xml"/><Relationship Id="rId41" Type="http://schemas.openxmlformats.org/officeDocument/2006/relationships/slide" Target="slide5.xml"/><Relationship Id="rId40" Type="http://schemas.openxmlformats.org/officeDocument/2006/relationships/slide" Target="slide4.xml"/><Relationship Id="rId4" Type="http://schemas.openxmlformats.org/officeDocument/2006/relationships/image" Target="../media/image164.wmf"/><Relationship Id="rId39" Type="http://schemas.openxmlformats.org/officeDocument/2006/relationships/image" Target="../media/image161.jpeg"/><Relationship Id="rId38" Type="http://schemas.openxmlformats.org/officeDocument/2006/relationships/image" Target="../media/image160.jpeg"/><Relationship Id="rId37" Type="http://schemas.openxmlformats.org/officeDocument/2006/relationships/image" Target="../media/image180.wmf"/><Relationship Id="rId36" Type="http://schemas.openxmlformats.org/officeDocument/2006/relationships/oleObject" Target="../embeddings/oleObject168.bin"/><Relationship Id="rId35" Type="http://schemas.openxmlformats.org/officeDocument/2006/relationships/image" Target="../media/image179.wmf"/><Relationship Id="rId34" Type="http://schemas.openxmlformats.org/officeDocument/2006/relationships/oleObject" Target="../embeddings/oleObject167.bin"/><Relationship Id="rId33" Type="http://schemas.openxmlformats.org/officeDocument/2006/relationships/image" Target="../media/image178.wmf"/><Relationship Id="rId32" Type="http://schemas.openxmlformats.org/officeDocument/2006/relationships/oleObject" Target="../embeddings/oleObject166.bin"/><Relationship Id="rId31" Type="http://schemas.openxmlformats.org/officeDocument/2006/relationships/image" Target="../media/image177.wmf"/><Relationship Id="rId30" Type="http://schemas.openxmlformats.org/officeDocument/2006/relationships/oleObject" Target="../embeddings/oleObject165.bin"/><Relationship Id="rId3" Type="http://schemas.openxmlformats.org/officeDocument/2006/relationships/oleObject" Target="../embeddings/oleObject152.bin"/><Relationship Id="rId29" Type="http://schemas.openxmlformats.org/officeDocument/2006/relationships/image" Target="../media/image176.wmf"/><Relationship Id="rId28" Type="http://schemas.openxmlformats.org/officeDocument/2006/relationships/oleObject" Target="../embeddings/oleObject164.bin"/><Relationship Id="rId27" Type="http://schemas.openxmlformats.org/officeDocument/2006/relationships/image" Target="../media/image175.wmf"/><Relationship Id="rId26" Type="http://schemas.openxmlformats.org/officeDocument/2006/relationships/oleObject" Target="../embeddings/oleObject163.bin"/><Relationship Id="rId25" Type="http://schemas.openxmlformats.org/officeDocument/2006/relationships/image" Target="../media/image174.wmf"/><Relationship Id="rId24" Type="http://schemas.openxmlformats.org/officeDocument/2006/relationships/oleObject" Target="../embeddings/oleObject162.bin"/><Relationship Id="rId23" Type="http://schemas.openxmlformats.org/officeDocument/2006/relationships/image" Target="../media/image173.wmf"/><Relationship Id="rId22" Type="http://schemas.openxmlformats.org/officeDocument/2006/relationships/oleObject" Target="../embeddings/oleObject161.bin"/><Relationship Id="rId21" Type="http://schemas.openxmlformats.org/officeDocument/2006/relationships/image" Target="../media/image172.wmf"/><Relationship Id="rId20" Type="http://schemas.openxmlformats.org/officeDocument/2006/relationships/oleObject" Target="../embeddings/oleObject160.bin"/><Relationship Id="rId2" Type="http://schemas.openxmlformats.org/officeDocument/2006/relationships/image" Target="../media/image163.wmf"/><Relationship Id="rId19" Type="http://schemas.openxmlformats.org/officeDocument/2006/relationships/image" Target="../media/image171.wmf"/><Relationship Id="rId18" Type="http://schemas.openxmlformats.org/officeDocument/2006/relationships/oleObject" Target="../embeddings/oleObject159.bin"/><Relationship Id="rId17" Type="http://schemas.openxmlformats.org/officeDocument/2006/relationships/image" Target="../media/image170.wmf"/><Relationship Id="rId16" Type="http://schemas.openxmlformats.org/officeDocument/2006/relationships/oleObject" Target="../embeddings/oleObject158.bin"/><Relationship Id="rId15" Type="http://schemas.openxmlformats.org/officeDocument/2006/relationships/image" Target="../media/image169.wmf"/><Relationship Id="rId14" Type="http://schemas.openxmlformats.org/officeDocument/2006/relationships/oleObject" Target="../embeddings/oleObject157.bin"/><Relationship Id="rId13" Type="http://schemas.openxmlformats.org/officeDocument/2006/relationships/image" Target="../media/image168.wmf"/><Relationship Id="rId12" Type="http://schemas.openxmlformats.org/officeDocument/2006/relationships/oleObject" Target="../embeddings/oleObject156.bin"/><Relationship Id="rId11" Type="http://schemas.openxmlformats.org/officeDocument/2006/relationships/image" Target="../media/image167.wmf"/><Relationship Id="rId10" Type="http://schemas.openxmlformats.org/officeDocument/2006/relationships/oleObject" Target="../embeddings/oleObject155.bin"/><Relationship Id="rId1" Type="http://schemas.openxmlformats.org/officeDocument/2006/relationships/oleObject" Target="../embeddings/oleObject151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wmf"/><Relationship Id="rId8" Type="http://schemas.openxmlformats.org/officeDocument/2006/relationships/oleObject" Target="../embeddings/oleObject172.bin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70.bin"/><Relationship Id="rId32" Type="http://schemas.openxmlformats.org/officeDocument/2006/relationships/notesSlide" Target="../notesSlides/notesSlide13.xml"/><Relationship Id="rId31" Type="http://schemas.openxmlformats.org/officeDocument/2006/relationships/vmlDrawing" Target="../drawings/vmlDrawing16.vml"/><Relationship Id="rId30" Type="http://schemas.openxmlformats.org/officeDocument/2006/relationships/slideLayout" Target="../slideLayouts/slideLayout4.xml"/><Relationship Id="rId3" Type="http://schemas.openxmlformats.org/officeDocument/2006/relationships/image" Target="../media/image181.wmf"/><Relationship Id="rId29" Type="http://schemas.openxmlformats.org/officeDocument/2006/relationships/slide" Target="slide5.xml"/><Relationship Id="rId28" Type="http://schemas.openxmlformats.org/officeDocument/2006/relationships/slide" Target="slide4.xml"/><Relationship Id="rId27" Type="http://schemas.openxmlformats.org/officeDocument/2006/relationships/image" Target="../media/image161.jpeg"/><Relationship Id="rId26" Type="http://schemas.openxmlformats.org/officeDocument/2006/relationships/image" Target="../media/image160.jpeg"/><Relationship Id="rId25" Type="http://schemas.openxmlformats.org/officeDocument/2006/relationships/image" Target="../media/image192.wmf"/><Relationship Id="rId24" Type="http://schemas.openxmlformats.org/officeDocument/2006/relationships/oleObject" Target="../embeddings/oleObject180.bin"/><Relationship Id="rId23" Type="http://schemas.openxmlformats.org/officeDocument/2006/relationships/image" Target="../media/image191.wmf"/><Relationship Id="rId22" Type="http://schemas.openxmlformats.org/officeDocument/2006/relationships/oleObject" Target="../embeddings/oleObject179.bin"/><Relationship Id="rId21" Type="http://schemas.openxmlformats.org/officeDocument/2006/relationships/image" Target="../media/image190.wmf"/><Relationship Id="rId20" Type="http://schemas.openxmlformats.org/officeDocument/2006/relationships/oleObject" Target="../embeddings/oleObject178.bin"/><Relationship Id="rId2" Type="http://schemas.openxmlformats.org/officeDocument/2006/relationships/oleObject" Target="../embeddings/oleObject169.bin"/><Relationship Id="rId19" Type="http://schemas.openxmlformats.org/officeDocument/2006/relationships/image" Target="../media/image189.wmf"/><Relationship Id="rId18" Type="http://schemas.openxmlformats.org/officeDocument/2006/relationships/oleObject" Target="../embeddings/oleObject177.bin"/><Relationship Id="rId17" Type="http://schemas.openxmlformats.org/officeDocument/2006/relationships/image" Target="../media/image188.wmf"/><Relationship Id="rId16" Type="http://schemas.openxmlformats.org/officeDocument/2006/relationships/oleObject" Target="../embeddings/oleObject176.bin"/><Relationship Id="rId15" Type="http://schemas.openxmlformats.org/officeDocument/2006/relationships/image" Target="../media/image187.wmf"/><Relationship Id="rId14" Type="http://schemas.openxmlformats.org/officeDocument/2006/relationships/oleObject" Target="../embeddings/oleObject175.bin"/><Relationship Id="rId13" Type="http://schemas.openxmlformats.org/officeDocument/2006/relationships/image" Target="../media/image186.wmf"/><Relationship Id="rId12" Type="http://schemas.openxmlformats.org/officeDocument/2006/relationships/oleObject" Target="../embeddings/oleObject174.bin"/><Relationship Id="rId11" Type="http://schemas.openxmlformats.org/officeDocument/2006/relationships/image" Target="../media/image185.wmf"/><Relationship Id="rId10" Type="http://schemas.openxmlformats.org/officeDocument/2006/relationships/oleObject" Target="../embeddings/oleObject173.bin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6.wmf"/><Relationship Id="rId8" Type="http://schemas.openxmlformats.org/officeDocument/2006/relationships/oleObject" Target="../embeddings/oleObject184.bin"/><Relationship Id="rId7" Type="http://schemas.openxmlformats.org/officeDocument/2006/relationships/image" Target="../media/image195.wmf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82.bin"/><Relationship Id="rId3" Type="http://schemas.openxmlformats.org/officeDocument/2006/relationships/image" Target="../media/image193.wmf"/><Relationship Id="rId26" Type="http://schemas.openxmlformats.org/officeDocument/2006/relationships/notesSlide" Target="../notesSlides/notesSlide14.xml"/><Relationship Id="rId25" Type="http://schemas.openxmlformats.org/officeDocument/2006/relationships/vmlDrawing" Target="../drawings/vmlDrawing17.v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61.jpeg"/><Relationship Id="rId22" Type="http://schemas.openxmlformats.org/officeDocument/2006/relationships/image" Target="../media/image160.jpeg"/><Relationship Id="rId21" Type="http://schemas.openxmlformats.org/officeDocument/2006/relationships/image" Target="../media/image202.wmf"/><Relationship Id="rId20" Type="http://schemas.openxmlformats.org/officeDocument/2006/relationships/oleObject" Target="../embeddings/oleObject190.bin"/><Relationship Id="rId2" Type="http://schemas.openxmlformats.org/officeDocument/2006/relationships/oleObject" Target="../embeddings/oleObject181.bin"/><Relationship Id="rId19" Type="http://schemas.openxmlformats.org/officeDocument/2006/relationships/image" Target="../media/image201.wmf"/><Relationship Id="rId18" Type="http://schemas.openxmlformats.org/officeDocument/2006/relationships/oleObject" Target="../embeddings/oleObject189.bin"/><Relationship Id="rId17" Type="http://schemas.openxmlformats.org/officeDocument/2006/relationships/image" Target="../media/image200.wmf"/><Relationship Id="rId16" Type="http://schemas.openxmlformats.org/officeDocument/2006/relationships/oleObject" Target="../embeddings/oleObject188.bin"/><Relationship Id="rId15" Type="http://schemas.openxmlformats.org/officeDocument/2006/relationships/image" Target="../media/image199.wmf"/><Relationship Id="rId14" Type="http://schemas.openxmlformats.org/officeDocument/2006/relationships/oleObject" Target="../embeddings/oleObject187.bin"/><Relationship Id="rId13" Type="http://schemas.openxmlformats.org/officeDocument/2006/relationships/image" Target="../media/image198.wmf"/><Relationship Id="rId12" Type="http://schemas.openxmlformats.org/officeDocument/2006/relationships/oleObject" Target="../embeddings/oleObject186.bin"/><Relationship Id="rId11" Type="http://schemas.openxmlformats.org/officeDocument/2006/relationships/image" Target="../media/image197.wmf"/><Relationship Id="rId10" Type="http://schemas.openxmlformats.org/officeDocument/2006/relationships/oleObject" Target="../embeddings/oleObject185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5" Type="http://schemas.openxmlformats.org/officeDocument/2006/relationships/slideLayout" Target="../slideLayouts/slideLayout3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8" Type="http://schemas.openxmlformats.org/officeDocument/2006/relationships/image" Target="../media/image206.wmf"/><Relationship Id="rId7" Type="http://schemas.openxmlformats.org/officeDocument/2006/relationships/oleObject" Target="../embeddings/oleObject193.bin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204.png"/><Relationship Id="rId36" Type="http://schemas.openxmlformats.org/officeDocument/2006/relationships/notesSlide" Target="../notesSlides/notesSlide15.xml"/><Relationship Id="rId35" Type="http://schemas.openxmlformats.org/officeDocument/2006/relationships/vmlDrawing" Target="../drawings/vmlDrawing18.vml"/><Relationship Id="rId34" Type="http://schemas.openxmlformats.org/officeDocument/2006/relationships/slideLayout" Target="../slideLayouts/slideLayout4.xml"/><Relationship Id="rId33" Type="http://schemas.openxmlformats.org/officeDocument/2006/relationships/slide" Target="slide5.xml"/><Relationship Id="rId32" Type="http://schemas.openxmlformats.org/officeDocument/2006/relationships/slide" Target="slide4.xml"/><Relationship Id="rId31" Type="http://schemas.openxmlformats.org/officeDocument/2006/relationships/image" Target="../media/image161.jpeg"/><Relationship Id="rId30" Type="http://schemas.openxmlformats.org/officeDocument/2006/relationships/image" Target="../media/image160.jpeg"/><Relationship Id="rId3" Type="http://schemas.openxmlformats.org/officeDocument/2006/relationships/image" Target="../media/image203.wmf"/><Relationship Id="rId29" Type="http://schemas.openxmlformats.org/officeDocument/2006/relationships/image" Target="../media/image216.wmf"/><Relationship Id="rId28" Type="http://schemas.openxmlformats.org/officeDocument/2006/relationships/oleObject" Target="../embeddings/oleObject204.bin"/><Relationship Id="rId27" Type="http://schemas.openxmlformats.org/officeDocument/2006/relationships/image" Target="../media/image215.wmf"/><Relationship Id="rId26" Type="http://schemas.openxmlformats.org/officeDocument/2006/relationships/oleObject" Target="../embeddings/oleObject203.bin"/><Relationship Id="rId25" Type="http://schemas.openxmlformats.org/officeDocument/2006/relationships/image" Target="../media/image214.wmf"/><Relationship Id="rId24" Type="http://schemas.openxmlformats.org/officeDocument/2006/relationships/oleObject" Target="../embeddings/oleObject202.bin"/><Relationship Id="rId23" Type="http://schemas.openxmlformats.org/officeDocument/2006/relationships/oleObject" Target="../embeddings/oleObject201.bin"/><Relationship Id="rId22" Type="http://schemas.openxmlformats.org/officeDocument/2006/relationships/oleObject" Target="../embeddings/oleObject200.bin"/><Relationship Id="rId21" Type="http://schemas.openxmlformats.org/officeDocument/2006/relationships/image" Target="../media/image213.wmf"/><Relationship Id="rId20" Type="http://schemas.openxmlformats.org/officeDocument/2006/relationships/oleObject" Target="../embeddings/oleObject199.bin"/><Relationship Id="rId2" Type="http://schemas.openxmlformats.org/officeDocument/2006/relationships/oleObject" Target="../embeddings/oleObject191.bin"/><Relationship Id="rId19" Type="http://schemas.openxmlformats.org/officeDocument/2006/relationships/image" Target="../media/image212.png"/><Relationship Id="rId18" Type="http://schemas.openxmlformats.org/officeDocument/2006/relationships/image" Target="../media/image211.wmf"/><Relationship Id="rId17" Type="http://schemas.openxmlformats.org/officeDocument/2006/relationships/oleObject" Target="../embeddings/oleObject198.bin"/><Relationship Id="rId16" Type="http://schemas.openxmlformats.org/officeDocument/2006/relationships/image" Target="../media/image210.wmf"/><Relationship Id="rId15" Type="http://schemas.openxmlformats.org/officeDocument/2006/relationships/oleObject" Target="../embeddings/oleObject197.bin"/><Relationship Id="rId14" Type="http://schemas.openxmlformats.org/officeDocument/2006/relationships/image" Target="../media/image209.wmf"/><Relationship Id="rId13" Type="http://schemas.openxmlformats.org/officeDocument/2006/relationships/oleObject" Target="../embeddings/oleObject196.bin"/><Relationship Id="rId12" Type="http://schemas.openxmlformats.org/officeDocument/2006/relationships/image" Target="../media/image208.wmf"/><Relationship Id="rId11" Type="http://schemas.openxmlformats.org/officeDocument/2006/relationships/oleObject" Target="../embeddings/oleObject195.bin"/><Relationship Id="rId10" Type="http://schemas.openxmlformats.org/officeDocument/2006/relationships/image" Target="../media/image207.wmf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s://ic.pics.livejournal.com/netriher/67981172/801223/801223_900.jpg" TargetMode="External"/><Relationship Id="rId8" Type="http://schemas.openxmlformats.org/officeDocument/2006/relationships/image" Target="../media/image217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7" Type="http://schemas.openxmlformats.org/officeDocument/2006/relationships/vmlDrawing" Target="../drawings/vmlDrawing1.vml"/><Relationship Id="rId26" Type="http://schemas.openxmlformats.org/officeDocument/2006/relationships/slideLayout" Target="../slideLayouts/slideLayout4.xml"/><Relationship Id="rId25" Type="http://schemas.openxmlformats.org/officeDocument/2006/relationships/image" Target="../media/image19.png"/><Relationship Id="rId24" Type="http://schemas.openxmlformats.org/officeDocument/2006/relationships/image" Target="../media/image18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17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6.wmf"/><Relationship Id="rId2" Type="http://schemas.openxmlformats.org/officeDocument/2006/relationships/image" Target="../media/image7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28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9.png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1.wmf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7.bin"/><Relationship Id="rId7" Type="http://schemas.openxmlformats.org/officeDocument/2006/relationships/oleObject" Target="../embeddings/oleObject26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Relationship Id="rId36" Type="http://schemas.openxmlformats.org/officeDocument/2006/relationships/notesSlide" Target="../notesSlides/notesSlide1.xml"/><Relationship Id="rId35" Type="http://schemas.openxmlformats.org/officeDocument/2006/relationships/vmlDrawing" Target="../drawings/vmlDrawing4.vml"/><Relationship Id="rId34" Type="http://schemas.openxmlformats.org/officeDocument/2006/relationships/slideLayout" Target="../slideLayouts/slideLayout4.xml"/><Relationship Id="rId33" Type="http://schemas.openxmlformats.org/officeDocument/2006/relationships/image" Target="../media/image47.png"/><Relationship Id="rId32" Type="http://schemas.openxmlformats.org/officeDocument/2006/relationships/image" Target="../media/image46.png"/><Relationship Id="rId31" Type="http://schemas.openxmlformats.org/officeDocument/2006/relationships/image" Target="../media/image45.wmf"/><Relationship Id="rId30" Type="http://schemas.openxmlformats.org/officeDocument/2006/relationships/oleObject" Target="../embeddings/oleObject39.bin"/><Relationship Id="rId3" Type="http://schemas.openxmlformats.org/officeDocument/2006/relationships/oleObject" Target="../embeddings/oleObject24.bin"/><Relationship Id="rId29" Type="http://schemas.openxmlformats.org/officeDocument/2006/relationships/image" Target="../media/image44.wmf"/><Relationship Id="rId28" Type="http://schemas.openxmlformats.org/officeDocument/2006/relationships/oleObject" Target="../embeddings/oleObject38.bin"/><Relationship Id="rId27" Type="http://schemas.openxmlformats.org/officeDocument/2006/relationships/oleObject" Target="../embeddings/oleObject37.bin"/><Relationship Id="rId26" Type="http://schemas.openxmlformats.org/officeDocument/2006/relationships/image" Target="../media/image43.wmf"/><Relationship Id="rId25" Type="http://schemas.openxmlformats.org/officeDocument/2006/relationships/oleObject" Target="../embeddings/oleObject36.bin"/><Relationship Id="rId24" Type="http://schemas.openxmlformats.org/officeDocument/2006/relationships/image" Target="../media/image42.wmf"/><Relationship Id="rId23" Type="http://schemas.openxmlformats.org/officeDocument/2006/relationships/oleObject" Target="../embeddings/oleObject35.bin"/><Relationship Id="rId22" Type="http://schemas.openxmlformats.org/officeDocument/2006/relationships/image" Target="../media/image41.wmf"/><Relationship Id="rId21" Type="http://schemas.openxmlformats.org/officeDocument/2006/relationships/oleObject" Target="../embeddings/oleObject34.bin"/><Relationship Id="rId20" Type="http://schemas.openxmlformats.org/officeDocument/2006/relationships/image" Target="../media/image40.wmf"/><Relationship Id="rId2" Type="http://schemas.openxmlformats.org/officeDocument/2006/relationships/image" Target="../media/image32.png"/><Relationship Id="rId19" Type="http://schemas.openxmlformats.org/officeDocument/2006/relationships/oleObject" Target="../embeddings/oleObject33.bin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38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42.bin"/><Relationship Id="rId6" Type="http://schemas.openxmlformats.org/officeDocument/2006/relationships/slide" Target="slide3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48.wmf"/><Relationship Id="rId25" Type="http://schemas.openxmlformats.org/officeDocument/2006/relationships/notesSlide" Target="../notesSlides/notesSlide2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47.png"/><Relationship Id="rId21" Type="http://schemas.openxmlformats.org/officeDocument/2006/relationships/image" Target="../media/image46.png"/><Relationship Id="rId20" Type="http://schemas.openxmlformats.org/officeDocument/2006/relationships/image" Target="../media/image55.wmf"/><Relationship Id="rId2" Type="http://schemas.openxmlformats.org/officeDocument/2006/relationships/oleObject" Target="../embeddings/oleObject40.bin"/><Relationship Id="rId19" Type="http://schemas.openxmlformats.org/officeDocument/2006/relationships/oleObject" Target="../embeddings/oleObject48.bin"/><Relationship Id="rId18" Type="http://schemas.openxmlformats.org/officeDocument/2006/relationships/image" Target="../media/image54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53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52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51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50.wmf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oleObject" Target="../embeddings/oleObject52.bin"/><Relationship Id="rId7" Type="http://schemas.openxmlformats.org/officeDocument/2006/relationships/image" Target="../media/image58.wmf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56.wmf"/><Relationship Id="rId27" Type="http://schemas.openxmlformats.org/officeDocument/2006/relationships/notesSlide" Target="../notesSlides/notesSlide3.xml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3.xml"/><Relationship Id="rId23" Type="http://schemas.openxmlformats.org/officeDocument/2006/relationships/image" Target="../media/image47.png"/><Relationship Id="rId22" Type="http://schemas.openxmlformats.org/officeDocument/2006/relationships/image" Target="../media/image46.png"/><Relationship Id="rId21" Type="http://schemas.openxmlformats.org/officeDocument/2006/relationships/image" Target="../media/image65.wmf"/><Relationship Id="rId20" Type="http://schemas.openxmlformats.org/officeDocument/2006/relationships/oleObject" Target="../embeddings/oleObject58.bin"/><Relationship Id="rId2" Type="http://schemas.openxmlformats.org/officeDocument/2006/relationships/oleObject" Target="../embeddings/oleObject49.bin"/><Relationship Id="rId19" Type="http://schemas.openxmlformats.org/officeDocument/2006/relationships/image" Target="../media/image64.wmf"/><Relationship Id="rId18" Type="http://schemas.openxmlformats.org/officeDocument/2006/relationships/oleObject" Target="../embeddings/oleObject57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56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55.bin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54.bin"/><Relationship Id="rId11" Type="http://schemas.openxmlformats.org/officeDocument/2006/relationships/image" Target="../media/image60.wmf"/><Relationship Id="rId10" Type="http://schemas.openxmlformats.org/officeDocument/2006/relationships/oleObject" Target="../embeddings/oleObject53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image" Target="../media/image69.png"/><Relationship Id="rId7" Type="http://schemas.openxmlformats.org/officeDocument/2006/relationships/image" Target="../media/image68.wmf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66.wmf"/><Relationship Id="rId25" Type="http://schemas.openxmlformats.org/officeDocument/2006/relationships/notesSlide" Target="../notesSlides/notesSlide4.xml"/><Relationship Id="rId24" Type="http://schemas.openxmlformats.org/officeDocument/2006/relationships/vmlDrawing" Target="../drawings/vmlDrawing7.vml"/><Relationship Id="rId23" Type="http://schemas.openxmlformats.org/officeDocument/2006/relationships/slideLayout" Target="../slideLayouts/slideLayout4.xml"/><Relationship Id="rId22" Type="http://schemas.openxmlformats.org/officeDocument/2006/relationships/slide" Target="slide3.xml"/><Relationship Id="rId21" Type="http://schemas.openxmlformats.org/officeDocument/2006/relationships/image" Target="../media/image47.png"/><Relationship Id="rId20" Type="http://schemas.openxmlformats.org/officeDocument/2006/relationships/image" Target="../media/image46.png"/><Relationship Id="rId2" Type="http://schemas.openxmlformats.org/officeDocument/2006/relationships/oleObject" Target="../embeddings/oleObject59.bin"/><Relationship Id="rId19" Type="http://schemas.openxmlformats.org/officeDocument/2006/relationships/image" Target="../media/image75.wmf"/><Relationship Id="rId18" Type="http://schemas.openxmlformats.org/officeDocument/2006/relationships/oleObject" Target="../embeddings/oleObject66.bin"/><Relationship Id="rId17" Type="http://schemas.openxmlformats.org/officeDocument/2006/relationships/image" Target="../media/image74.wmf"/><Relationship Id="rId16" Type="http://schemas.openxmlformats.org/officeDocument/2006/relationships/oleObject" Target="../embeddings/oleObject65.bin"/><Relationship Id="rId15" Type="http://schemas.openxmlformats.org/officeDocument/2006/relationships/image" Target="../media/image73.wmf"/><Relationship Id="rId14" Type="http://schemas.openxmlformats.org/officeDocument/2006/relationships/oleObject" Target="../embeddings/oleObject64.bin"/><Relationship Id="rId13" Type="http://schemas.openxmlformats.org/officeDocument/2006/relationships/image" Target="../media/image72.wmf"/><Relationship Id="rId12" Type="http://schemas.openxmlformats.org/officeDocument/2006/relationships/oleObject" Target="../embeddings/oleObject63.bin"/><Relationship Id="rId11" Type="http://schemas.openxmlformats.org/officeDocument/2006/relationships/image" Target="../media/image71.png"/><Relationship Id="rId10" Type="http://schemas.openxmlformats.org/officeDocument/2006/relationships/image" Target="../media/image70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точки М отложен вектор        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конца вектора   .       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6488" name="Object 24"/>
          <p:cNvGraphicFramePr>
            <a:graphicFrameLocks noChangeAspect="1"/>
          </p:cNvGraphicFramePr>
          <p:nvPr/>
        </p:nvGraphicFramePr>
        <p:xfrm>
          <a:off x="6588224" y="332656"/>
          <a:ext cx="5413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2" imgW="5791200" imgH="5486400" progId="Equation.3">
                  <p:embed/>
                </p:oleObj>
              </mc:Choice>
              <mc:Fallback>
                <p:oleObj name="Формула" r:id="rId2" imgW="5791200" imgH="54864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8224" y="332656"/>
                        <a:ext cx="541338" cy="466725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5997525" y="2995762"/>
            <a:ext cx="5141913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40538400" imgH="5181600" progId="Equation.3">
                    <p:embed/>
                  </p:oleObj>
                </mc:Choice>
                <mc:Fallback>
                  <p:oleObj name="Формула" r:id="rId4" imgW="40538400" imgH="51816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97525" y="2995762"/>
                          <a:ext cx="5141913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52"/>
          <p:cNvGrpSpPr/>
          <p:nvPr/>
        </p:nvGrpSpPr>
        <p:grpSpPr>
          <a:xfrm>
            <a:off x="1403648" y="4437112"/>
            <a:ext cx="6912768" cy="864096"/>
            <a:chOff x="4211960" y="2852936"/>
            <a:chExt cx="6912768" cy="86409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5810275" y="3014812"/>
            <a:ext cx="374491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30784800" imgH="4876800" progId="Equation.3">
                    <p:embed/>
                  </p:oleObj>
                </mc:Choice>
                <mc:Fallback>
                  <p:oleObj name="Формула" r:id="rId6" imgW="30784800" imgH="4876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10275" y="3014812"/>
                          <a:ext cx="3744912" cy="585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5628630" y="2778721"/>
            <a:ext cx="3688669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43281600" imgH="6096000" progId="Equation.3">
                    <p:embed/>
                  </p:oleObj>
                </mc:Choice>
                <mc:Fallback>
                  <p:oleObj name="Формула" r:id="rId8" imgW="43281600" imgH="60960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28630" y="2778721"/>
                          <a:ext cx="3688669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Прямоугольник 67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54348" name="Object 12"/>
          <p:cNvGraphicFramePr>
            <a:graphicFrameLocks noChangeAspect="1"/>
          </p:cNvGraphicFramePr>
          <p:nvPr/>
        </p:nvGraphicFramePr>
        <p:xfrm>
          <a:off x="7380312" y="692696"/>
          <a:ext cx="5413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0" imgW="5791200" imgH="5486400" progId="Equation.3">
                  <p:embed/>
                </p:oleObj>
              </mc:Choice>
              <mc:Fallback>
                <p:oleObj name="Формула" r:id="rId10" imgW="5791200" imgH="54864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0312" y="692696"/>
                        <a:ext cx="541338" cy="466725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5611763" y="2996506"/>
            <a:ext cx="591502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46634400" imgH="5181600" progId="Equation.3">
                    <p:embed/>
                  </p:oleObj>
                </mc:Choice>
                <mc:Fallback>
                  <p:oleObj name="Формула" r:id="rId12" imgW="46634400" imgH="51816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11763" y="2996506"/>
                          <a:ext cx="591502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52"/>
          <p:cNvGrpSpPr/>
          <p:nvPr/>
        </p:nvGrpSpPr>
        <p:grpSpPr>
          <a:xfrm>
            <a:off x="1403648" y="3140968"/>
            <a:ext cx="6912768" cy="864096"/>
            <a:chOff x="4211960" y="2852936"/>
            <a:chExt cx="6912768" cy="86409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5697562" y="3015556"/>
            <a:ext cx="3968750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4" imgW="32613600" imgH="4876800" progId="Equation.3">
                    <p:embed/>
                  </p:oleObj>
                </mc:Choice>
                <mc:Fallback>
                  <p:oleObj name="Формула" r:id="rId14" imgW="32613600" imgH="48768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97562" y="3015556"/>
                          <a:ext cx="3968750" cy="585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5654710" y="2779465"/>
            <a:ext cx="3636509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6" imgW="42672000" imgH="6096000" progId="Equation.3">
                    <p:embed/>
                  </p:oleObj>
                </mc:Choice>
                <mc:Fallback>
                  <p:oleObj name="Формула" r:id="rId16" imgW="42672000" imgH="60960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654710" y="2779465"/>
                          <a:ext cx="3636509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6345188" y="2997250"/>
            <a:ext cx="4446587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8" imgW="35052000" imgH="5181600" progId="Equation.3">
                    <p:embed/>
                  </p:oleObj>
                </mc:Choice>
                <mc:Fallback>
                  <p:oleObj name="Формула" r:id="rId18" imgW="35052000" imgH="51816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345188" y="2997250"/>
                          <a:ext cx="4446587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52"/>
          <p:cNvGrpSpPr/>
          <p:nvPr/>
        </p:nvGrpSpPr>
        <p:grpSpPr>
          <a:xfrm>
            <a:off x="1403648" y="1844824"/>
            <a:ext cx="6912768" cy="864096"/>
            <a:chOff x="4211960" y="2852936"/>
            <a:chExt cx="6912768" cy="86409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864250" y="3016300"/>
            <a:ext cx="3635375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Формула" r:id="rId20" imgW="29870400" imgH="4876800" progId="Equation.3">
                    <p:embed/>
                  </p:oleObj>
                </mc:Choice>
                <mc:Fallback>
                  <p:oleObj name="Формула" r:id="rId20" imgW="29870400" imgH="4876800" progId="Equation.3">
                    <p:embed/>
                    <p:pic>
                      <p:nvPicPr>
                        <p:cNvPr id="0" name="Изображение 82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864250" y="3016300"/>
                          <a:ext cx="3635375" cy="585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680791" y="2780209"/>
            <a:ext cx="3584348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Формула" r:id="rId22" imgW="42062400" imgH="6096000" progId="Equation.3">
                    <p:embed/>
                  </p:oleObj>
                </mc:Choice>
                <mc:Fallback>
                  <p:oleObj name="Формула" r:id="rId22" imgW="42062400" imgH="6096000" progId="Equation.3">
                    <p:embed/>
                    <p:pic>
                      <p:nvPicPr>
                        <p:cNvPr id="0" name="Изображение 82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680791" y="2780209"/>
                          <a:ext cx="3584348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9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44" name="Управляющая кнопка: сведения 43">
            <a:hlinkClick r:id="rId2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51520" y="1196752"/>
            <a:ext cx="864096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1412776"/>
            <a:ext cx="842493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60648"/>
            <a:ext cx="8424936" cy="144016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координаты трёх вершин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вершины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278092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251520" y="3212976"/>
          <a:ext cx="3441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2" imgW="32308800" imgH="4876800" progId="Equation.3">
                  <p:embed/>
                </p:oleObj>
              </mc:Choice>
              <mc:Fallback>
                <p:oleObj name="Формула" r:id="rId2" imgW="32308800" imgH="4876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3212976"/>
                        <a:ext cx="3441700" cy="51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251520" y="4149080"/>
          <a:ext cx="2876955" cy="67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25298400" imgH="6096000" progId="Equation.3">
                  <p:embed/>
                </p:oleObj>
              </mc:Choice>
              <mc:Fallback>
                <p:oleObj name="Формула" r:id="rId4" imgW="25298400" imgH="60960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149080"/>
                        <a:ext cx="2876955" cy="6752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241300" y="3644900"/>
          <a:ext cx="50085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6" imgW="45720000" imgH="6096000" progId="Equation.3">
                  <p:embed/>
                </p:oleObj>
              </mc:Choice>
              <mc:Fallback>
                <p:oleObj name="Формула" r:id="rId6" imgW="45720000" imgH="60960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" y="3644900"/>
                        <a:ext cx="500856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323528" y="4725144"/>
          <a:ext cx="31480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8" imgW="28956000" imgH="6096000" progId="Equation.3">
                  <p:embed/>
                </p:oleObj>
              </mc:Choice>
              <mc:Fallback>
                <p:oleObj name="Формула" r:id="rId8" imgW="28956000" imgH="60960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4725144"/>
                        <a:ext cx="3148013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/>
        </p:nvGraphicFramePr>
        <p:xfrm>
          <a:off x="1968500" y="1700213"/>
          <a:ext cx="5141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0" imgW="45110400" imgH="5181600" progId="Equation.3">
                  <p:embed/>
                </p:oleObj>
              </mc:Choice>
              <mc:Fallback>
                <p:oleObj name="Формула" r:id="rId10" imgW="45110400" imgH="51816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8500" y="1700213"/>
                        <a:ext cx="5141913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8" name="Object 14"/>
          <p:cNvGraphicFramePr>
            <a:graphicFrameLocks noChangeAspect="1"/>
          </p:cNvGraphicFramePr>
          <p:nvPr/>
        </p:nvGraphicFramePr>
        <p:xfrm>
          <a:off x="1619672" y="5373216"/>
          <a:ext cx="21859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2" imgW="20116800" imgH="10972800" progId="Equation.3">
                  <p:embed/>
                </p:oleObj>
              </mc:Choice>
              <mc:Fallback>
                <p:oleObj name="Формула" r:id="rId12" imgW="20116800" imgH="109728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9672" y="5373216"/>
                        <a:ext cx="2185988" cy="1173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0" name="Object 16"/>
          <p:cNvGraphicFramePr>
            <a:graphicFrameLocks noChangeAspect="1"/>
          </p:cNvGraphicFramePr>
          <p:nvPr/>
        </p:nvGraphicFramePr>
        <p:xfrm>
          <a:off x="3851920" y="5373216"/>
          <a:ext cx="13589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4" imgW="12496800" imgH="10972800" progId="Equation.3">
                  <p:embed/>
                </p:oleObj>
              </mc:Choice>
              <mc:Fallback>
                <p:oleObj name="Формула" r:id="rId14" imgW="12496800" imgH="109728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51920" y="5373216"/>
                        <a:ext cx="1358900" cy="1173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82000" name="Object 16"/>
          <p:cNvGraphicFramePr>
            <a:graphicFrameLocks noChangeAspect="1"/>
          </p:cNvGraphicFramePr>
          <p:nvPr/>
        </p:nvGraphicFramePr>
        <p:xfrm>
          <a:off x="5220072" y="2348881"/>
          <a:ext cx="3551684" cy="346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GraphC" r:id="rId16" imgW="6105525" imgH="5943600" progId="GraphCtrl.Document">
                  <p:embed/>
                </p:oleObj>
              </mc:Choice>
              <mc:Fallback>
                <p:oleObj name="GraphC" r:id="rId16" imgW="6105525" imgH="5943600" progId="GraphCtrl.Document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0072" y="2348881"/>
                        <a:ext cx="3551684" cy="346930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5436096" y="2996952"/>
            <a:ext cx="2427181" cy="1059029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096" y="2996952"/>
            <a:ext cx="648072" cy="1368152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812360" y="4005064"/>
            <a:ext cx="144016" cy="144016"/>
          </a:xfrm>
          <a:prstGeom prst="ellipse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12160" y="4293096"/>
            <a:ext cx="144016" cy="144016"/>
          </a:xfrm>
          <a:prstGeom prst="ellipse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64088" y="2924944"/>
            <a:ext cx="144016" cy="144016"/>
          </a:xfrm>
          <a:prstGeom prst="ellipse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084168" y="4365104"/>
            <a:ext cx="2427181" cy="1059029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884368" y="4077072"/>
            <a:ext cx="648072" cy="1368152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2002" name="Object 18"/>
          <p:cNvGraphicFramePr>
            <a:graphicFrameLocks noChangeAspect="1"/>
          </p:cNvGraphicFramePr>
          <p:nvPr/>
        </p:nvGraphicFramePr>
        <p:xfrm>
          <a:off x="7740352" y="3573016"/>
          <a:ext cx="972194" cy="42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8" imgW="13411200" imgH="5181600" progId="Equation.3">
                  <p:embed/>
                </p:oleObj>
              </mc:Choice>
              <mc:Fallback>
                <p:oleObj name="Формула" r:id="rId18" imgW="13411200" imgH="51816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40352" y="3573016"/>
                        <a:ext cx="972194" cy="4218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03" name="Object 19"/>
          <p:cNvGraphicFramePr>
            <a:graphicFrameLocks noChangeAspect="1"/>
          </p:cNvGraphicFramePr>
          <p:nvPr/>
        </p:nvGraphicFramePr>
        <p:xfrm>
          <a:off x="5265738" y="4437063"/>
          <a:ext cx="11699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20" imgW="16154400" imgH="5181600" progId="Equation.3">
                  <p:embed/>
                </p:oleObj>
              </mc:Choice>
              <mc:Fallback>
                <p:oleObj name="Формула" r:id="rId20" imgW="16154400" imgH="51816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65738" y="4437063"/>
                        <a:ext cx="1169987" cy="420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04" name="Object 20"/>
          <p:cNvGraphicFramePr>
            <a:graphicFrameLocks noChangeAspect="1"/>
          </p:cNvGraphicFramePr>
          <p:nvPr/>
        </p:nvGraphicFramePr>
        <p:xfrm>
          <a:off x="5313363" y="2492375"/>
          <a:ext cx="9286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22" imgW="12801600" imgH="5181600" progId="Equation.3">
                  <p:embed/>
                </p:oleObj>
              </mc:Choice>
              <mc:Fallback>
                <p:oleObj name="Формула" r:id="rId22" imgW="12801600" imgH="5181600" progId="Equation.3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13363" y="2492375"/>
                        <a:ext cx="928687" cy="420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395536" y="227687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0"/>
          <p:cNvGraphicFramePr>
            <a:graphicFrameLocks noChangeAspect="1"/>
          </p:cNvGraphicFramePr>
          <p:nvPr/>
        </p:nvGraphicFramePr>
        <p:xfrm>
          <a:off x="2411760" y="2204864"/>
          <a:ext cx="150336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4" imgW="13716000" imgH="5181600" progId="Equation.3">
                  <p:embed/>
                </p:oleObj>
              </mc:Choice>
              <mc:Fallback>
                <p:oleObj name="Формула" r:id="rId24" imgW="137160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11760" y="2204864"/>
                        <a:ext cx="1503363" cy="557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06" name="Object 22"/>
          <p:cNvGraphicFramePr>
            <a:graphicFrameLocks noChangeAspect="1"/>
          </p:cNvGraphicFramePr>
          <p:nvPr/>
        </p:nvGraphicFramePr>
        <p:xfrm>
          <a:off x="7596336" y="5445224"/>
          <a:ext cx="9937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26" imgW="13716000" imgH="5181600" progId="Equation.3">
                  <p:embed/>
                </p:oleObj>
              </mc:Choice>
              <mc:Fallback>
                <p:oleObj name="Формула" r:id="rId26" imgW="13716000" imgH="5181600" progId="Equation.3">
                  <p:embed/>
                  <p:pic>
                    <p:nvPicPr>
                      <p:cNvPr id="0" name="Изображение 9228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96336" y="5445224"/>
                        <a:ext cx="993775" cy="420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Овал 52"/>
          <p:cNvSpPr/>
          <p:nvPr/>
        </p:nvSpPr>
        <p:spPr>
          <a:xfrm>
            <a:off x="8316416" y="1268760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8316416" y="1052736"/>
            <a:ext cx="622809" cy="1202094"/>
          </a:xfrm>
          <a:prstGeom prst="rect">
            <a:avLst/>
          </a:prstGeom>
          <a:noFill/>
        </p:spPr>
      </p:pic>
      <p:pic>
        <p:nvPicPr>
          <p:cNvPr id="5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7" name="Управляющая кнопка: сведения 36">
            <a:hlinkClick r:id="rId3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векторов найдите те,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имеют равные модули: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2"/>
          <p:cNvGrpSpPr/>
          <p:nvPr/>
        </p:nvGrpSpPr>
        <p:grpSpPr>
          <a:xfrm>
            <a:off x="539552" y="2780928"/>
            <a:ext cx="3960440" cy="936104"/>
            <a:chOff x="683568" y="3645024"/>
            <a:chExt cx="3960440" cy="93610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755575" y="3789040"/>
            <a:ext cx="3820373" cy="771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40233600" imgH="8229600" progId="Equation.3">
                    <p:embed/>
                  </p:oleObj>
                </mc:Choice>
                <mc:Fallback>
                  <p:oleObj name="Формула" r:id="rId2" imgW="40233600" imgH="82296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55575" y="3789040"/>
                          <a:ext cx="3820373" cy="77166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39"/>
          <p:cNvGrpSpPr/>
          <p:nvPr/>
        </p:nvGrpSpPr>
        <p:grpSpPr>
          <a:xfrm>
            <a:off x="539552" y="2780928"/>
            <a:ext cx="3960440" cy="936104"/>
            <a:chOff x="1187624" y="3212976"/>
            <a:chExt cx="3960440" cy="93610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2267744" y="3284984"/>
            <a:ext cx="1656184" cy="827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12801600" imgH="6096000" progId="Equation.3">
                    <p:embed/>
                  </p:oleObj>
                </mc:Choice>
                <mc:Fallback>
                  <p:oleObj name="Формула" r:id="rId4" imgW="12801600" imgH="60960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3284984"/>
                          <a:ext cx="1656184" cy="8271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467544" y="162880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2843807" y="1412776"/>
          <a:ext cx="532859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32918400" imgH="7924800" progId="Equation.3">
                  <p:embed/>
                </p:oleObj>
              </mc:Choice>
              <mc:Fallback>
                <p:oleObj name="Формула" r:id="rId6" imgW="32918400" imgH="7924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3807" y="1412776"/>
                        <a:ext cx="5328593" cy="10801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539552" y="278092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52"/>
          <p:cNvGrpSpPr/>
          <p:nvPr/>
        </p:nvGrpSpPr>
        <p:grpSpPr>
          <a:xfrm>
            <a:off x="4788024" y="2780928"/>
            <a:ext cx="3960440" cy="936104"/>
            <a:chOff x="683568" y="3645024"/>
            <a:chExt cx="3960440" cy="936104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2"/>
            <p:cNvGraphicFramePr>
              <a:graphicFrameLocks noChangeAspect="1"/>
            </p:cNvGraphicFramePr>
            <p:nvPr/>
          </p:nvGraphicFramePr>
          <p:xfrm>
            <a:off x="755576" y="3788966"/>
            <a:ext cx="3888432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8" imgW="45110400" imgH="8229600" progId="Equation.3">
                    <p:embed/>
                  </p:oleObj>
                </mc:Choice>
                <mc:Fallback>
                  <p:oleObj name="Формула" r:id="rId8" imgW="45110400" imgH="82296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5576" y="3788966"/>
                          <a:ext cx="3888432" cy="771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Группа 81"/>
          <p:cNvGrpSpPr/>
          <p:nvPr/>
        </p:nvGrpSpPr>
        <p:grpSpPr>
          <a:xfrm>
            <a:off x="4788024" y="2780928"/>
            <a:ext cx="3960440" cy="936104"/>
            <a:chOff x="1187624" y="3212976"/>
            <a:chExt cx="3960440" cy="936104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2267744" y="3284984"/>
            <a:ext cx="1656184" cy="827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0" imgW="12801600" imgH="6096000" progId="Equation.3">
                    <p:embed/>
                  </p:oleObj>
                </mc:Choice>
                <mc:Fallback>
                  <p:oleObj name="Формула" r:id="rId10" imgW="12801600" imgH="60960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67744" y="3284984"/>
                          <a:ext cx="1656184" cy="8271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4788024" y="278092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52"/>
          <p:cNvGrpSpPr/>
          <p:nvPr/>
        </p:nvGrpSpPr>
        <p:grpSpPr>
          <a:xfrm>
            <a:off x="539551" y="3861048"/>
            <a:ext cx="3960441" cy="944315"/>
            <a:chOff x="683567" y="3645024"/>
            <a:chExt cx="3960441" cy="94431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683567" y="3760664"/>
            <a:ext cx="3960441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2" imgW="45415200" imgH="8839200" progId="Equation.3">
                    <p:embed/>
                  </p:oleObj>
                </mc:Choice>
                <mc:Fallback>
                  <p:oleObj name="Формула" r:id="rId12" imgW="45415200" imgH="88392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3567" y="3760664"/>
                          <a:ext cx="3960441" cy="828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88"/>
          <p:cNvGrpSpPr/>
          <p:nvPr/>
        </p:nvGrpSpPr>
        <p:grpSpPr>
          <a:xfrm>
            <a:off x="539552" y="3861048"/>
            <a:ext cx="3960440" cy="936104"/>
            <a:chOff x="1187624" y="3212976"/>
            <a:chExt cx="3960440" cy="936104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229222" y="3285753"/>
            <a:ext cx="1735138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4" imgW="13411200" imgH="6096000" progId="Equation.3">
                    <p:embed/>
                  </p:oleObj>
                </mc:Choice>
                <mc:Fallback>
                  <p:oleObj name="Формула" r:id="rId14" imgW="13411200" imgH="60960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229222" y="3285753"/>
                          <a:ext cx="1735138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539552" y="386104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52"/>
          <p:cNvGrpSpPr/>
          <p:nvPr/>
        </p:nvGrpSpPr>
        <p:grpSpPr>
          <a:xfrm>
            <a:off x="4788024" y="3861048"/>
            <a:ext cx="3960440" cy="936104"/>
            <a:chOff x="683568" y="3645024"/>
            <a:chExt cx="3960440" cy="936104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755576" y="3789239"/>
            <a:ext cx="3888432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Формула" r:id="rId16" imgW="50292000" imgH="8229600" progId="Equation.3">
                    <p:embed/>
                  </p:oleObj>
                </mc:Choice>
                <mc:Fallback>
                  <p:oleObj name="Формула" r:id="rId16" imgW="50292000" imgH="8229600" progId="Equation.3">
                    <p:embed/>
                    <p:pic>
                      <p:nvPicPr>
                        <p:cNvPr id="0" name="Изображение 102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55576" y="3789239"/>
                          <a:ext cx="3888432" cy="771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95"/>
          <p:cNvGrpSpPr/>
          <p:nvPr/>
        </p:nvGrpSpPr>
        <p:grpSpPr>
          <a:xfrm>
            <a:off x="4788024" y="3861048"/>
            <a:ext cx="3960440" cy="936104"/>
            <a:chOff x="1187624" y="3212976"/>
            <a:chExt cx="3960440" cy="936104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2051100" y="3285753"/>
            <a:ext cx="2090738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Формула" r:id="rId18" imgW="16154400" imgH="6096000" progId="Equation.3">
                    <p:embed/>
                  </p:oleObj>
                </mc:Choice>
                <mc:Fallback>
                  <p:oleObj name="Формула" r:id="rId18" imgW="16154400" imgH="6096000" progId="Equation.3">
                    <p:embed/>
                    <p:pic>
                      <p:nvPicPr>
                        <p:cNvPr id="0" name="Изображение 102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51100" y="3285753"/>
                          <a:ext cx="2090738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4788024" y="386104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52"/>
          <p:cNvGrpSpPr/>
          <p:nvPr/>
        </p:nvGrpSpPr>
        <p:grpSpPr>
          <a:xfrm>
            <a:off x="539552" y="4941168"/>
            <a:ext cx="3960440" cy="936104"/>
            <a:chOff x="683568" y="3645024"/>
            <a:chExt cx="3960440" cy="93610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" name="Object 2"/>
            <p:cNvGraphicFramePr>
              <a:graphicFrameLocks noChangeAspect="1"/>
            </p:cNvGraphicFramePr>
            <p:nvPr/>
          </p:nvGraphicFramePr>
          <p:xfrm>
            <a:off x="1768029" y="3717032"/>
            <a:ext cx="2001220" cy="828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Формула" r:id="rId20" imgW="18897600" imgH="7924800" progId="Equation.3">
                    <p:embed/>
                  </p:oleObj>
                </mc:Choice>
                <mc:Fallback>
                  <p:oleObj name="Формула" r:id="rId20" imgW="18897600" imgH="7924800" progId="Equation.3">
                    <p:embed/>
                    <p:pic>
                      <p:nvPicPr>
                        <p:cNvPr id="0" name="Изображение 102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68029" y="3717032"/>
                          <a:ext cx="2001220" cy="8288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" name="Группа 102"/>
          <p:cNvGrpSpPr/>
          <p:nvPr/>
        </p:nvGrpSpPr>
        <p:grpSpPr>
          <a:xfrm>
            <a:off x="539552" y="4941168"/>
            <a:ext cx="3960440" cy="936104"/>
            <a:chOff x="1187624" y="3212976"/>
            <a:chExt cx="3960440" cy="93610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1873622" y="3285133"/>
            <a:ext cx="2446338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Формула" r:id="rId22" imgW="18897600" imgH="6096000" progId="Equation.3">
                    <p:embed/>
                  </p:oleObj>
                </mc:Choice>
                <mc:Fallback>
                  <p:oleObj name="Формула" r:id="rId22" imgW="18897600" imgH="6096000" progId="Equation.3">
                    <p:embed/>
                    <p:pic>
                      <p:nvPicPr>
                        <p:cNvPr id="0" name="Изображение 102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873622" y="3285133"/>
                          <a:ext cx="2446338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" name="Прямоугольник 105"/>
          <p:cNvSpPr/>
          <p:nvPr/>
        </p:nvSpPr>
        <p:spPr>
          <a:xfrm>
            <a:off x="539552" y="494116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7" name="Группа 52"/>
          <p:cNvGrpSpPr/>
          <p:nvPr/>
        </p:nvGrpSpPr>
        <p:grpSpPr>
          <a:xfrm>
            <a:off x="4788024" y="4941168"/>
            <a:ext cx="3960440" cy="936104"/>
            <a:chOff x="683568" y="3645024"/>
            <a:chExt cx="3960440" cy="936104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1043608" y="3717032"/>
            <a:ext cx="3330813" cy="84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Формула" r:id="rId24" imgW="35356800" imgH="8229600" progId="Equation.3">
                    <p:embed/>
                  </p:oleObj>
                </mc:Choice>
                <mc:Fallback>
                  <p:oleObj name="Формула" r:id="rId24" imgW="35356800" imgH="8229600" progId="Equation.3">
                    <p:embed/>
                    <p:pic>
                      <p:nvPicPr>
                        <p:cNvPr id="0" name="Изображение 102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043608" y="3717032"/>
                          <a:ext cx="3330813" cy="843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Группа 109"/>
          <p:cNvGrpSpPr/>
          <p:nvPr/>
        </p:nvGrpSpPr>
        <p:grpSpPr>
          <a:xfrm>
            <a:off x="4788024" y="4941168"/>
            <a:ext cx="3960440" cy="936104"/>
            <a:chOff x="1187624" y="3212976"/>
            <a:chExt cx="3960440" cy="936104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2208263" y="3285133"/>
            <a:ext cx="1776412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Формула" r:id="rId26" imgW="13716000" imgH="6096000" progId="Equation.3">
                    <p:embed/>
                  </p:oleObj>
                </mc:Choice>
                <mc:Fallback>
                  <p:oleObj name="Формула" r:id="rId26" imgW="13716000" imgH="6096000" progId="Equation.3">
                    <p:embed/>
                    <p:pic>
                      <p:nvPicPr>
                        <p:cNvPr id="0" name="Изображение 102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208263" y="3285133"/>
                          <a:ext cx="1776412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Прямоугольник 112"/>
          <p:cNvSpPr/>
          <p:nvPr/>
        </p:nvSpPr>
        <p:spPr>
          <a:xfrm>
            <a:off x="4788024" y="494116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1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53" name="Управляющая кнопка: сведения 52">
            <a:hlinkClick r:id="rId3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неизвестную координату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012161" y="3123830"/>
            <a:ext cx="4752528" cy="80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2" imgW="31699200" imgH="5486400" progId="Equation.3">
                    <p:embed/>
                  </p:oleObj>
                </mc:Choice>
                <mc:Fallback>
                  <p:oleObj name="Формула" r:id="rId2" imgW="31699200" imgH="54864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12161" y="3123830"/>
                          <a:ext cx="4752528" cy="809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660232" y="3068960"/>
            <a:ext cx="3691573" cy="796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4" imgW="24688800" imgH="5486400" progId="Equation.3">
                    <p:embed/>
                  </p:oleObj>
                </mc:Choice>
                <mc:Fallback>
                  <p:oleObj name="Формула" r:id="rId4" imgW="24688800" imgH="54864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0232" y="3068960"/>
                          <a:ext cx="3691573" cy="7969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700808"/>
            <a:ext cx="6912768" cy="1224136"/>
            <a:chOff x="4211960" y="2852936"/>
            <a:chExt cx="6912768" cy="122413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524846" y="3015853"/>
            <a:ext cx="62738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6" imgW="49682400" imgH="8229600" progId="Equation.3">
                    <p:embed/>
                  </p:oleObj>
                </mc:Choice>
                <mc:Fallback>
                  <p:oleObj name="Формула" r:id="rId6" imgW="49682400" imgH="82296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24846" y="3015853"/>
                          <a:ext cx="6273800" cy="990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700808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929865" y="2780928"/>
            <a:ext cx="3148805" cy="1106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8" imgW="27736800" imgH="7924800" progId="Equation.3">
                    <p:embed/>
                  </p:oleObj>
                </mc:Choice>
                <mc:Fallback>
                  <p:oleObj name="Формула" r:id="rId8" imgW="27736800" imgH="7924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929865" y="2780928"/>
                          <a:ext cx="3148805" cy="1106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700808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34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6156176" y="2996952"/>
            <a:ext cx="4588651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0" imgW="27736800" imgH="4876800" progId="Equation.3">
                    <p:embed/>
                  </p:oleObj>
                </mc:Choice>
                <mc:Fallback>
                  <p:oleObj name="Формула" r:id="rId10" imgW="27736800" imgH="48768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56176" y="2996952"/>
                          <a:ext cx="4588651" cy="792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38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6516216" y="3068960"/>
            <a:ext cx="3897223" cy="755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2" imgW="24384000" imgH="4876800" progId="Equation.3">
                    <p:embed/>
                  </p:oleObj>
                </mc:Choice>
                <mc:Fallback>
                  <p:oleObj name="Формула" r:id="rId12" imgW="24384000" imgH="48768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16216" y="3068960"/>
                          <a:ext cx="3897223" cy="7552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Группа 52"/>
          <p:cNvGrpSpPr/>
          <p:nvPr/>
        </p:nvGrpSpPr>
        <p:grpSpPr>
          <a:xfrm>
            <a:off x="1547664" y="3068960"/>
            <a:ext cx="6912768" cy="1224136"/>
            <a:chOff x="4211960" y="2852936"/>
            <a:chExt cx="6912768" cy="1224136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4572000" y="2924944"/>
            <a:ext cx="6238268" cy="1009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Формула" r:id="rId14" imgW="48463200" imgH="8229600" progId="Equation.3">
                    <p:embed/>
                  </p:oleObj>
                </mc:Choice>
                <mc:Fallback>
                  <p:oleObj name="Формула" r:id="rId14" imgW="48463200" imgH="8229600" progId="Equation.3">
                    <p:embed/>
                    <p:pic>
                      <p:nvPicPr>
                        <p:cNvPr id="0" name="Изображение 112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572000" y="2924944"/>
                          <a:ext cx="6238268" cy="10097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56"/>
          <p:cNvGrpSpPr/>
          <p:nvPr/>
        </p:nvGrpSpPr>
        <p:grpSpPr>
          <a:xfrm>
            <a:off x="1547664" y="3068960"/>
            <a:ext cx="6912768" cy="1224136"/>
            <a:chOff x="5004048" y="2708920"/>
            <a:chExt cx="4937691" cy="122413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5981299" y="2723576"/>
            <a:ext cx="3060296" cy="113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Формула" r:id="rId16" imgW="26212800" imgH="7924800" progId="Equation.3">
                    <p:embed/>
                  </p:oleObj>
                </mc:Choice>
                <mc:Fallback>
                  <p:oleObj name="Формула" r:id="rId16" imgW="26212800" imgH="7924800" progId="Equation.3">
                    <p:embed/>
                    <p:pic>
                      <p:nvPicPr>
                        <p:cNvPr id="0" name="Изображение 112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981299" y="2723576"/>
                          <a:ext cx="3060296" cy="11374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1547664" y="3068960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34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6263084" y="3124349"/>
            <a:ext cx="4249738" cy="80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name="Формула" r:id="rId18" imgW="28346400" imgH="5486400" progId="Equation.3">
                    <p:embed/>
                  </p:oleObj>
                </mc:Choice>
                <mc:Fallback>
                  <p:oleObj name="Формула" r:id="rId18" imgW="28346400" imgH="5486400" progId="Equation.3">
                    <p:embed/>
                    <p:pic>
                      <p:nvPicPr>
                        <p:cNvPr id="0" name="Изображение 112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263084" y="3124349"/>
                          <a:ext cx="4249738" cy="808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38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6501209" y="3068787"/>
            <a:ext cx="401161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Формула" r:id="rId20" imgW="26822400" imgH="5486400" progId="Equation.3">
                    <p:embed/>
                  </p:oleObj>
                </mc:Choice>
                <mc:Fallback>
                  <p:oleObj name="Формула" r:id="rId20" imgW="26822400" imgH="5486400" progId="Equation.3">
                    <p:embed/>
                    <p:pic>
                      <p:nvPicPr>
                        <p:cNvPr id="0" name="Изображение 112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01209" y="3068787"/>
                          <a:ext cx="4011613" cy="796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52"/>
          <p:cNvGrpSpPr/>
          <p:nvPr/>
        </p:nvGrpSpPr>
        <p:grpSpPr>
          <a:xfrm>
            <a:off x="1547664" y="4437112"/>
            <a:ext cx="6912768" cy="1224136"/>
            <a:chOff x="4211960" y="2852936"/>
            <a:chExt cx="6912768" cy="122413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524971" y="3016399"/>
            <a:ext cx="42735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Формула" r:id="rId22" imgW="33832800" imgH="8229600" progId="Equation.3">
                    <p:embed/>
                  </p:oleObj>
                </mc:Choice>
                <mc:Fallback>
                  <p:oleObj name="Формула" r:id="rId22" imgW="33832800" imgH="8229600" progId="Equation.3">
                    <p:embed/>
                    <p:pic>
                      <p:nvPicPr>
                        <p:cNvPr id="0" name="Изображение 112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524971" y="3016399"/>
                          <a:ext cx="4273550" cy="990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Группа 56"/>
          <p:cNvGrpSpPr/>
          <p:nvPr/>
        </p:nvGrpSpPr>
        <p:grpSpPr>
          <a:xfrm>
            <a:off x="1547664" y="4437112"/>
            <a:ext cx="6912768" cy="1224136"/>
            <a:chOff x="5004048" y="2708920"/>
            <a:chExt cx="4937691" cy="122413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5929865" y="2780928"/>
            <a:ext cx="3148805" cy="1106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Формула" r:id="rId24" imgW="27736800" imgH="7924800" progId="Equation.3">
                    <p:embed/>
                  </p:oleObj>
                </mc:Choice>
                <mc:Fallback>
                  <p:oleObj name="Формула" r:id="rId24" imgW="27736800" imgH="7924800" progId="Equation.3">
                    <p:embed/>
                    <p:pic>
                      <p:nvPicPr>
                        <p:cNvPr id="0" name="Изображение 112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929865" y="2780928"/>
                          <a:ext cx="3148805" cy="1106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1547664" y="443711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9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52" name="Управляющая кнопка: сведения 51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5532834" y="3123803"/>
            <a:ext cx="5713413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2" imgW="38100000" imgH="5486400" progId="Equation.3">
                    <p:embed/>
                  </p:oleObj>
                </mc:Choice>
                <mc:Fallback>
                  <p:oleObj name="Формула" r:id="rId2" imgW="38100000" imgH="5486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532834" y="3123803"/>
                          <a:ext cx="5713413" cy="809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7298134" y="3112691"/>
            <a:ext cx="241617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4" imgW="16154400" imgH="4876800" progId="Equation.3">
                    <p:embed/>
                  </p:oleObj>
                </mc:Choice>
                <mc:Fallback>
                  <p:oleObj name="Формула" r:id="rId4" imgW="16154400" imgH="4876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98134" y="3112691"/>
                          <a:ext cx="241617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700808"/>
            <a:ext cx="6912768" cy="1224136"/>
            <a:chOff x="4211960" y="2852936"/>
            <a:chExt cx="6912768" cy="122413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932040" y="2996952"/>
            <a:ext cx="5426209" cy="1062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6" imgW="37490400" imgH="7924800" progId="Equation.3">
                    <p:embed/>
                  </p:oleObj>
                </mc:Choice>
                <mc:Fallback>
                  <p:oleObj name="Формула" r:id="rId6" imgW="37490400" imgH="7924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2996952"/>
                          <a:ext cx="5426209" cy="10624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700808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757083" y="2781350"/>
            <a:ext cx="3493633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8" imgW="30784800" imgH="7924800" progId="Equation.3">
                    <p:embed/>
                  </p:oleObj>
                </mc:Choice>
                <mc:Fallback>
                  <p:oleObj name="Формула" r:id="rId8" imgW="30784800" imgH="7924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57083" y="2781350"/>
                          <a:ext cx="3493633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700808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34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5148063" y="3101851"/>
            <a:ext cx="6624737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0" imgW="47244000" imgH="5791200" progId="Equation.3">
                    <p:embed/>
                  </p:oleObj>
                </mc:Choice>
                <mc:Fallback>
                  <p:oleObj name="Формула" r:id="rId10" imgW="47244000" imgH="57912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48063" y="3101851"/>
                          <a:ext cx="6624737" cy="854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38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7183834" y="3112964"/>
            <a:ext cx="264477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2" imgW="17678400" imgH="4876800" progId="Equation.3">
                    <p:embed/>
                  </p:oleObj>
                </mc:Choice>
                <mc:Fallback>
                  <p:oleObj name="Формула" r:id="rId12" imgW="17678400" imgH="48768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183834" y="3112964"/>
                          <a:ext cx="264477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52"/>
          <p:cNvGrpSpPr/>
          <p:nvPr/>
        </p:nvGrpSpPr>
        <p:grpSpPr>
          <a:xfrm>
            <a:off x="1547664" y="3068960"/>
            <a:ext cx="6912768" cy="1224136"/>
            <a:chOff x="4211960" y="2852936"/>
            <a:chExt cx="6912768" cy="12241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4932040" y="2996952"/>
            <a:ext cx="5426209" cy="1062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4" imgW="37490400" imgH="7924800" progId="Equation.3">
                    <p:embed/>
                  </p:oleObj>
                </mc:Choice>
                <mc:Fallback>
                  <p:oleObj name="Формула" r:id="rId14" imgW="37490400" imgH="79248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32040" y="2996952"/>
                          <a:ext cx="5426209" cy="10624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Группа 56"/>
          <p:cNvGrpSpPr/>
          <p:nvPr/>
        </p:nvGrpSpPr>
        <p:grpSpPr>
          <a:xfrm>
            <a:off x="1547664" y="3068960"/>
            <a:ext cx="6912768" cy="1224136"/>
            <a:chOff x="5004048" y="2708920"/>
            <a:chExt cx="4937691" cy="122413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5826997" y="2781623"/>
            <a:ext cx="3343228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Формула" r:id="rId16" imgW="31394400" imgH="7924800" progId="Equation.3">
                    <p:embed/>
                  </p:oleObj>
                </mc:Choice>
                <mc:Fallback>
                  <p:oleObj name="Формула" r:id="rId16" imgW="31394400" imgH="7924800" progId="Equation.3">
                    <p:embed/>
                    <p:pic>
                      <p:nvPicPr>
                        <p:cNvPr id="0" name="Изображение 122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826997" y="2781623"/>
                          <a:ext cx="3343228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Прямоугольник 80"/>
          <p:cNvSpPr/>
          <p:nvPr/>
        </p:nvSpPr>
        <p:spPr>
          <a:xfrm>
            <a:off x="1547664" y="3068960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34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076057" y="3102124"/>
            <a:ext cx="6696744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Формула" r:id="rId18" imgW="48768000" imgH="5791200" progId="Equation.3">
                    <p:embed/>
                  </p:oleObj>
                </mc:Choice>
                <mc:Fallback>
                  <p:oleObj name="Формула" r:id="rId18" imgW="48768000" imgH="5791200" progId="Equation.3">
                    <p:embed/>
                    <p:pic>
                      <p:nvPicPr>
                        <p:cNvPr id="0" name="Изображение 122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76057" y="3102124"/>
                          <a:ext cx="6696744" cy="854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38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7298134" y="3112691"/>
            <a:ext cx="241617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Формула" r:id="rId20" imgW="16154400" imgH="4876800" progId="Equation.3">
                    <p:embed/>
                  </p:oleObj>
                </mc:Choice>
                <mc:Fallback>
                  <p:oleObj name="Формула" r:id="rId20" imgW="16154400" imgH="4876800" progId="Equation.3">
                    <p:embed/>
                    <p:pic>
                      <p:nvPicPr>
                        <p:cNvPr id="0" name="Изображение 122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298134" y="3112691"/>
                          <a:ext cx="241617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Группа 52"/>
          <p:cNvGrpSpPr/>
          <p:nvPr/>
        </p:nvGrpSpPr>
        <p:grpSpPr>
          <a:xfrm>
            <a:off x="1547664" y="4437112"/>
            <a:ext cx="6912768" cy="1224136"/>
            <a:chOff x="4211960" y="2852936"/>
            <a:chExt cx="6912768" cy="122413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4843934" y="2997349"/>
            <a:ext cx="5603875" cy="106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Формула" r:id="rId22" imgW="38709600" imgH="7924800" progId="Equation.3">
                    <p:embed/>
                  </p:oleObj>
                </mc:Choice>
                <mc:Fallback>
                  <p:oleObj name="Формула" r:id="rId22" imgW="38709600" imgH="7924800" progId="Equation.3">
                    <p:embed/>
                    <p:pic>
                      <p:nvPicPr>
                        <p:cNvPr id="0" name="Изображение 122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843934" y="2997349"/>
                          <a:ext cx="5603875" cy="1062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" name="Группа 56"/>
          <p:cNvGrpSpPr/>
          <p:nvPr/>
        </p:nvGrpSpPr>
        <p:grpSpPr>
          <a:xfrm>
            <a:off x="1547664" y="4437112"/>
            <a:ext cx="6912768" cy="1224136"/>
            <a:chOff x="5004048" y="2708920"/>
            <a:chExt cx="4937691" cy="122413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5724129" y="2781896"/>
            <a:ext cx="354896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Формула" r:id="rId24" imgW="32918400" imgH="7924800" progId="Equation.3">
                    <p:embed/>
                  </p:oleObj>
                </mc:Choice>
                <mc:Fallback>
                  <p:oleObj name="Формула" r:id="rId24" imgW="32918400" imgH="7924800" progId="Equation.3">
                    <p:embed/>
                    <p:pic>
                      <p:nvPicPr>
                        <p:cNvPr id="0" name="Изображение 122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724129" y="2781896"/>
                          <a:ext cx="3548965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" name="Прямоугольник 103"/>
          <p:cNvSpPr/>
          <p:nvPr/>
        </p:nvSpPr>
        <p:spPr>
          <a:xfrm>
            <a:off x="1547664" y="443711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61" name="Управляющая кнопка: сведения 60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5076056" y="3146028"/>
            <a:ext cx="6768752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52120800" imgH="5181600" progId="Equation.3">
                    <p:embed/>
                  </p:oleObj>
                </mc:Choice>
                <mc:Fallback>
                  <p:oleObj name="Формула" r:id="rId2" imgW="52120800" imgH="51816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76056" y="3146028"/>
                          <a:ext cx="6768752" cy="765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523434" y="3068241"/>
            <a:ext cx="396716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26517600" imgH="5486400" progId="Equation.3">
                    <p:embed/>
                  </p:oleObj>
                </mc:Choice>
                <mc:Fallback>
                  <p:oleObj name="Формула" r:id="rId4" imgW="26517600" imgH="54864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23434" y="3068241"/>
                          <a:ext cx="3967163" cy="796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700808"/>
            <a:ext cx="6912768" cy="1226542"/>
            <a:chOff x="4211960" y="2852936"/>
            <a:chExt cx="6912768" cy="122654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088409" y="2977753"/>
            <a:ext cx="5116512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6" imgW="35356800" imgH="8229600" progId="Equation.3">
                    <p:embed/>
                  </p:oleObj>
                </mc:Choice>
                <mc:Fallback>
                  <p:oleObj name="Формула" r:id="rId6" imgW="35356800" imgH="82296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88409" y="2977753"/>
                          <a:ext cx="5116512" cy="1101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700808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359074" y="2781350"/>
            <a:ext cx="4289652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8" imgW="37795200" imgH="7924800" progId="Equation.3">
                    <p:embed/>
                  </p:oleObj>
                </mc:Choice>
                <mc:Fallback>
                  <p:oleObj name="Формула" r:id="rId8" imgW="37795200" imgH="7924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359074" y="2781350"/>
                          <a:ext cx="4289652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700808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34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5094684" y="3146301"/>
            <a:ext cx="6729413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0" imgW="51816000" imgH="5181600" progId="Equation.3">
                    <p:embed/>
                  </p:oleObj>
                </mc:Choice>
                <mc:Fallback>
                  <p:oleObj name="Формула" r:id="rId10" imgW="51816000" imgH="51816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94684" y="3146301"/>
                          <a:ext cx="6729413" cy="765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38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6432947" y="3112964"/>
            <a:ext cx="414972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2" imgW="27736800" imgH="4876800" progId="Equation.3">
                    <p:embed/>
                  </p:oleObj>
                </mc:Choice>
                <mc:Fallback>
                  <p:oleObj name="Формула" r:id="rId12" imgW="27736800" imgH="48768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32947" y="3112964"/>
                          <a:ext cx="414972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Группа 52"/>
          <p:cNvGrpSpPr/>
          <p:nvPr/>
        </p:nvGrpSpPr>
        <p:grpSpPr>
          <a:xfrm>
            <a:off x="1547664" y="3068960"/>
            <a:ext cx="6912768" cy="1226815"/>
            <a:chOff x="4211960" y="2852936"/>
            <a:chExt cx="6912768" cy="1226815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4934421" y="2978026"/>
            <a:ext cx="5424488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37490400" imgH="8229600" progId="Equation.3">
                    <p:embed/>
                  </p:oleObj>
                </mc:Choice>
                <mc:Fallback>
                  <p:oleObj name="Формула" r:id="rId14" imgW="37490400" imgH="82296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34421" y="2978026"/>
                          <a:ext cx="5424488" cy="1101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Группа 56"/>
          <p:cNvGrpSpPr/>
          <p:nvPr/>
        </p:nvGrpSpPr>
        <p:grpSpPr>
          <a:xfrm>
            <a:off x="1547664" y="3068960"/>
            <a:ext cx="6912768" cy="1224136"/>
            <a:chOff x="5004048" y="2708920"/>
            <a:chExt cx="4937691" cy="122413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5203726" y="2781623"/>
            <a:ext cx="4601482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6" imgW="40538400" imgH="7924800" progId="Equation.3">
                    <p:embed/>
                  </p:oleObj>
                </mc:Choice>
                <mc:Fallback>
                  <p:oleObj name="Формула" r:id="rId16" imgW="40538400" imgH="79248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203726" y="2781623"/>
                          <a:ext cx="4601482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547664" y="3068960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34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076056" y="3146028"/>
            <a:ext cx="6768752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8" imgW="52120800" imgH="5181600" progId="Equation.3">
                    <p:embed/>
                  </p:oleObj>
                </mc:Choice>
                <mc:Fallback>
                  <p:oleObj name="Формула" r:id="rId18" imgW="52120800" imgH="51816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76056" y="3146028"/>
                          <a:ext cx="6768752" cy="765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38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6386909" y="3068787"/>
            <a:ext cx="4241800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20" imgW="28346400" imgH="5486400" progId="Equation.3">
                    <p:embed/>
                  </p:oleObj>
                </mc:Choice>
                <mc:Fallback>
                  <p:oleObj name="Формула" r:id="rId20" imgW="28346400" imgH="54864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386909" y="3068787"/>
                          <a:ext cx="4241800" cy="796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52"/>
          <p:cNvGrpSpPr/>
          <p:nvPr/>
        </p:nvGrpSpPr>
        <p:grpSpPr>
          <a:xfrm>
            <a:off x="1547664" y="4437112"/>
            <a:ext cx="6912768" cy="1227088"/>
            <a:chOff x="4211960" y="2852936"/>
            <a:chExt cx="6912768" cy="1227088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4912196" y="2978299"/>
            <a:ext cx="5470525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2" imgW="37795200" imgH="8229600" progId="Equation.3">
                    <p:embed/>
                  </p:oleObj>
                </mc:Choice>
                <mc:Fallback>
                  <p:oleObj name="Формула" r:id="rId22" imgW="37795200" imgH="82296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912196" y="2978299"/>
                          <a:ext cx="5470525" cy="1101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56"/>
          <p:cNvGrpSpPr/>
          <p:nvPr/>
        </p:nvGrpSpPr>
        <p:grpSpPr>
          <a:xfrm>
            <a:off x="1547664" y="4437112"/>
            <a:ext cx="6912768" cy="1224136"/>
            <a:chOff x="5004048" y="2708920"/>
            <a:chExt cx="4937691" cy="1224136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5203726" y="2781896"/>
            <a:ext cx="4601482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Формула" r:id="rId24" imgW="40538400" imgH="7924800" progId="Equation.3">
                    <p:embed/>
                  </p:oleObj>
                </mc:Choice>
                <mc:Fallback>
                  <p:oleObj name="Формула" r:id="rId24" imgW="40538400" imgH="7924800" progId="Equation.3">
                    <p:embed/>
                    <p:pic>
                      <p:nvPicPr>
                        <p:cNvPr id="0" name="Изображение 13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203726" y="2781896"/>
                          <a:ext cx="4601482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Прямоугольник 94"/>
          <p:cNvSpPr/>
          <p:nvPr/>
        </p:nvSpPr>
        <p:spPr>
          <a:xfrm>
            <a:off x="1547664" y="443711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52" name="Управляющая кнопка: сведения 51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Прямая соединительная линия 89"/>
          <p:cNvCxnSpPr/>
          <p:nvPr/>
        </p:nvCxnSpPr>
        <p:spPr>
          <a:xfrm flipH="1">
            <a:off x="7452320" y="1772816"/>
            <a:ext cx="1080120" cy="3240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22048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3528" y="34290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3528" y="46531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52"/>
          <p:cNvGrpSpPr/>
          <p:nvPr/>
        </p:nvGrpSpPr>
        <p:grpSpPr>
          <a:xfrm>
            <a:off x="1115616" y="2132856"/>
            <a:ext cx="3960440" cy="936104"/>
            <a:chOff x="683568" y="3645024"/>
            <a:chExt cx="3960440" cy="93610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2271253" y="3717032"/>
            <a:ext cx="876781" cy="700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6400800" imgH="5181600" progId="Equation.3">
                    <p:embed/>
                  </p:oleObj>
                </mc:Choice>
                <mc:Fallback>
                  <p:oleObj name="Формула" r:id="rId3" imgW="6400800" imgH="51816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71253" y="3717032"/>
                          <a:ext cx="876781" cy="7005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1115616" y="2132856"/>
            <a:ext cx="3960440" cy="936104"/>
            <a:chOff x="1187624" y="3212976"/>
            <a:chExt cx="3960440" cy="936104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619672" y="3284984"/>
            <a:ext cx="3349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25908000" imgH="5486400" progId="Equation.3">
                    <p:embed/>
                  </p:oleObj>
                </mc:Choice>
                <mc:Fallback>
                  <p:oleObj name="Формула" r:id="rId5" imgW="25908000" imgH="5486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19672" y="3284984"/>
                          <a:ext cx="3349625" cy="744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15616" y="2132856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5508104" y="1772816"/>
            <a:ext cx="504056" cy="1512168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8028384" y="1700808"/>
            <a:ext cx="504056" cy="1512168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508104" y="3212976"/>
            <a:ext cx="2520280" cy="0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940152" y="1772816"/>
            <a:ext cx="2592288" cy="0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012160" y="1772816"/>
            <a:ext cx="2016224" cy="144016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5508104" y="3212976"/>
            <a:ext cx="2088232" cy="1512168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5508104" y="1772816"/>
            <a:ext cx="3024336" cy="144016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1690" name="Object 10"/>
          <p:cNvGraphicFramePr>
            <a:graphicFrameLocks noChangeAspect="1"/>
          </p:cNvGraphicFramePr>
          <p:nvPr/>
        </p:nvGraphicFramePr>
        <p:xfrm>
          <a:off x="5148064" y="2924944"/>
          <a:ext cx="425621" cy="41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7" imgW="3657600" imgH="3962400" progId="Equation.3">
                  <p:embed/>
                </p:oleObj>
              </mc:Choice>
              <mc:Fallback>
                <p:oleObj name="Формула" r:id="rId7" imgW="3657600" imgH="39624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8064" y="2924944"/>
                        <a:ext cx="425621" cy="4145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1" name="Object 11"/>
          <p:cNvGraphicFramePr>
            <a:graphicFrameLocks noChangeAspect="1"/>
          </p:cNvGraphicFramePr>
          <p:nvPr/>
        </p:nvGraphicFramePr>
        <p:xfrm>
          <a:off x="5652120" y="1412776"/>
          <a:ext cx="4254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3657600" imgH="3962400" progId="Equation.3">
                  <p:embed/>
                </p:oleObj>
              </mc:Choice>
              <mc:Fallback>
                <p:oleObj name="Формула" r:id="rId9" imgW="3657600" imgH="39624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2120" y="1412776"/>
                        <a:ext cx="425450" cy="414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2" name="Object 12"/>
          <p:cNvGraphicFramePr>
            <a:graphicFrameLocks noChangeAspect="1"/>
          </p:cNvGraphicFramePr>
          <p:nvPr/>
        </p:nvGraphicFramePr>
        <p:xfrm>
          <a:off x="8460432" y="1340768"/>
          <a:ext cx="4254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1" imgW="3657600" imgH="4267200" progId="Equation.3">
                  <p:embed/>
                </p:oleObj>
              </mc:Choice>
              <mc:Fallback>
                <p:oleObj name="Формула" r:id="rId11" imgW="3657600" imgH="42672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0432" y="1340768"/>
                        <a:ext cx="425450" cy="446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3" name="Object 13"/>
          <p:cNvGraphicFramePr>
            <a:graphicFrameLocks noChangeAspect="1"/>
          </p:cNvGraphicFramePr>
          <p:nvPr/>
        </p:nvGraphicFramePr>
        <p:xfrm>
          <a:off x="7956376" y="3068960"/>
          <a:ext cx="4603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3962400" imgH="3962400" progId="Equation.3">
                  <p:embed/>
                </p:oleObj>
              </mc:Choice>
              <mc:Fallback>
                <p:oleObj name="Формула" r:id="rId13" imgW="3962400" imgH="39624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56376" y="3068960"/>
                        <a:ext cx="460375" cy="414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4" name="Object 14"/>
          <p:cNvGraphicFramePr>
            <a:graphicFrameLocks noChangeAspect="1"/>
          </p:cNvGraphicFramePr>
          <p:nvPr/>
        </p:nvGraphicFramePr>
        <p:xfrm>
          <a:off x="7524328" y="4437112"/>
          <a:ext cx="5318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5" imgW="4572000" imgH="5181600" progId="Equation.3">
                  <p:embed/>
                </p:oleObj>
              </mc:Choice>
              <mc:Fallback>
                <p:oleObj name="Формула" r:id="rId15" imgW="4572000" imgH="51816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24328" y="4437112"/>
                        <a:ext cx="531813" cy="541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Группа 52"/>
          <p:cNvGrpSpPr/>
          <p:nvPr/>
        </p:nvGrpSpPr>
        <p:grpSpPr>
          <a:xfrm>
            <a:off x="1115616" y="3356992"/>
            <a:ext cx="3960440" cy="936104"/>
            <a:chOff x="683568" y="3645024"/>
            <a:chExt cx="3960440" cy="936104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8" name="Object 2"/>
            <p:cNvGraphicFramePr>
              <a:graphicFrameLocks noChangeAspect="1"/>
            </p:cNvGraphicFramePr>
            <p:nvPr/>
          </p:nvGraphicFramePr>
          <p:xfrm>
            <a:off x="2411760" y="3779192"/>
            <a:ext cx="576064" cy="79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7" imgW="3048000" imgH="4267200" progId="Equation.3">
                    <p:embed/>
                  </p:oleObj>
                </mc:Choice>
                <mc:Fallback>
                  <p:oleObj name="Формула" r:id="rId17" imgW="3048000" imgH="42672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11760" y="3779192"/>
                          <a:ext cx="576064" cy="7920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Группа 118"/>
          <p:cNvGrpSpPr/>
          <p:nvPr/>
        </p:nvGrpSpPr>
        <p:grpSpPr>
          <a:xfrm>
            <a:off x="1115616" y="3356992"/>
            <a:ext cx="3960440" cy="936104"/>
            <a:chOff x="1187624" y="3212976"/>
            <a:chExt cx="3960440" cy="936104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1" name="Object 2"/>
            <p:cNvGraphicFramePr>
              <a:graphicFrameLocks noChangeAspect="1"/>
            </p:cNvGraphicFramePr>
            <p:nvPr/>
          </p:nvGraphicFramePr>
          <p:xfrm>
            <a:off x="1619672" y="3284984"/>
            <a:ext cx="3349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Формула" r:id="rId19" imgW="25908000" imgH="5486400" progId="Equation.3">
                    <p:embed/>
                  </p:oleObj>
                </mc:Choice>
                <mc:Fallback>
                  <p:oleObj name="Формула" r:id="rId19" imgW="25908000" imgH="5486400" progId="Equation.3">
                    <p:embed/>
                    <p:pic>
                      <p:nvPicPr>
                        <p:cNvPr id="0" name="Изображение 143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19672" y="3284984"/>
                          <a:ext cx="3349625" cy="744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Прямоугольник 121"/>
          <p:cNvSpPr/>
          <p:nvPr/>
        </p:nvSpPr>
        <p:spPr>
          <a:xfrm>
            <a:off x="1115616" y="3356992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52"/>
          <p:cNvGrpSpPr/>
          <p:nvPr/>
        </p:nvGrpSpPr>
        <p:grpSpPr>
          <a:xfrm>
            <a:off x="1115616" y="4581128"/>
            <a:ext cx="4752528" cy="936104"/>
            <a:chOff x="683568" y="3645024"/>
            <a:chExt cx="4752528" cy="936104"/>
          </a:xfrm>
        </p:grpSpPr>
        <p:sp>
          <p:nvSpPr>
            <p:cNvPr id="131" name="Прямоугольник 130"/>
            <p:cNvSpPr/>
            <p:nvPr/>
          </p:nvSpPr>
          <p:spPr>
            <a:xfrm>
              <a:off x="683568" y="3645024"/>
              <a:ext cx="475252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2" name="Object 2"/>
            <p:cNvGraphicFramePr>
              <a:graphicFrameLocks noChangeAspect="1"/>
            </p:cNvGraphicFramePr>
            <p:nvPr/>
          </p:nvGraphicFramePr>
          <p:xfrm>
            <a:off x="2555776" y="3789040"/>
            <a:ext cx="920750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Формула" r:id="rId21" imgW="6705600" imgH="5486400" progId="Equation.3">
                    <p:embed/>
                  </p:oleObj>
                </mc:Choice>
                <mc:Fallback>
                  <p:oleObj name="Формула" r:id="rId21" imgW="6705600" imgH="5486400" progId="Equation.3">
                    <p:embed/>
                    <p:pic>
                      <p:nvPicPr>
                        <p:cNvPr id="0" name="Изображение 143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55776" y="3789040"/>
                          <a:ext cx="920750" cy="741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" name="Группа 132"/>
          <p:cNvGrpSpPr/>
          <p:nvPr/>
        </p:nvGrpSpPr>
        <p:grpSpPr>
          <a:xfrm>
            <a:off x="1115616" y="4581128"/>
            <a:ext cx="4752528" cy="936104"/>
            <a:chOff x="1187624" y="3212976"/>
            <a:chExt cx="4752528" cy="93610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1187624" y="3212976"/>
              <a:ext cx="475252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4413250" cy="744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Формула" r:id="rId23" imgW="34137600" imgH="5486400" progId="Equation.3">
                    <p:embed/>
                  </p:oleObj>
                </mc:Choice>
                <mc:Fallback>
                  <p:oleObj name="Формула" r:id="rId23" imgW="34137600" imgH="5486400" progId="Equation.3">
                    <p:embed/>
                    <p:pic>
                      <p:nvPicPr>
                        <p:cNvPr id="0" name="Изображение 143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331640" y="3284984"/>
                          <a:ext cx="4413250" cy="744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6" name="Прямоугольник 135"/>
          <p:cNvSpPr/>
          <p:nvPr/>
        </p:nvSpPr>
        <p:spPr>
          <a:xfrm>
            <a:off x="1115616" y="4581128"/>
            <a:ext cx="475252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3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40" name="Овал 13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Равнобедренный треугольник 14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6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48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49" name="Овал 14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Равнобедренный треугольник 15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64" name="Управляющая кнопка: сведения 63">
            <a:hlinkClick r:id="rId28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395536" y="260648"/>
            <a:ext cx="8352928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векторы                                      .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6288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2"/>
          <p:cNvGrpSpPr/>
          <p:nvPr/>
        </p:nvGrpSpPr>
        <p:grpSpPr>
          <a:xfrm>
            <a:off x="2339752" y="1556792"/>
            <a:ext cx="2448272" cy="688975"/>
            <a:chOff x="4211960" y="2852936"/>
            <a:chExt cx="2448272" cy="68897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788024" y="2852936"/>
            <a:ext cx="12747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1" imgW="9144000" imgH="5181600" progId="Equation.3">
                    <p:embed/>
                  </p:oleObj>
                </mc:Choice>
                <mc:Fallback>
                  <p:oleObj name="Формула" r:id="rId1" imgW="9144000" imgH="51816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88024" y="2852936"/>
                          <a:ext cx="1274763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6"/>
          <p:cNvGrpSpPr/>
          <p:nvPr/>
        </p:nvGrpSpPr>
        <p:grpSpPr>
          <a:xfrm>
            <a:off x="2339752" y="1484784"/>
            <a:ext cx="2448272" cy="726912"/>
            <a:chOff x="5004049" y="2636912"/>
            <a:chExt cx="1748766" cy="7269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466958" y="2636912"/>
            <a:ext cx="715917" cy="72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3" imgW="8229600" imgH="5486400" progId="Equation.3">
                    <p:embed/>
                  </p:oleObj>
                </mc:Choice>
                <mc:Fallback>
                  <p:oleObj name="Формула" r:id="rId3" imgW="8229600" imgH="54864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66958" y="2636912"/>
                          <a:ext cx="715917" cy="7269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2339752" y="155679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1619672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95536" y="3284984"/>
            <a:ext cx="8352928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векторы                                      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7544" y="3429000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домой 87">
            <a:hlinkClick r:id="rId5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4076" name="Object 28"/>
          <p:cNvGraphicFramePr>
            <a:graphicFrameLocks noChangeAspect="1"/>
          </p:cNvGraphicFramePr>
          <p:nvPr/>
        </p:nvGraphicFramePr>
        <p:xfrm>
          <a:off x="4211960" y="332656"/>
          <a:ext cx="312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27432000" imgH="6096000" progId="Equation.3">
                  <p:embed/>
                </p:oleObj>
              </mc:Choice>
              <mc:Fallback>
                <p:oleObj name="Формула" r:id="rId6" imgW="27432000" imgH="60960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1960" y="332656"/>
                        <a:ext cx="3121025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" name="Группа 52"/>
          <p:cNvGrpSpPr/>
          <p:nvPr/>
        </p:nvGrpSpPr>
        <p:grpSpPr>
          <a:xfrm>
            <a:off x="2339752" y="2492375"/>
            <a:ext cx="2448272" cy="688975"/>
            <a:chOff x="4211960" y="2852415"/>
            <a:chExt cx="2448272" cy="688975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4555083" y="2852415"/>
            <a:ext cx="1741488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8" imgW="12496800" imgH="5181600" progId="Equation.3">
                    <p:embed/>
                  </p:oleObj>
                </mc:Choice>
                <mc:Fallback>
                  <p:oleObj name="Формула" r:id="rId8" imgW="12496800" imgH="51816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55083" y="2852415"/>
                          <a:ext cx="1741488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Группа 56"/>
          <p:cNvGrpSpPr/>
          <p:nvPr/>
        </p:nvGrpSpPr>
        <p:grpSpPr>
          <a:xfrm>
            <a:off x="2339752" y="2420888"/>
            <a:ext cx="2448272" cy="727075"/>
            <a:chOff x="5004049" y="2636962"/>
            <a:chExt cx="1748766" cy="727075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2"/>
            <p:cNvGraphicFramePr>
              <a:graphicFrameLocks noChangeAspect="1"/>
            </p:cNvGraphicFramePr>
            <p:nvPr/>
          </p:nvGraphicFramePr>
          <p:xfrm>
            <a:off x="5479325" y="2636962"/>
            <a:ext cx="689429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0" imgW="7924800" imgH="5486400" progId="Equation.3">
                    <p:embed/>
                  </p:oleObj>
                </mc:Choice>
                <mc:Fallback>
                  <p:oleObj name="Формула" r:id="rId10" imgW="7924800" imgH="54864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79325" y="2636962"/>
                          <a:ext cx="689429" cy="727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" name="Прямоугольник 101"/>
          <p:cNvSpPr/>
          <p:nvPr/>
        </p:nvSpPr>
        <p:spPr>
          <a:xfrm>
            <a:off x="2339752" y="2492896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292080" y="16288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Группа 52"/>
          <p:cNvGrpSpPr/>
          <p:nvPr/>
        </p:nvGrpSpPr>
        <p:grpSpPr>
          <a:xfrm>
            <a:off x="6012160" y="1538288"/>
            <a:ext cx="2448272" cy="728662"/>
            <a:chOff x="4211960" y="2834432"/>
            <a:chExt cx="2448272" cy="728662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4937150" y="2834432"/>
            <a:ext cx="976313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2" imgW="7010400" imgH="5486400" progId="Equation.3">
                    <p:embed/>
                  </p:oleObj>
                </mc:Choice>
                <mc:Fallback>
                  <p:oleObj name="Формула" r:id="rId12" imgW="7010400" imgH="54864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937150" y="2834432"/>
                          <a:ext cx="976313" cy="728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Группа 56"/>
          <p:cNvGrpSpPr/>
          <p:nvPr/>
        </p:nvGrpSpPr>
        <p:grpSpPr>
          <a:xfrm>
            <a:off x="6012160" y="1484784"/>
            <a:ext cx="2448272" cy="832147"/>
            <a:chOff x="5004049" y="2636912"/>
            <a:chExt cx="1748766" cy="832147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5518392" y="2636912"/>
            <a:ext cx="704418" cy="83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4" imgW="9144000" imgH="7924800" progId="Equation.3">
                    <p:embed/>
                  </p:oleObj>
                </mc:Choice>
                <mc:Fallback>
                  <p:oleObj name="Формула" r:id="rId14" imgW="9144000" imgH="79248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518392" y="2636912"/>
                          <a:ext cx="704418" cy="8321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" name="Прямоугольник 111"/>
          <p:cNvSpPr/>
          <p:nvPr/>
        </p:nvSpPr>
        <p:spPr>
          <a:xfrm>
            <a:off x="6012160" y="155679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29208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Группа 52"/>
          <p:cNvGrpSpPr/>
          <p:nvPr/>
        </p:nvGrpSpPr>
        <p:grpSpPr>
          <a:xfrm>
            <a:off x="6012160" y="2492896"/>
            <a:ext cx="2448272" cy="639853"/>
            <a:chOff x="4211960" y="2852936"/>
            <a:chExt cx="2448272" cy="639853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5127650" y="2912740"/>
            <a:ext cx="59372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6" imgW="4267200" imgH="4267200" progId="Equation.3">
                    <p:embed/>
                  </p:oleObj>
                </mc:Choice>
                <mc:Fallback>
                  <p:oleObj name="Формула" r:id="rId16" imgW="4267200" imgH="42672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127650" y="2912740"/>
                          <a:ext cx="59372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Группа 56"/>
          <p:cNvGrpSpPr/>
          <p:nvPr/>
        </p:nvGrpSpPr>
        <p:grpSpPr>
          <a:xfrm>
            <a:off x="6012160" y="2420888"/>
            <a:ext cx="2448272" cy="846182"/>
            <a:chOff x="5004049" y="2654876"/>
            <a:chExt cx="1748766" cy="84618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4" name="Object 2"/>
            <p:cNvGraphicFramePr>
              <a:graphicFrameLocks noChangeAspect="1"/>
            </p:cNvGraphicFramePr>
            <p:nvPr/>
          </p:nvGraphicFramePr>
          <p:xfrm>
            <a:off x="5518392" y="2654876"/>
            <a:ext cx="720080" cy="846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18" imgW="8839200" imgH="7924800" progId="Equation.3">
                    <p:embed/>
                  </p:oleObj>
                </mc:Choice>
                <mc:Fallback>
                  <p:oleObj name="Формула" r:id="rId18" imgW="8839200" imgH="79248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518392" y="2654876"/>
                          <a:ext cx="720080" cy="8461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" name="Прямоугольник 125"/>
          <p:cNvSpPr/>
          <p:nvPr/>
        </p:nvSpPr>
        <p:spPr>
          <a:xfrm>
            <a:off x="6012160" y="2492896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4084" name="Object 36"/>
          <p:cNvGraphicFramePr>
            <a:graphicFrameLocks noChangeAspect="1"/>
          </p:cNvGraphicFramePr>
          <p:nvPr/>
        </p:nvGraphicFramePr>
        <p:xfrm>
          <a:off x="4229100" y="3357563"/>
          <a:ext cx="3086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0" imgW="27127200" imgH="6096000" progId="Equation.3">
                  <p:embed/>
                </p:oleObj>
              </mc:Choice>
              <mc:Fallback>
                <p:oleObj name="Формула" r:id="rId20" imgW="27127200" imgH="60960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29100" y="3357563"/>
                        <a:ext cx="3086100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Прямоугольник 126"/>
          <p:cNvSpPr/>
          <p:nvPr/>
        </p:nvSpPr>
        <p:spPr>
          <a:xfrm>
            <a:off x="1547664" y="467164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Группа 52"/>
          <p:cNvGrpSpPr/>
          <p:nvPr/>
        </p:nvGrpSpPr>
        <p:grpSpPr>
          <a:xfrm>
            <a:off x="2267744" y="4598988"/>
            <a:ext cx="2448272" cy="688975"/>
            <a:chOff x="4211960" y="2852292"/>
            <a:chExt cx="2448272" cy="688975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1" name="Object 2"/>
            <p:cNvGraphicFramePr>
              <a:graphicFrameLocks noChangeAspect="1"/>
            </p:cNvGraphicFramePr>
            <p:nvPr/>
          </p:nvGraphicFramePr>
          <p:xfrm>
            <a:off x="4660429" y="2852292"/>
            <a:ext cx="1530350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Формула" r:id="rId22" imgW="10972800" imgH="5181600" progId="Equation.3">
                    <p:embed/>
                  </p:oleObj>
                </mc:Choice>
                <mc:Fallback>
                  <p:oleObj name="Формула" r:id="rId22" imgW="10972800" imgH="5181600" progId="Equation.3">
                    <p:embed/>
                    <p:pic>
                      <p:nvPicPr>
                        <p:cNvPr id="0" name="Изображение 153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660429" y="2852292"/>
                          <a:ext cx="1530350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" name="Группа 56"/>
          <p:cNvGrpSpPr/>
          <p:nvPr/>
        </p:nvGrpSpPr>
        <p:grpSpPr>
          <a:xfrm>
            <a:off x="2267744" y="4509120"/>
            <a:ext cx="2448272" cy="726912"/>
            <a:chOff x="5004049" y="2636912"/>
            <a:chExt cx="1748766" cy="726912"/>
          </a:xfrm>
        </p:grpSpPr>
        <p:sp>
          <p:nvSpPr>
            <p:cNvPr id="154" name="Прямоугольник 153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5" name="Object 2"/>
            <p:cNvGraphicFramePr>
              <a:graphicFrameLocks noChangeAspect="1"/>
            </p:cNvGraphicFramePr>
            <p:nvPr/>
          </p:nvGraphicFramePr>
          <p:xfrm>
            <a:off x="5466958" y="2636912"/>
            <a:ext cx="715917" cy="72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Формула" r:id="rId24" imgW="8229600" imgH="5486400" progId="Equation.3">
                    <p:embed/>
                  </p:oleObj>
                </mc:Choice>
                <mc:Fallback>
                  <p:oleObj name="Формула" r:id="rId24" imgW="8229600" imgH="5486400" progId="Equation.3">
                    <p:embed/>
                    <p:pic>
                      <p:nvPicPr>
                        <p:cNvPr id="0" name="Изображение 153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466958" y="2636912"/>
                          <a:ext cx="715917" cy="7269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" name="Прямоугольник 155"/>
          <p:cNvSpPr/>
          <p:nvPr/>
        </p:nvSpPr>
        <p:spPr>
          <a:xfrm>
            <a:off x="2267744" y="458112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547664" y="55357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" name="Группа 52"/>
          <p:cNvGrpSpPr/>
          <p:nvPr/>
        </p:nvGrpSpPr>
        <p:grpSpPr>
          <a:xfrm>
            <a:off x="2267744" y="5535613"/>
            <a:ext cx="2448272" cy="688975"/>
            <a:chOff x="4211960" y="2852813"/>
            <a:chExt cx="2448272" cy="688975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0" name="Object 2"/>
            <p:cNvGraphicFramePr>
              <a:graphicFrameLocks noChangeAspect="1"/>
            </p:cNvGraphicFramePr>
            <p:nvPr/>
          </p:nvGraphicFramePr>
          <p:xfrm>
            <a:off x="4660429" y="2852813"/>
            <a:ext cx="15287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Формула" r:id="rId26" imgW="10972800" imgH="5181600" progId="Equation.3">
                    <p:embed/>
                  </p:oleObj>
                </mc:Choice>
                <mc:Fallback>
                  <p:oleObj name="Формула" r:id="rId26" imgW="10972800" imgH="5181600" progId="Equation.3">
                    <p:embed/>
                    <p:pic>
                      <p:nvPicPr>
                        <p:cNvPr id="0" name="Изображение 153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4660429" y="2852813"/>
                          <a:ext cx="1528762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3" name="Группа 56"/>
          <p:cNvGrpSpPr/>
          <p:nvPr/>
        </p:nvGrpSpPr>
        <p:grpSpPr>
          <a:xfrm>
            <a:off x="2267744" y="5517232"/>
            <a:ext cx="2448272" cy="727075"/>
            <a:chOff x="5004049" y="2690466"/>
            <a:chExt cx="1748766" cy="727075"/>
          </a:xfrm>
        </p:grpSpPr>
        <p:sp>
          <p:nvSpPr>
            <p:cNvPr id="194" name="Прямоугольник 193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5" name="Object 2"/>
            <p:cNvGraphicFramePr>
              <a:graphicFrameLocks noChangeAspect="1"/>
            </p:cNvGraphicFramePr>
            <p:nvPr/>
          </p:nvGraphicFramePr>
          <p:xfrm>
            <a:off x="5518392" y="2690466"/>
            <a:ext cx="715509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Формула" r:id="rId28" imgW="8229600" imgH="5486400" progId="Equation.3">
                    <p:embed/>
                  </p:oleObj>
                </mc:Choice>
                <mc:Fallback>
                  <p:oleObj name="Формула" r:id="rId28" imgW="8229600" imgH="5486400" progId="Equation.3">
                    <p:embed/>
                    <p:pic>
                      <p:nvPicPr>
                        <p:cNvPr id="0" name="Изображение 153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518392" y="2690466"/>
                          <a:ext cx="715509" cy="727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" name="Прямоугольник 195"/>
          <p:cNvSpPr/>
          <p:nvPr/>
        </p:nvSpPr>
        <p:spPr>
          <a:xfrm>
            <a:off x="2267744" y="551723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5220072" y="467164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Группа 52"/>
          <p:cNvGrpSpPr/>
          <p:nvPr/>
        </p:nvGrpSpPr>
        <p:grpSpPr>
          <a:xfrm>
            <a:off x="5940152" y="4581525"/>
            <a:ext cx="2448272" cy="728663"/>
            <a:chOff x="4211960" y="2834829"/>
            <a:chExt cx="2448272" cy="728663"/>
          </a:xfrm>
        </p:grpSpPr>
        <p:sp>
          <p:nvSpPr>
            <p:cNvPr id="199" name="Прямоугольник 198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0" name="Object 2"/>
            <p:cNvGraphicFramePr>
              <a:graphicFrameLocks noChangeAspect="1"/>
            </p:cNvGraphicFramePr>
            <p:nvPr/>
          </p:nvGraphicFramePr>
          <p:xfrm>
            <a:off x="4894858" y="2834829"/>
            <a:ext cx="1062038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Формула" r:id="rId30" imgW="7620000" imgH="5486400" progId="Equation.3">
                    <p:embed/>
                  </p:oleObj>
                </mc:Choice>
                <mc:Fallback>
                  <p:oleObj name="Формула" r:id="rId30" imgW="7620000" imgH="5486400" progId="Equation.3">
                    <p:embed/>
                    <p:pic>
                      <p:nvPicPr>
                        <p:cNvPr id="0" name="Изображение 153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894858" y="2834829"/>
                          <a:ext cx="1062038" cy="728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1" name="Группа 56"/>
          <p:cNvGrpSpPr/>
          <p:nvPr/>
        </p:nvGrpSpPr>
        <p:grpSpPr>
          <a:xfrm>
            <a:off x="5940152" y="4509120"/>
            <a:ext cx="2448272" cy="832147"/>
            <a:chOff x="5004049" y="2636912"/>
            <a:chExt cx="1748766" cy="832147"/>
          </a:xfrm>
        </p:grpSpPr>
        <p:sp>
          <p:nvSpPr>
            <p:cNvPr id="202" name="Прямоугольник 201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3" name="Object 2"/>
            <p:cNvGraphicFramePr>
              <a:graphicFrameLocks noChangeAspect="1"/>
            </p:cNvGraphicFramePr>
            <p:nvPr/>
          </p:nvGraphicFramePr>
          <p:xfrm>
            <a:off x="5518392" y="2636912"/>
            <a:ext cx="704418" cy="83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Формула" r:id="rId32" imgW="9144000" imgH="7924800" progId="Equation.3">
                    <p:embed/>
                  </p:oleObj>
                </mc:Choice>
                <mc:Fallback>
                  <p:oleObj name="Формула" r:id="rId32" imgW="9144000" imgH="7924800" progId="Equation.3">
                    <p:embed/>
                    <p:pic>
                      <p:nvPicPr>
                        <p:cNvPr id="0" name="Изображение 153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518392" y="2636912"/>
                          <a:ext cx="704418" cy="8321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" name="Прямоугольник 203"/>
          <p:cNvSpPr/>
          <p:nvPr/>
        </p:nvSpPr>
        <p:spPr>
          <a:xfrm>
            <a:off x="5940152" y="458112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5220072" y="55357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" name="Группа 52"/>
          <p:cNvGrpSpPr/>
          <p:nvPr/>
        </p:nvGrpSpPr>
        <p:grpSpPr>
          <a:xfrm>
            <a:off x="5940152" y="5514975"/>
            <a:ext cx="2448272" cy="728663"/>
            <a:chOff x="4211960" y="2832175"/>
            <a:chExt cx="2448272" cy="728663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8" name="Object 2"/>
            <p:cNvGraphicFramePr>
              <a:graphicFrameLocks noChangeAspect="1"/>
            </p:cNvGraphicFramePr>
            <p:nvPr/>
          </p:nvGraphicFramePr>
          <p:xfrm>
            <a:off x="4810721" y="2832175"/>
            <a:ext cx="1228725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Формула" r:id="rId34" imgW="8839200" imgH="5486400" progId="Equation.3">
                    <p:embed/>
                  </p:oleObj>
                </mc:Choice>
                <mc:Fallback>
                  <p:oleObj name="Формула" r:id="rId34" imgW="8839200" imgH="5486400" progId="Equation.3">
                    <p:embed/>
                    <p:pic>
                      <p:nvPicPr>
                        <p:cNvPr id="0" name="Изображение 153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10721" y="2832175"/>
                          <a:ext cx="1228725" cy="728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" name="Группа 56"/>
          <p:cNvGrpSpPr/>
          <p:nvPr/>
        </p:nvGrpSpPr>
        <p:grpSpPr>
          <a:xfrm>
            <a:off x="5940152" y="5445224"/>
            <a:ext cx="2448272" cy="846138"/>
            <a:chOff x="5004049" y="2655323"/>
            <a:chExt cx="1748766" cy="846138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1" name="Object 2"/>
            <p:cNvGraphicFramePr>
              <a:graphicFrameLocks noChangeAspect="1"/>
            </p:cNvGraphicFramePr>
            <p:nvPr/>
          </p:nvGraphicFramePr>
          <p:xfrm>
            <a:off x="5505441" y="2655323"/>
            <a:ext cx="744992" cy="846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Формула" r:id="rId36" imgW="9144000" imgH="7924800" progId="Equation.3">
                    <p:embed/>
                  </p:oleObj>
                </mc:Choice>
                <mc:Fallback>
                  <p:oleObj name="Формула" r:id="rId36" imgW="9144000" imgH="7924800" progId="Equation.3">
                    <p:embed/>
                    <p:pic>
                      <p:nvPicPr>
                        <p:cNvPr id="0" name="Изображение 153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5505441" y="2655323"/>
                          <a:ext cx="744992" cy="846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2" name="Прямоугольник 211"/>
          <p:cNvSpPr/>
          <p:nvPr/>
        </p:nvSpPr>
        <p:spPr>
          <a:xfrm>
            <a:off x="5940152" y="551723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8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215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16" name="Овал 21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Равнобедренный треугольник 22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89" name="Управляющая кнопка: сведения 88">
            <a:hlinkClick r:id="rId4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сведения 89">
            <a:hlinkClick r:id="rId41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 С,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34"/>
          <p:cNvGrpSpPr/>
          <p:nvPr/>
        </p:nvGrpSpPr>
        <p:grpSpPr>
          <a:xfrm>
            <a:off x="1043608" y="1628800"/>
            <a:ext cx="7776864" cy="1224136"/>
            <a:chOff x="4572000" y="2852936"/>
            <a:chExt cx="7776864" cy="122413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4663455" y="3168824"/>
            <a:ext cx="75946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62179200" imgH="4876800" progId="Equation.3">
                    <p:embed/>
                  </p:oleObj>
                </mc:Choice>
                <mc:Fallback>
                  <p:oleObj name="Формула" r:id="rId2" imgW="621792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63455" y="3168824"/>
                          <a:ext cx="7594600" cy="720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Группа 38"/>
          <p:cNvGrpSpPr/>
          <p:nvPr/>
        </p:nvGrpSpPr>
        <p:grpSpPr>
          <a:xfrm>
            <a:off x="1043608" y="1628800"/>
            <a:ext cx="7776864" cy="1224136"/>
            <a:chOff x="4572000" y="2852936"/>
            <a:chExt cx="7776864" cy="1224136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5940152" y="2996952"/>
            <a:ext cx="5112569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38404800" imgH="6096000" progId="Equation.3">
                    <p:embed/>
                  </p:oleObj>
                </mc:Choice>
                <mc:Fallback>
                  <p:oleObj name="Формула" r:id="rId4" imgW="38404800" imgH="60960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0152" y="2996952"/>
                          <a:ext cx="5112569" cy="88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Группа 52"/>
          <p:cNvGrpSpPr/>
          <p:nvPr/>
        </p:nvGrpSpPr>
        <p:grpSpPr>
          <a:xfrm>
            <a:off x="1043608" y="1628800"/>
            <a:ext cx="7776864" cy="1224136"/>
            <a:chOff x="3779912" y="3140968"/>
            <a:chExt cx="7776864" cy="122413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779912" y="3140968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4427983" y="3356992"/>
            <a:ext cx="6624737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6" imgW="52730400" imgH="6096000" progId="Equation.3">
                    <p:embed/>
                  </p:oleObj>
                </mc:Choice>
                <mc:Fallback>
                  <p:oleObj name="Формула" r:id="rId6" imgW="52730400" imgH="60960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27983" y="3356992"/>
                          <a:ext cx="6624737" cy="815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56"/>
          <p:cNvGrpSpPr/>
          <p:nvPr/>
        </p:nvGrpSpPr>
        <p:grpSpPr>
          <a:xfrm>
            <a:off x="1043608" y="1628800"/>
            <a:ext cx="7776864" cy="1224136"/>
            <a:chOff x="4644008" y="2708920"/>
            <a:chExt cx="5554902" cy="122413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4644008" y="2708920"/>
              <a:ext cx="555490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4695442" y="2924944"/>
            <a:ext cx="5452034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8" imgW="57607200" imgH="6096000" progId="Equation.3">
                    <p:embed/>
                  </p:oleObj>
                </mc:Choice>
                <mc:Fallback>
                  <p:oleObj name="Формула" r:id="rId8" imgW="57607200" imgH="60960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95442" y="2924944"/>
                          <a:ext cx="5452034" cy="850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Прямоугольник 92"/>
          <p:cNvSpPr/>
          <p:nvPr/>
        </p:nvSpPr>
        <p:spPr>
          <a:xfrm>
            <a:off x="1043608" y="1628800"/>
            <a:ext cx="77768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95536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34"/>
          <p:cNvGrpSpPr/>
          <p:nvPr/>
        </p:nvGrpSpPr>
        <p:grpSpPr>
          <a:xfrm>
            <a:off x="1043608" y="3068960"/>
            <a:ext cx="7776864" cy="1224136"/>
            <a:chOff x="4572000" y="2852936"/>
            <a:chExt cx="7776864" cy="122413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4830142" y="3168526"/>
            <a:ext cx="7259638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0" imgW="59436000" imgH="4876800" progId="Equation.3">
                    <p:embed/>
                  </p:oleObj>
                </mc:Choice>
                <mc:Fallback>
                  <p:oleObj name="Формула" r:id="rId10" imgW="59436000" imgH="48768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30142" y="3168526"/>
                          <a:ext cx="7259638" cy="720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Группа 38"/>
          <p:cNvGrpSpPr/>
          <p:nvPr/>
        </p:nvGrpSpPr>
        <p:grpSpPr>
          <a:xfrm>
            <a:off x="1043608" y="3068960"/>
            <a:ext cx="7776864" cy="1224136"/>
            <a:chOff x="4572000" y="2852936"/>
            <a:chExt cx="7776864" cy="1224136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2"/>
            <p:cNvGraphicFramePr>
              <a:graphicFrameLocks noChangeAspect="1"/>
            </p:cNvGraphicFramePr>
            <p:nvPr/>
          </p:nvGraphicFramePr>
          <p:xfrm>
            <a:off x="6041405" y="2997076"/>
            <a:ext cx="4910137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Формула" r:id="rId12" imgW="36880800" imgH="6096000" progId="Equation.3">
                    <p:embed/>
                  </p:oleObj>
                </mc:Choice>
                <mc:Fallback>
                  <p:oleObj name="Формула" r:id="rId12" imgW="36880800" imgH="6096000" progId="Equation.3">
                    <p:embed/>
                    <p:pic>
                      <p:nvPicPr>
                        <p:cNvPr id="0" name="Изображение 163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41405" y="2997076"/>
                          <a:ext cx="4910137" cy="88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Группа 52"/>
          <p:cNvGrpSpPr/>
          <p:nvPr/>
        </p:nvGrpSpPr>
        <p:grpSpPr>
          <a:xfrm>
            <a:off x="1043608" y="3068960"/>
            <a:ext cx="7776864" cy="1224136"/>
            <a:chOff x="3779912" y="3140968"/>
            <a:chExt cx="7776864" cy="1224136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779912" y="3140968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4504779" y="3356546"/>
            <a:ext cx="6472238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14" imgW="51511200" imgH="6096000" progId="Equation.3">
                    <p:embed/>
                  </p:oleObj>
                </mc:Choice>
                <mc:Fallback>
                  <p:oleObj name="Формула" r:id="rId14" imgW="51511200" imgH="6096000" progId="Equation.3">
                    <p:embed/>
                    <p:pic>
                      <p:nvPicPr>
                        <p:cNvPr id="0" name="Изображение 163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504779" y="3356546"/>
                          <a:ext cx="6472238" cy="815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Группа 56"/>
          <p:cNvGrpSpPr/>
          <p:nvPr/>
        </p:nvGrpSpPr>
        <p:grpSpPr>
          <a:xfrm>
            <a:off x="1043608" y="3068960"/>
            <a:ext cx="7785420" cy="1224136"/>
            <a:chOff x="4637896" y="2708920"/>
            <a:chExt cx="5561014" cy="1224136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644008" y="2708920"/>
              <a:ext cx="555490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4637896" y="2924498"/>
            <a:ext cx="5509581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Формула" r:id="rId16" imgW="58826400" imgH="6096000" progId="Equation.3">
                    <p:embed/>
                  </p:oleObj>
                </mc:Choice>
                <mc:Fallback>
                  <p:oleObj name="Формула" r:id="rId16" imgW="58826400" imgH="6096000" progId="Equation.3">
                    <p:embed/>
                    <p:pic>
                      <p:nvPicPr>
                        <p:cNvPr id="0" name="Изображение 163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37896" y="2924498"/>
                          <a:ext cx="5509581" cy="850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Прямоугольник 108"/>
          <p:cNvSpPr/>
          <p:nvPr/>
        </p:nvSpPr>
        <p:spPr>
          <a:xfrm>
            <a:off x="1043608" y="3068960"/>
            <a:ext cx="77768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0" name="Группа 34"/>
          <p:cNvGrpSpPr/>
          <p:nvPr/>
        </p:nvGrpSpPr>
        <p:grpSpPr>
          <a:xfrm>
            <a:off x="1043608" y="4509120"/>
            <a:ext cx="7776864" cy="1224136"/>
            <a:chOff x="4572000" y="2852936"/>
            <a:chExt cx="7776864" cy="1224136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4904755" y="3168229"/>
            <a:ext cx="71120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Формула" r:id="rId18" imgW="58216800" imgH="4876800" progId="Equation.3">
                    <p:embed/>
                  </p:oleObj>
                </mc:Choice>
                <mc:Fallback>
                  <p:oleObj name="Формула" r:id="rId18" imgW="58216800" imgH="4876800" progId="Equation.3">
                    <p:embed/>
                    <p:pic>
                      <p:nvPicPr>
                        <p:cNvPr id="0" name="Изображение 163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904755" y="3168229"/>
                          <a:ext cx="7112000" cy="720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Группа 38"/>
          <p:cNvGrpSpPr/>
          <p:nvPr/>
        </p:nvGrpSpPr>
        <p:grpSpPr>
          <a:xfrm>
            <a:off x="1043608" y="4509120"/>
            <a:ext cx="7776864" cy="1224136"/>
            <a:chOff x="4572000" y="2852936"/>
            <a:chExt cx="7776864" cy="1224136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6" name="Object 2"/>
            <p:cNvGraphicFramePr>
              <a:graphicFrameLocks noChangeAspect="1"/>
            </p:cNvGraphicFramePr>
            <p:nvPr/>
          </p:nvGraphicFramePr>
          <p:xfrm>
            <a:off x="6041405" y="2996779"/>
            <a:ext cx="4910137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Формула" r:id="rId20" imgW="36880800" imgH="6096000" progId="Equation.3">
                    <p:embed/>
                  </p:oleObj>
                </mc:Choice>
                <mc:Fallback>
                  <p:oleObj name="Формула" r:id="rId20" imgW="36880800" imgH="6096000" progId="Equation.3">
                    <p:embed/>
                    <p:pic>
                      <p:nvPicPr>
                        <p:cNvPr id="0" name="Изображение 163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41405" y="2996779"/>
                          <a:ext cx="4910137" cy="88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7" name="Группа 52"/>
          <p:cNvGrpSpPr/>
          <p:nvPr/>
        </p:nvGrpSpPr>
        <p:grpSpPr>
          <a:xfrm>
            <a:off x="1043608" y="4509120"/>
            <a:ext cx="7776864" cy="1224136"/>
            <a:chOff x="3779912" y="3140968"/>
            <a:chExt cx="7776864" cy="1224136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3779912" y="3140968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4657179" y="3356248"/>
            <a:ext cx="6165850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Формула" r:id="rId22" imgW="49072800" imgH="6096000" progId="Equation.3">
                    <p:embed/>
                  </p:oleObj>
                </mc:Choice>
                <mc:Fallback>
                  <p:oleObj name="Формула" r:id="rId22" imgW="49072800" imgH="6096000" progId="Equation.3">
                    <p:embed/>
                    <p:pic>
                      <p:nvPicPr>
                        <p:cNvPr id="0" name="Изображение 163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657179" y="3356248"/>
                          <a:ext cx="6165850" cy="815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" name="Группа 56"/>
          <p:cNvGrpSpPr/>
          <p:nvPr/>
        </p:nvGrpSpPr>
        <p:grpSpPr>
          <a:xfrm>
            <a:off x="1043608" y="4509120"/>
            <a:ext cx="7776864" cy="1224136"/>
            <a:chOff x="4644008" y="2708920"/>
            <a:chExt cx="5554902" cy="1224136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4644008" y="2708920"/>
              <a:ext cx="555490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" name="Object 2"/>
            <p:cNvGraphicFramePr>
              <a:graphicFrameLocks noChangeAspect="1"/>
            </p:cNvGraphicFramePr>
            <p:nvPr/>
          </p:nvGraphicFramePr>
          <p:xfrm>
            <a:off x="4695726" y="2924200"/>
            <a:ext cx="5451928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Формула" r:id="rId24" imgW="57607200" imgH="6096000" progId="Equation.3">
                    <p:embed/>
                  </p:oleObj>
                </mc:Choice>
                <mc:Fallback>
                  <p:oleObj name="Формула" r:id="rId24" imgW="57607200" imgH="6096000" progId="Equation.3">
                    <p:embed/>
                    <p:pic>
                      <p:nvPicPr>
                        <p:cNvPr id="0" name="Изображение 163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695726" y="2924200"/>
                          <a:ext cx="5451928" cy="850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" name="Прямоугольник 122"/>
          <p:cNvSpPr/>
          <p:nvPr/>
        </p:nvSpPr>
        <p:spPr>
          <a:xfrm>
            <a:off x="1043608" y="4509120"/>
            <a:ext cx="77768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95536" y="458112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32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33" name="Овал 132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Равнобедренный треугольник 138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0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59" name="Управляющая кнопка: сведения 58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сведения 59">
            <a:hlinkClick r:id="rId29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2420888"/>
            <a:ext cx="432048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векторов, если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27584" y="2420888"/>
          <a:ext cx="31194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2" imgW="25298400" imgH="6096000" progId="Equation.3">
                  <p:embed/>
                </p:oleObj>
              </mc:Choice>
              <mc:Fallback>
                <p:oleObj name="Формула" r:id="rId2" imgW="25298400" imgH="60960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3119438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Группа 52"/>
          <p:cNvGrpSpPr/>
          <p:nvPr/>
        </p:nvGrpSpPr>
        <p:grpSpPr>
          <a:xfrm>
            <a:off x="395536" y="1484784"/>
            <a:ext cx="4104457" cy="666279"/>
            <a:chOff x="1115616" y="3356992"/>
            <a:chExt cx="4104457" cy="6662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115616" y="3356992"/>
              <a:ext cx="4104456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115617" y="3364458"/>
            <a:ext cx="4104456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4" imgW="36271200" imgH="6096000" progId="Equation.3">
                    <p:embed/>
                  </p:oleObj>
                </mc:Choice>
                <mc:Fallback>
                  <p:oleObj name="Формула" r:id="rId4" imgW="36271200" imgH="60960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15617" y="3364458"/>
                          <a:ext cx="4104456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395536" y="1484784"/>
            <a:ext cx="41044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32165" name="Object 5"/>
          <p:cNvGraphicFramePr>
            <a:graphicFrameLocks noChangeAspect="1"/>
          </p:cNvGraphicFramePr>
          <p:nvPr/>
        </p:nvGraphicFramePr>
        <p:xfrm>
          <a:off x="251520" y="3140968"/>
          <a:ext cx="432048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6" imgW="36576000" imgH="11582400" progId="Equation.3">
                  <p:embed/>
                </p:oleObj>
              </mc:Choice>
              <mc:Fallback>
                <p:oleObj name="Формула" r:id="rId6" imgW="36576000" imgH="115824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3140968"/>
                        <a:ext cx="4320480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539552" y="4365104"/>
          <a:ext cx="35655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8" imgW="30175200" imgH="11582400" progId="Equation.3">
                  <p:embed/>
                </p:oleObj>
              </mc:Choice>
              <mc:Fallback>
                <p:oleObj name="Формула" r:id="rId8" imgW="30175200" imgH="115824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4365104"/>
                        <a:ext cx="3565525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2167" name="Object 7"/>
          <p:cNvGraphicFramePr>
            <a:graphicFrameLocks noChangeAspect="1"/>
          </p:cNvGraphicFramePr>
          <p:nvPr/>
        </p:nvGraphicFramePr>
        <p:xfrm>
          <a:off x="467544" y="5661248"/>
          <a:ext cx="39100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0" imgW="31699200" imgH="6096000" progId="Equation.3">
                  <p:embed/>
                </p:oleObj>
              </mc:Choice>
              <mc:Fallback>
                <p:oleObj name="Формула" r:id="rId10" imgW="31699200" imgH="60960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5661248"/>
                        <a:ext cx="3910013" cy="658812"/>
                      </a:xfrm>
                      <a:prstGeom prst="rect">
                        <a:avLst/>
                      </a:prstGeom>
                      <a:solidFill>
                        <a:srgbClr val="E4E3C7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4644008" y="2420888"/>
            <a:ext cx="432048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5257800" y="2420938"/>
          <a:ext cx="30432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2" imgW="24688800" imgH="6096000" progId="Equation.3">
                  <p:embed/>
                </p:oleObj>
              </mc:Choice>
              <mc:Fallback>
                <p:oleObj name="Формула" r:id="rId12" imgW="24688800" imgH="60960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7800" y="2420938"/>
                        <a:ext cx="3043238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52"/>
          <p:cNvGrpSpPr/>
          <p:nvPr/>
        </p:nvGrpSpPr>
        <p:grpSpPr>
          <a:xfrm>
            <a:off x="4788024" y="1484784"/>
            <a:ext cx="4104456" cy="666279"/>
            <a:chOff x="1115616" y="3356992"/>
            <a:chExt cx="4104456" cy="66627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15616" y="3356992"/>
              <a:ext cx="4104456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1218680" y="3364458"/>
            <a:ext cx="389890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4" imgW="34442400" imgH="6096000" progId="Equation.3">
                    <p:embed/>
                  </p:oleObj>
                </mc:Choice>
                <mc:Fallback>
                  <p:oleObj name="Формула" r:id="rId14" imgW="34442400" imgH="60960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18680" y="3364458"/>
                          <a:ext cx="3898900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4788024" y="1484784"/>
            <a:ext cx="41044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4644008" y="3140968"/>
          <a:ext cx="432048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6" imgW="36576000" imgH="11582400" progId="Equation.3">
                  <p:embed/>
                </p:oleObj>
              </mc:Choice>
              <mc:Fallback>
                <p:oleObj name="Формула" r:id="rId16" imgW="36576000" imgH="115824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4008" y="3140968"/>
                        <a:ext cx="4320480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4932040" y="4365104"/>
          <a:ext cx="35655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18" imgW="30175200" imgH="11582400" progId="Equation.3">
                  <p:embed/>
                </p:oleObj>
              </mc:Choice>
              <mc:Fallback>
                <p:oleObj name="Формула" r:id="rId18" imgW="30175200" imgH="11582400" progId="Equation.3">
                  <p:embed/>
                  <p:pic>
                    <p:nvPicPr>
                      <p:cNvPr id="0" name="Изображение 1741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32040" y="4365104"/>
                        <a:ext cx="3565525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4860032" y="5661025"/>
          <a:ext cx="396044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Формула" r:id="rId20" imgW="34137600" imgH="6096000" progId="Equation.3">
                  <p:embed/>
                </p:oleObj>
              </mc:Choice>
              <mc:Fallback>
                <p:oleObj name="Формула" r:id="rId20" imgW="34137600" imgH="6096000" progId="Equation.3">
                  <p:embed/>
                  <p:pic>
                    <p:nvPicPr>
                      <p:cNvPr id="0" name="Изображение 1741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60032" y="5661025"/>
                        <a:ext cx="3960440" cy="658813"/>
                      </a:xfrm>
                      <a:prstGeom prst="rect">
                        <a:avLst/>
                      </a:prstGeom>
                      <a:solidFill>
                        <a:srgbClr val="E4E3C7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Прямая соединительная линия 1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 flipH="1">
            <a:off x="971600" y="476672"/>
            <a:ext cx="468560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48680"/>
            <a:ext cx="432048" cy="898540"/>
          </a:xfrm>
          <a:prstGeom prst="rect">
            <a:avLst/>
          </a:prstGeom>
          <a:noFill/>
        </p:spPr>
      </p:pic>
      <p:grpSp>
        <p:nvGrpSpPr>
          <p:cNvPr id="48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49" name="Овал 4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628800"/>
            <a:ext cx="583264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 вектора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89040"/>
            <a:ext cx="597666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 и  вычитание  векторов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3059832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4211960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5364088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6516216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7668344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3059832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7" action="ppaction://hlinksldjump" highlightClick="1"/>
          </p:cNvPr>
          <p:cNvSpPr/>
          <p:nvPr/>
        </p:nvSpPr>
        <p:spPr>
          <a:xfrm>
            <a:off x="4211960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5364088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9" action="ppaction://hlinksldjump" highlightClick="1"/>
          </p:cNvPr>
          <p:cNvSpPr/>
          <p:nvPr/>
        </p:nvSpPr>
        <p:spPr>
          <a:xfrm>
            <a:off x="6516216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rId10" action="ppaction://hlinksldjump" highlightClick="1"/>
          </p:cNvPr>
          <p:cNvSpPr/>
          <p:nvPr/>
        </p:nvSpPr>
        <p:spPr>
          <a:xfrm>
            <a:off x="7668344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3059832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4211960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3" action="ppaction://hlinksldjump" highlightClick="1"/>
          </p:cNvPr>
          <p:cNvSpPr/>
          <p:nvPr/>
        </p:nvSpPr>
        <p:spPr>
          <a:xfrm>
            <a:off x="5364088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6516216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1" action="ppaction://hlinksldjump" highlightClick="1"/>
          </p:cNvPr>
          <p:cNvSpPr/>
          <p:nvPr/>
        </p:nvSpPr>
        <p:spPr>
          <a:xfrm>
            <a:off x="7668344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параллелограмма 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точке О. Выразите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4076" name="Object 28"/>
          <p:cNvGraphicFramePr>
            <a:graphicFrameLocks noChangeAspect="1"/>
          </p:cNvGraphicFramePr>
          <p:nvPr/>
        </p:nvGraphicFramePr>
        <p:xfrm>
          <a:off x="1619672" y="1124744"/>
          <a:ext cx="59610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52425600" imgH="6096000" progId="Equation.3">
                  <p:embed/>
                </p:oleObj>
              </mc:Choice>
              <mc:Fallback>
                <p:oleObj name="Формула" r:id="rId2" imgW="52425600" imgH="60960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672" y="1124744"/>
                        <a:ext cx="5961062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2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1772816"/>
            <a:ext cx="2766007" cy="151675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89" name="Группа 38"/>
          <p:cNvGrpSpPr/>
          <p:nvPr/>
        </p:nvGrpSpPr>
        <p:grpSpPr>
          <a:xfrm>
            <a:off x="1619672" y="1772816"/>
            <a:ext cx="3168352" cy="676275"/>
            <a:chOff x="5004048" y="2852936"/>
            <a:chExt cx="3168352" cy="676275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868144" y="2852936"/>
            <a:ext cx="139223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5" imgW="10972800" imgH="5486400" progId="Equation.3">
                    <p:embed/>
                  </p:oleObj>
                </mc:Choice>
                <mc:Fallback>
                  <p:oleObj name="Формула" r:id="rId5" imgW="10972800" imgH="5486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8144" y="2852936"/>
                          <a:ext cx="1392237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52"/>
          <p:cNvGrpSpPr/>
          <p:nvPr/>
        </p:nvGrpSpPr>
        <p:grpSpPr>
          <a:xfrm>
            <a:off x="1619672" y="1772816"/>
            <a:ext cx="3168352" cy="658813"/>
            <a:chOff x="6444208" y="2852936"/>
            <a:chExt cx="3168352" cy="658813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6876256" y="2852936"/>
            <a:ext cx="24479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7" imgW="20116800" imgH="5486400" progId="Equation.3">
                    <p:embed/>
                  </p:oleObj>
                </mc:Choice>
                <mc:Fallback>
                  <p:oleObj name="Формула" r:id="rId7" imgW="20116800" imgH="54864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2447925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56"/>
          <p:cNvGrpSpPr/>
          <p:nvPr/>
        </p:nvGrpSpPr>
        <p:grpSpPr>
          <a:xfrm>
            <a:off x="1619673" y="1772816"/>
            <a:ext cx="3168352" cy="648072"/>
            <a:chOff x="6547075" y="2708920"/>
            <a:chExt cx="2263107" cy="648072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7318588" y="2708920"/>
            <a:ext cx="754062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9" imgW="8839200" imgH="5181600" progId="Equation.3">
                    <p:embed/>
                  </p:oleObj>
                </mc:Choice>
                <mc:Fallback>
                  <p:oleObj name="Формула" r:id="rId9" imgW="8839200" imgH="51816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18588" y="2708920"/>
                          <a:ext cx="754062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Прямоугольник 104"/>
          <p:cNvSpPr/>
          <p:nvPr/>
        </p:nvSpPr>
        <p:spPr>
          <a:xfrm>
            <a:off x="1619672" y="1772816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38"/>
          <p:cNvGrpSpPr/>
          <p:nvPr/>
        </p:nvGrpSpPr>
        <p:grpSpPr>
          <a:xfrm>
            <a:off x="1619672" y="2564904"/>
            <a:ext cx="3168352" cy="676771"/>
            <a:chOff x="5004048" y="2852936"/>
            <a:chExt cx="3168352" cy="676771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2"/>
            <p:cNvGraphicFramePr>
              <a:graphicFrameLocks noChangeAspect="1"/>
            </p:cNvGraphicFramePr>
            <p:nvPr/>
          </p:nvGraphicFramePr>
          <p:xfrm>
            <a:off x="5734000" y="2853432"/>
            <a:ext cx="166052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11" imgW="13106400" imgH="5486400" progId="Equation.3">
                    <p:embed/>
                  </p:oleObj>
                </mc:Choice>
                <mc:Fallback>
                  <p:oleObj name="Формула" r:id="rId11" imgW="13106400" imgH="54864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34000" y="2853432"/>
                          <a:ext cx="1660525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Группа 52"/>
          <p:cNvGrpSpPr/>
          <p:nvPr/>
        </p:nvGrpSpPr>
        <p:grpSpPr>
          <a:xfrm>
            <a:off x="1619672" y="2564904"/>
            <a:ext cx="3168352" cy="659309"/>
            <a:chOff x="6444208" y="2852936"/>
            <a:chExt cx="3168352" cy="65930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8" name="Object 2"/>
            <p:cNvGraphicFramePr>
              <a:graphicFrameLocks noChangeAspect="1"/>
            </p:cNvGraphicFramePr>
            <p:nvPr/>
          </p:nvGraphicFramePr>
          <p:xfrm>
            <a:off x="6839198" y="2853432"/>
            <a:ext cx="25225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3" imgW="20726400" imgH="5486400" progId="Equation.3">
                    <p:embed/>
                  </p:oleObj>
                </mc:Choice>
                <mc:Fallback>
                  <p:oleObj name="Формула" r:id="rId13" imgW="20726400" imgH="54864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39198" y="2853432"/>
                          <a:ext cx="2522537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Группа 56"/>
          <p:cNvGrpSpPr/>
          <p:nvPr/>
        </p:nvGrpSpPr>
        <p:grpSpPr>
          <a:xfrm>
            <a:off x="1619672" y="2564904"/>
            <a:ext cx="3168352" cy="648072"/>
            <a:chOff x="6547075" y="2708920"/>
            <a:chExt cx="2263107" cy="648072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" name="Object 2"/>
            <p:cNvGraphicFramePr>
              <a:graphicFrameLocks noChangeAspect="1"/>
            </p:cNvGraphicFramePr>
            <p:nvPr/>
          </p:nvGraphicFramePr>
          <p:xfrm>
            <a:off x="7306593" y="2709416"/>
            <a:ext cx="780142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5" imgW="9144000" imgH="5181600" progId="Equation.3">
                    <p:embed/>
                  </p:oleObj>
                </mc:Choice>
                <mc:Fallback>
                  <p:oleObj name="Формула" r:id="rId15" imgW="9144000" imgH="51816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306593" y="2709416"/>
                          <a:ext cx="780142" cy="639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" name="Прямоугольник 124"/>
          <p:cNvSpPr/>
          <p:nvPr/>
        </p:nvSpPr>
        <p:spPr>
          <a:xfrm>
            <a:off x="1619672" y="2564904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95536" y="3356992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параллелограмма 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точке О. Выразите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7544" y="3501008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Управляющая кнопка: домой 132">
            <a:hlinkClick r:id="rId1" action="ppaction://hlinksldjump" highlightClick="1"/>
          </p:cNvPr>
          <p:cNvSpPr/>
          <p:nvPr/>
        </p:nvSpPr>
        <p:spPr>
          <a:xfrm>
            <a:off x="8028384" y="3501008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4" name="Object 28"/>
          <p:cNvGraphicFramePr>
            <a:graphicFrameLocks noChangeAspect="1"/>
          </p:cNvGraphicFramePr>
          <p:nvPr/>
        </p:nvGraphicFramePr>
        <p:xfrm>
          <a:off x="1568450" y="4221163"/>
          <a:ext cx="60642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7" imgW="53340000" imgH="6096000" progId="Equation.3">
                  <p:embed/>
                </p:oleObj>
              </mc:Choice>
              <mc:Fallback>
                <p:oleObj name="Формула" r:id="rId17" imgW="53340000" imgH="60960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68450" y="4221163"/>
                        <a:ext cx="6064250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204" name="Picture 20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796136" y="4869160"/>
            <a:ext cx="2781725" cy="151216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35" name="Группа 38"/>
          <p:cNvGrpSpPr/>
          <p:nvPr/>
        </p:nvGrpSpPr>
        <p:grpSpPr>
          <a:xfrm>
            <a:off x="1619672" y="4868863"/>
            <a:ext cx="3168352" cy="676275"/>
            <a:chOff x="5004048" y="2852639"/>
            <a:chExt cx="3168352" cy="676275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7" name="Object 2"/>
            <p:cNvGraphicFramePr>
              <a:graphicFrameLocks noChangeAspect="1"/>
            </p:cNvGraphicFramePr>
            <p:nvPr/>
          </p:nvGraphicFramePr>
          <p:xfrm>
            <a:off x="5811788" y="2852639"/>
            <a:ext cx="150653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20" imgW="11887200" imgH="5486400" progId="Equation.3">
                    <p:embed/>
                  </p:oleObj>
                </mc:Choice>
                <mc:Fallback>
                  <p:oleObj name="Формула" r:id="rId20" imgW="11887200" imgH="5486400" progId="Equation.3">
                    <p:embed/>
                    <p:pic>
                      <p:nvPicPr>
                        <p:cNvPr id="0" name="Изображение 184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811788" y="2852639"/>
                          <a:ext cx="1506537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" name="Группа 52"/>
          <p:cNvGrpSpPr/>
          <p:nvPr/>
        </p:nvGrpSpPr>
        <p:grpSpPr>
          <a:xfrm>
            <a:off x="1619672" y="4869160"/>
            <a:ext cx="3168352" cy="658813"/>
            <a:chOff x="6444208" y="2852936"/>
            <a:chExt cx="3168352" cy="658813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6876256" y="2852936"/>
            <a:ext cx="24479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22" imgW="20116800" imgH="5486400" progId="Equation.3">
                    <p:embed/>
                  </p:oleObj>
                </mc:Choice>
                <mc:Fallback>
                  <p:oleObj name="Формула" r:id="rId22" imgW="20116800" imgH="5486400" progId="Equation.3">
                    <p:embed/>
                    <p:pic>
                      <p:nvPicPr>
                        <p:cNvPr id="0" name="Изображение 184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2447925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1" name="Группа 56"/>
          <p:cNvGrpSpPr/>
          <p:nvPr/>
        </p:nvGrpSpPr>
        <p:grpSpPr>
          <a:xfrm>
            <a:off x="1619672" y="4869160"/>
            <a:ext cx="3168352" cy="648072"/>
            <a:chOff x="6547075" y="2708920"/>
            <a:chExt cx="2263107" cy="648072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" name="Object 2"/>
            <p:cNvGraphicFramePr>
              <a:graphicFrameLocks noChangeAspect="1"/>
            </p:cNvGraphicFramePr>
            <p:nvPr/>
          </p:nvGraphicFramePr>
          <p:xfrm>
            <a:off x="7318588" y="2708920"/>
            <a:ext cx="754062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Формула" r:id="rId23" imgW="8839200" imgH="5181600" progId="Equation.3">
                    <p:embed/>
                  </p:oleObj>
                </mc:Choice>
                <mc:Fallback>
                  <p:oleObj name="Формула" r:id="rId23" imgW="8839200" imgH="5181600" progId="Equation.3">
                    <p:embed/>
                    <p:pic>
                      <p:nvPicPr>
                        <p:cNvPr id="0" name="Изображение 184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18588" y="2708920"/>
                          <a:ext cx="754062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" name="Прямоугольник 143"/>
          <p:cNvSpPr/>
          <p:nvPr/>
        </p:nvSpPr>
        <p:spPr>
          <a:xfrm>
            <a:off x="1619672" y="4869160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38"/>
          <p:cNvGrpSpPr/>
          <p:nvPr/>
        </p:nvGrpSpPr>
        <p:grpSpPr>
          <a:xfrm>
            <a:off x="1619672" y="5661025"/>
            <a:ext cx="3168352" cy="676275"/>
            <a:chOff x="5004048" y="2852713"/>
            <a:chExt cx="3168352" cy="676275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7" name="Object 2"/>
            <p:cNvGraphicFramePr>
              <a:graphicFrameLocks noChangeAspect="1"/>
            </p:cNvGraphicFramePr>
            <p:nvPr/>
          </p:nvGraphicFramePr>
          <p:xfrm>
            <a:off x="5810200" y="2852713"/>
            <a:ext cx="1506538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Формула" r:id="rId24" imgW="11887200" imgH="5486400" progId="Equation.3">
                    <p:embed/>
                  </p:oleObj>
                </mc:Choice>
                <mc:Fallback>
                  <p:oleObj name="Формула" r:id="rId24" imgW="11887200" imgH="5486400" progId="Equation.3">
                    <p:embed/>
                    <p:pic>
                      <p:nvPicPr>
                        <p:cNvPr id="0" name="Изображение 184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810200" y="2852713"/>
                          <a:ext cx="1506538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" name="Группа 52"/>
          <p:cNvGrpSpPr/>
          <p:nvPr/>
        </p:nvGrpSpPr>
        <p:grpSpPr>
          <a:xfrm>
            <a:off x="1619672" y="5661248"/>
            <a:ext cx="3168352" cy="658813"/>
            <a:chOff x="6444208" y="2852713"/>
            <a:chExt cx="3168352" cy="658813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0" name="Object 2"/>
            <p:cNvGraphicFramePr>
              <a:graphicFrameLocks noChangeAspect="1"/>
            </p:cNvGraphicFramePr>
            <p:nvPr/>
          </p:nvGraphicFramePr>
          <p:xfrm>
            <a:off x="6856660" y="2852713"/>
            <a:ext cx="24860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Формула" r:id="rId26" imgW="20421600" imgH="5486400" progId="Equation.3">
                    <p:embed/>
                  </p:oleObj>
                </mc:Choice>
                <mc:Fallback>
                  <p:oleObj name="Формула" r:id="rId26" imgW="20421600" imgH="5486400" progId="Equation.3">
                    <p:embed/>
                    <p:pic>
                      <p:nvPicPr>
                        <p:cNvPr id="0" name="Изображение 184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856660" y="2852713"/>
                          <a:ext cx="2486025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Группа 56"/>
          <p:cNvGrpSpPr/>
          <p:nvPr/>
        </p:nvGrpSpPr>
        <p:grpSpPr>
          <a:xfrm>
            <a:off x="1619672" y="5661248"/>
            <a:ext cx="3168352" cy="676275"/>
            <a:chOff x="6547075" y="2691235"/>
            <a:chExt cx="2263107" cy="676275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" name="Object 2"/>
            <p:cNvGraphicFramePr>
              <a:graphicFrameLocks noChangeAspect="1"/>
            </p:cNvGraphicFramePr>
            <p:nvPr/>
          </p:nvGraphicFramePr>
          <p:xfrm>
            <a:off x="7306594" y="2691235"/>
            <a:ext cx="780142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Формула" r:id="rId28" imgW="9144000" imgH="5486400" progId="Equation.3">
                    <p:embed/>
                  </p:oleObj>
                </mc:Choice>
                <mc:Fallback>
                  <p:oleObj name="Формула" r:id="rId28" imgW="9144000" imgH="5486400" progId="Equation.3">
                    <p:embed/>
                    <p:pic>
                      <p:nvPicPr>
                        <p:cNvPr id="0" name="Изображение 184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06594" y="2691235"/>
                          <a:ext cx="780142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" name="Прямоугольник 157"/>
          <p:cNvSpPr/>
          <p:nvPr/>
        </p:nvSpPr>
        <p:spPr>
          <a:xfrm>
            <a:off x="1619672" y="5661248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63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64" name="Овал 16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Равнобедренный треугольник 169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1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65" name="Управляющая кнопка: сведения 64">
            <a:hlinkClick r:id="rId3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сведения 65">
            <a:hlinkClick r:id="rId33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9992" y="4365104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Ученик</a:t>
            </a:r>
            <a:r>
              <a:rPr lang="ru-RU" dirty="0" smtClean="0"/>
              <a:t>-2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вектора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606748" y="1459384"/>
          <a:ext cx="2600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15849600" imgH="5181600" progId="Equation.3">
                  <p:embed/>
                </p:oleObj>
              </mc:Choice>
              <mc:Fallback>
                <p:oleObj name="Формула" r:id="rId1" imgW="15849600" imgH="51816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6748" y="1459384"/>
                        <a:ext cx="2600325" cy="793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5220072" y="2996952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C" r:id="rId3" imgW="6105525" imgH="5943600" progId="GraphCtrl.Document">
                  <p:embed/>
                </p:oleObj>
              </mc:Choice>
              <mc:Fallback>
                <p:oleObj name="GraphC" r:id="rId3" imgW="6105525" imgH="5943600" progId="GraphCtrl.Document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2996952"/>
                        <a:ext cx="3695700" cy="3609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652120" y="3501008"/>
            <a:ext cx="2880320" cy="187220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292080" y="4797152"/>
          <a:ext cx="4683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4797152"/>
                        <a:ext cx="468313" cy="473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8244408" y="3068960"/>
          <a:ext cx="4683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3657600" imgH="3962400" progId="Equation.3">
                  <p:embed/>
                </p:oleObj>
              </mc:Choice>
              <mc:Fallback>
                <p:oleObj name="Формула" r:id="rId7" imgW="3657600" imgH="39624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4408" y="3068960"/>
                        <a:ext cx="468312" cy="473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5652120" y="5373216"/>
            <a:ext cx="0" cy="36004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32440" y="3501008"/>
            <a:ext cx="0" cy="216024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444208" y="3501008"/>
            <a:ext cx="208823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652120" y="5373216"/>
            <a:ext cx="720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5436096" y="5661248"/>
          <a:ext cx="4683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9" imgW="3657600" imgH="5181600" progId="Equation.3">
                  <p:embed/>
                </p:oleObj>
              </mc:Choice>
              <mc:Fallback>
                <p:oleObj name="Формула" r:id="rId9" imgW="3657600" imgH="51816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6096" y="5661248"/>
                        <a:ext cx="468312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9"/>
          <p:cNvGraphicFramePr>
            <a:graphicFrameLocks noChangeAspect="1"/>
          </p:cNvGraphicFramePr>
          <p:nvPr/>
        </p:nvGraphicFramePr>
        <p:xfrm>
          <a:off x="8224838" y="5661025"/>
          <a:ext cx="5064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1" imgW="3962400" imgH="5181600" progId="Equation.3">
                  <p:embed/>
                </p:oleObj>
              </mc:Choice>
              <mc:Fallback>
                <p:oleObj name="Формула" r:id="rId11" imgW="3962400" imgH="51816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24838" y="5661025"/>
                        <a:ext cx="506412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10"/>
          <p:cNvGraphicFramePr>
            <a:graphicFrameLocks noChangeAspect="1"/>
          </p:cNvGraphicFramePr>
          <p:nvPr/>
        </p:nvGraphicFramePr>
        <p:xfrm>
          <a:off x="6353175" y="4941888"/>
          <a:ext cx="506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13" imgW="3962400" imgH="5181600" progId="Equation.3">
                  <p:embed/>
                </p:oleObj>
              </mc:Choice>
              <mc:Fallback>
                <p:oleObj name="Формула" r:id="rId13" imgW="3962400" imgH="5181600" progId="Equation.3">
                  <p:embed/>
                  <p:pic>
                    <p:nvPicPr>
                      <p:cNvPr id="0" name="Изображение 103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3175" y="4941888"/>
                        <a:ext cx="506413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11"/>
          <p:cNvGraphicFramePr>
            <a:graphicFrameLocks noChangeAspect="1"/>
          </p:cNvGraphicFramePr>
          <p:nvPr/>
        </p:nvGraphicFramePr>
        <p:xfrm>
          <a:off x="5921375" y="3284538"/>
          <a:ext cx="544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15" imgW="4267200" imgH="5181600" progId="Equation.3">
                  <p:embed/>
                </p:oleObj>
              </mc:Choice>
              <mc:Fallback>
                <p:oleObj name="Формула" r:id="rId15" imgW="4267200" imgH="5181600" progId="Equation.3">
                  <p:embed/>
                  <p:pic>
                    <p:nvPicPr>
                      <p:cNvPr id="0" name="Изображение 103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21375" y="3284538"/>
                        <a:ext cx="544513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2"/>
          <p:cNvGraphicFramePr>
            <a:graphicFrameLocks noChangeAspect="1"/>
          </p:cNvGraphicFramePr>
          <p:nvPr/>
        </p:nvGraphicFramePr>
        <p:xfrm>
          <a:off x="4219575" y="1484313"/>
          <a:ext cx="23002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17" imgW="14020800" imgH="5181600" progId="Equation.3">
                  <p:embed/>
                </p:oleObj>
              </mc:Choice>
              <mc:Fallback>
                <p:oleObj name="Формула" r:id="rId17" imgW="14020800" imgH="5181600" progId="Equation.3">
                  <p:embed/>
                  <p:pic>
                    <p:nvPicPr>
                      <p:cNvPr id="0" name="Изображение 103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9575" y="1484313"/>
                        <a:ext cx="2300288" cy="793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3"/>
          <p:cNvGraphicFramePr>
            <a:graphicFrameLocks noChangeAspect="1"/>
          </p:cNvGraphicFramePr>
          <p:nvPr/>
        </p:nvGraphicFramePr>
        <p:xfrm>
          <a:off x="1844675" y="2349500"/>
          <a:ext cx="47005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19" imgW="28651200" imgH="6096000" progId="Equation.3">
                  <p:embed/>
                </p:oleObj>
              </mc:Choice>
              <mc:Fallback>
                <p:oleObj name="Формула" r:id="rId19" imgW="28651200" imgH="6096000" progId="Equation.3">
                  <p:embed/>
                  <p:pic>
                    <p:nvPicPr>
                      <p:cNvPr id="0" name="Изображение 103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44675" y="2349500"/>
                        <a:ext cx="4700588" cy="933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4"/>
          <p:cNvGraphicFramePr>
            <a:graphicFrameLocks noChangeAspect="1"/>
          </p:cNvGraphicFramePr>
          <p:nvPr/>
        </p:nvGraphicFramePr>
        <p:xfrm>
          <a:off x="2699792" y="3717032"/>
          <a:ext cx="23987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21" imgW="14630400" imgH="6096000" progId="Equation.3">
                  <p:embed/>
                </p:oleObj>
              </mc:Choice>
              <mc:Fallback>
                <p:oleObj name="Формула" r:id="rId21" imgW="14630400" imgH="6096000" progId="Equation.3">
                  <p:embed/>
                  <p:pic>
                    <p:nvPicPr>
                      <p:cNvPr id="0" name="Изображение 103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99792" y="3717032"/>
                        <a:ext cx="2398713" cy="933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5"/>
          <p:cNvGraphicFramePr>
            <a:graphicFrameLocks noChangeAspect="1"/>
          </p:cNvGraphicFramePr>
          <p:nvPr/>
        </p:nvGraphicFramePr>
        <p:xfrm>
          <a:off x="1403648" y="4797152"/>
          <a:ext cx="36988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23" imgW="22555200" imgH="7924800" progId="Equation.3">
                  <p:embed/>
                </p:oleObj>
              </mc:Choice>
              <mc:Fallback>
                <p:oleObj name="Формула" r:id="rId23" imgW="22555200" imgH="7924800" progId="Equation.3">
                  <p:embed/>
                  <p:pic>
                    <p:nvPicPr>
                      <p:cNvPr id="0" name="Изображение 103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03648" y="4797152"/>
                        <a:ext cx="3698875" cy="1214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 descr="http://pngimg.com/uploads/teacher/teacher_PNG54.png"/>
          <p:cNvPicPr/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45232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56" name="Picture 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580112" y="4077072"/>
            <a:ext cx="3264768" cy="25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векторов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300047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412776"/>
            <a:ext cx="326466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0048" name="Object 16"/>
          <p:cNvGraphicFramePr>
            <a:graphicFrameLocks noChangeAspect="1"/>
          </p:cNvGraphicFramePr>
          <p:nvPr/>
        </p:nvGraphicFramePr>
        <p:xfrm>
          <a:off x="2170374" y="1474280"/>
          <a:ext cx="1900783" cy="69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4" imgW="15544800" imgH="6096000" progId="Equation.3">
                  <p:embed/>
                </p:oleObj>
              </mc:Choice>
              <mc:Fallback>
                <p:oleObj name="Формула" r:id="rId4" imgW="15544800" imgH="60960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0374" y="1474280"/>
                        <a:ext cx="1900783" cy="6954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3995936" y="1484784"/>
          <a:ext cx="1490346" cy="69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6" imgW="12192000" imgH="6096000" progId="Equation.3">
                  <p:embed/>
                </p:oleObj>
              </mc:Choice>
              <mc:Fallback>
                <p:oleObj name="Формула" r:id="rId6" imgW="12192000" imgH="60960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936" y="1484784"/>
                        <a:ext cx="1490346" cy="6954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1619672" y="2420888"/>
          <a:ext cx="38909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8" imgW="29870400" imgH="6096000" progId="Equation.3">
                  <p:embed/>
                </p:oleObj>
              </mc:Choice>
              <mc:Fallback>
                <p:oleObj name="Формула" r:id="rId8" imgW="29870400" imgH="60960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19672" y="2420888"/>
                        <a:ext cx="3890962" cy="741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2" name="Object 20"/>
          <p:cNvGraphicFramePr>
            <a:graphicFrameLocks noChangeAspect="1"/>
          </p:cNvGraphicFramePr>
          <p:nvPr/>
        </p:nvGraphicFramePr>
        <p:xfrm>
          <a:off x="3563888" y="3429000"/>
          <a:ext cx="1946151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10" imgW="17678400" imgH="4267200" progId="Equation.3">
                  <p:embed/>
                </p:oleObj>
              </mc:Choice>
              <mc:Fallback>
                <p:oleObj name="Формула" r:id="rId10" imgW="17678400" imgH="42672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63888" y="3429000"/>
                        <a:ext cx="1946151" cy="487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3" name="Object 21"/>
          <p:cNvGraphicFramePr>
            <a:graphicFrameLocks noChangeAspect="1"/>
          </p:cNvGraphicFramePr>
          <p:nvPr/>
        </p:nvGraphicFramePr>
        <p:xfrm>
          <a:off x="3419872" y="4005064"/>
          <a:ext cx="21637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2" imgW="17678400" imgH="6096000" progId="Equation.3">
                  <p:embed/>
                </p:oleObj>
              </mc:Choice>
              <mc:Fallback>
                <p:oleObj name="Формула" r:id="rId12" imgW="17678400" imgH="60960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19872" y="4005064"/>
                        <a:ext cx="2163762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4" name="Object 22"/>
          <p:cNvGraphicFramePr>
            <a:graphicFrameLocks noChangeAspect="1"/>
          </p:cNvGraphicFramePr>
          <p:nvPr/>
        </p:nvGraphicFramePr>
        <p:xfrm>
          <a:off x="2699792" y="4797152"/>
          <a:ext cx="287178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4" imgW="23469600" imgH="6096000" progId="Equation.3">
                  <p:embed/>
                </p:oleObj>
              </mc:Choice>
              <mc:Fallback>
                <p:oleObj name="Формула" r:id="rId14" imgW="23469600" imgH="60960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99792" y="4797152"/>
                        <a:ext cx="2871788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395536" y="548680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0055" name="Object 23"/>
          <p:cNvGraphicFramePr>
            <a:graphicFrameLocks noChangeAspect="1"/>
          </p:cNvGraphicFramePr>
          <p:nvPr/>
        </p:nvGraphicFramePr>
        <p:xfrm>
          <a:off x="1331640" y="5589240"/>
          <a:ext cx="4438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6" imgW="36271200" imgH="6096000" progId="Equation.3">
                  <p:embed/>
                </p:oleObj>
              </mc:Choice>
              <mc:Fallback>
                <p:oleObj name="Формула" r:id="rId16" imgW="36271200" imgH="60960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31640" y="5589240"/>
                        <a:ext cx="443865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 векторов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66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412776"/>
            <a:ext cx="33858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6694" name="Object 6"/>
          <p:cNvGraphicFramePr>
            <a:graphicFrameLocks noChangeAspect="1"/>
          </p:cNvGraphicFramePr>
          <p:nvPr/>
        </p:nvGraphicFramePr>
        <p:xfrm>
          <a:off x="2170113" y="1474788"/>
          <a:ext cx="19018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15544800" imgH="6096000" progId="Equation.3">
                  <p:embed/>
                </p:oleObj>
              </mc:Choice>
              <mc:Fallback>
                <p:oleObj name="Формула" r:id="rId3" imgW="15544800" imgH="60960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0113" y="1474788"/>
                        <a:ext cx="1901825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5" name="Object 7"/>
          <p:cNvGraphicFramePr>
            <a:graphicFrameLocks noChangeAspect="1"/>
          </p:cNvGraphicFramePr>
          <p:nvPr/>
        </p:nvGraphicFramePr>
        <p:xfrm>
          <a:off x="3995738" y="1484313"/>
          <a:ext cx="14906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12192000" imgH="6096000" progId="Equation.3">
                  <p:embed/>
                </p:oleObj>
              </mc:Choice>
              <mc:Fallback>
                <p:oleObj name="Формула" r:id="rId5" imgW="12192000" imgH="60960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738" y="1484313"/>
                        <a:ext cx="1490662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6" name="Object 8"/>
          <p:cNvGraphicFramePr>
            <a:graphicFrameLocks noChangeAspect="1"/>
          </p:cNvGraphicFramePr>
          <p:nvPr/>
        </p:nvGraphicFramePr>
        <p:xfrm>
          <a:off x="1619250" y="2420938"/>
          <a:ext cx="38909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29870400" imgH="6096000" progId="Equation.3">
                  <p:embed/>
                </p:oleObj>
              </mc:Choice>
              <mc:Fallback>
                <p:oleObj name="Формула" r:id="rId7" imgW="29870400" imgH="60960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9250" y="2420938"/>
                        <a:ext cx="3890963" cy="741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7" name="Object 9"/>
          <p:cNvGraphicFramePr>
            <a:graphicFrameLocks noChangeAspect="1"/>
          </p:cNvGraphicFramePr>
          <p:nvPr/>
        </p:nvGraphicFramePr>
        <p:xfrm>
          <a:off x="4139952" y="4437112"/>
          <a:ext cx="376045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22860000" imgH="6096000" progId="Equation.3">
                  <p:embed/>
                </p:oleObj>
              </mc:Choice>
              <mc:Fallback>
                <p:oleObj name="Формула" r:id="rId9" imgW="22860000" imgH="60960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9952" y="4437112"/>
                        <a:ext cx="3760450" cy="9361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Четырёхугольник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ромб.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вектор, равный данному: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412776"/>
            <a:ext cx="4320480" cy="288032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369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5730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39752" y="1628800"/>
            <a:ext cx="864096" cy="792088"/>
            <a:chOff x="2555776" y="3645024"/>
            <a:chExt cx="864096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2627784" y="3703826"/>
            <a:ext cx="750317" cy="612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3" imgW="5791200" imgH="5181600" progId="Equation.3">
                    <p:embed/>
                  </p:oleObj>
                </mc:Choice>
                <mc:Fallback>
                  <p:oleObj name="Формула" r:id="rId3" imgW="5791200" imgH="51816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7784" y="3703826"/>
                          <a:ext cx="750317" cy="612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/>
          <p:cNvSpPr/>
          <p:nvPr/>
        </p:nvSpPr>
        <p:spPr>
          <a:xfrm>
            <a:off x="1187624" y="1628800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259632" y="1700808"/>
          <a:ext cx="9763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5" imgW="9144000" imgH="5486400" progId="Equation.3">
                  <p:embed/>
                </p:oleObj>
              </mc:Choice>
              <mc:Fallback>
                <p:oleObj name="Формула" r:id="rId5" imgW="9144000" imgH="54864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1700808"/>
                        <a:ext cx="976312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724128" y="4437112"/>
            <a:ext cx="864096" cy="792088"/>
            <a:chOff x="2555776" y="3645024"/>
            <a:chExt cx="864096" cy="792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627784" y="3703826"/>
            <a:ext cx="750317" cy="612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5791200" imgH="5181600" progId="Equation.3">
                    <p:embed/>
                  </p:oleObj>
                </mc:Choice>
                <mc:Fallback>
                  <p:oleObj name="Формула" r:id="rId7" imgW="5791200" imgH="51816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7784" y="3703826"/>
                          <a:ext cx="750317" cy="612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5724128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339752" y="2564904"/>
            <a:ext cx="864096" cy="792088"/>
            <a:chOff x="2555776" y="3645024"/>
            <a:chExt cx="864096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2608387" y="3703117"/>
            <a:ext cx="7905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6096000" imgH="5181600" progId="Equation.3">
                    <p:embed/>
                  </p:oleObj>
                </mc:Choice>
                <mc:Fallback>
                  <p:oleObj name="Формула" r:id="rId8" imgW="6096000" imgH="51816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08387" y="3703117"/>
                          <a:ext cx="7905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1187624" y="2564904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1243013" y="2637284"/>
          <a:ext cx="1009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9448800" imgH="5486400" progId="Equation.3">
                  <p:embed/>
                </p:oleObj>
              </mc:Choice>
              <mc:Fallback>
                <p:oleObj name="Формула" r:id="rId10" imgW="9448800" imgH="54864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3013" y="2637284"/>
                        <a:ext cx="1009650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6732240" y="5373216"/>
            <a:ext cx="864096" cy="792088"/>
            <a:chOff x="2555776" y="3645024"/>
            <a:chExt cx="864096" cy="7920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2608387" y="3703117"/>
            <a:ext cx="7905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2" imgW="6096000" imgH="5181600" progId="Equation.3">
                    <p:embed/>
                  </p:oleObj>
                </mc:Choice>
                <mc:Fallback>
                  <p:oleObj name="Формула" r:id="rId12" imgW="6096000" imgH="51816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08387" y="3703117"/>
                          <a:ext cx="7905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Группа 30"/>
          <p:cNvGrpSpPr/>
          <p:nvPr/>
        </p:nvGrpSpPr>
        <p:grpSpPr>
          <a:xfrm>
            <a:off x="2339752" y="3501008"/>
            <a:ext cx="864096" cy="792088"/>
            <a:chOff x="2555776" y="3645024"/>
            <a:chExt cx="864096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2589337" y="3685034"/>
            <a:ext cx="8302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4" imgW="6400800" imgH="5486400" progId="Equation.3">
                    <p:embed/>
                  </p:oleObj>
                </mc:Choice>
                <mc:Fallback>
                  <p:oleObj name="Формула" r:id="rId14" imgW="6400800" imgH="54864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89337" y="3685034"/>
                          <a:ext cx="83026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1187624" y="3501008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258888" y="3572768"/>
          <a:ext cx="9763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6" imgW="9144000" imgH="5486400" progId="Equation.3">
                  <p:embed/>
                </p:oleObj>
              </mc:Choice>
              <mc:Fallback>
                <p:oleObj name="Формула" r:id="rId16" imgW="9144000" imgH="54864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58888" y="3572768"/>
                        <a:ext cx="976312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5724128" y="5373216"/>
            <a:ext cx="864096" cy="792088"/>
            <a:chOff x="2555776" y="3645024"/>
            <a:chExt cx="864096" cy="7920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589337" y="3685034"/>
            <a:ext cx="8302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8" imgW="6400800" imgH="5486400" progId="Equation.3">
                    <p:embed/>
                  </p:oleObj>
                </mc:Choice>
                <mc:Fallback>
                  <p:oleObj name="Формула" r:id="rId18" imgW="6400800" imgH="54864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89337" y="3685034"/>
                          <a:ext cx="83026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Группа 40"/>
          <p:cNvGrpSpPr/>
          <p:nvPr/>
        </p:nvGrpSpPr>
        <p:grpSpPr>
          <a:xfrm>
            <a:off x="4716016" y="4437112"/>
            <a:ext cx="864096" cy="792088"/>
            <a:chOff x="2555776" y="3645024"/>
            <a:chExt cx="864096" cy="7920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588990" y="3702125"/>
            <a:ext cx="83026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19" imgW="6400800" imgH="5181600" progId="Equation.3">
                    <p:embed/>
                  </p:oleObj>
                </mc:Choice>
                <mc:Fallback>
                  <p:oleObj name="Формула" r:id="rId19" imgW="6400800" imgH="51816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88990" y="3702125"/>
                          <a:ext cx="830262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Группа 44"/>
          <p:cNvGrpSpPr/>
          <p:nvPr/>
        </p:nvGrpSpPr>
        <p:grpSpPr>
          <a:xfrm>
            <a:off x="6732240" y="4437112"/>
            <a:ext cx="864096" cy="792088"/>
            <a:chOff x="2555776" y="3645024"/>
            <a:chExt cx="864096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608511" y="3684662"/>
            <a:ext cx="79057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1" imgW="6096000" imgH="5486400" progId="Equation.3">
                    <p:embed/>
                  </p:oleObj>
                </mc:Choice>
                <mc:Fallback>
                  <p:oleObj name="Формула" r:id="rId21" imgW="6096000" imgH="54864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608511" y="3684662"/>
                          <a:ext cx="79057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48"/>
          <p:cNvGrpSpPr/>
          <p:nvPr/>
        </p:nvGrpSpPr>
        <p:grpSpPr>
          <a:xfrm>
            <a:off x="2339752" y="4437112"/>
            <a:ext cx="864096" cy="792088"/>
            <a:chOff x="2555776" y="3645024"/>
            <a:chExt cx="864096" cy="79208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2608387" y="3684414"/>
            <a:ext cx="79057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23" imgW="6096000" imgH="5486400" progId="Equation.3">
                    <p:embed/>
                  </p:oleObj>
                </mc:Choice>
                <mc:Fallback>
                  <p:oleObj name="Формула" r:id="rId23" imgW="6096000" imgH="5486400" progId="Equation.3">
                    <p:embed/>
                    <p:pic>
                      <p:nvPicPr>
                        <p:cNvPr id="0" name="Изображение 4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608387" y="3684414"/>
                          <a:ext cx="79057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Прямоугольник 51"/>
          <p:cNvSpPr/>
          <p:nvPr/>
        </p:nvSpPr>
        <p:spPr>
          <a:xfrm>
            <a:off x="1187624" y="4437112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290638" y="4508252"/>
          <a:ext cx="911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25" imgW="8534400" imgH="5486400" progId="Equation.3">
                  <p:embed/>
                </p:oleObj>
              </mc:Choice>
              <mc:Fallback>
                <p:oleObj name="Формула" r:id="rId25" imgW="8534400" imgH="5486400" progId="Equation.3">
                  <p:embed/>
                  <p:pic>
                    <p:nvPicPr>
                      <p:cNvPr id="0" name="Изображение 4108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290638" y="4508252"/>
                        <a:ext cx="911225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Группа 54"/>
          <p:cNvGrpSpPr/>
          <p:nvPr/>
        </p:nvGrpSpPr>
        <p:grpSpPr>
          <a:xfrm>
            <a:off x="7740352" y="5373216"/>
            <a:ext cx="864096" cy="792088"/>
            <a:chOff x="2555776" y="3645024"/>
            <a:chExt cx="864096" cy="79208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2"/>
            <p:cNvGraphicFramePr>
              <a:graphicFrameLocks noChangeAspect="1"/>
            </p:cNvGraphicFramePr>
            <p:nvPr/>
          </p:nvGraphicFramePr>
          <p:xfrm>
            <a:off x="2608387" y="3684414"/>
            <a:ext cx="79057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Формула" r:id="rId27" imgW="6096000" imgH="5486400" progId="Equation.3">
                    <p:embed/>
                  </p:oleObj>
                </mc:Choice>
                <mc:Fallback>
                  <p:oleObj name="Формула" r:id="rId27" imgW="6096000" imgH="5486400" progId="Equation.3">
                    <p:embed/>
                    <p:pic>
                      <p:nvPicPr>
                        <p:cNvPr id="0" name="Изображение 41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608387" y="3684414"/>
                          <a:ext cx="79057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Прямоугольник 26"/>
          <p:cNvSpPr/>
          <p:nvPr/>
        </p:nvSpPr>
        <p:spPr>
          <a:xfrm>
            <a:off x="6732240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740352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740352" y="4437112"/>
            <a:ext cx="882948" cy="792088"/>
            <a:chOff x="2555776" y="3645024"/>
            <a:chExt cx="882948" cy="79208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2568774" y="3684662"/>
            <a:ext cx="86995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Формула" r:id="rId28" imgW="6705600" imgH="5486400" progId="Equation.3">
                    <p:embed/>
                  </p:oleObj>
                </mc:Choice>
                <mc:Fallback>
                  <p:oleObj name="Формула" r:id="rId28" imgW="6705600" imgH="5486400" progId="Equation.3">
                    <p:embed/>
                    <p:pic>
                      <p:nvPicPr>
                        <p:cNvPr id="0" name="Изображение 41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568774" y="3684662"/>
                          <a:ext cx="86995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4716016" y="5373216"/>
            <a:ext cx="864096" cy="792088"/>
            <a:chOff x="2555776" y="3645024"/>
            <a:chExt cx="864096" cy="79208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2627660" y="3685183"/>
            <a:ext cx="75088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Формула" r:id="rId30" imgW="5791200" imgH="5486400" progId="Equation.3">
                    <p:embed/>
                  </p:oleObj>
                </mc:Choice>
                <mc:Fallback>
                  <p:oleObj name="Формула" r:id="rId30" imgW="5791200" imgH="5486400" progId="Equation.3">
                    <p:embed/>
                    <p:pic>
                      <p:nvPicPr>
                        <p:cNvPr id="0" name="Изображение 41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627660" y="3685183"/>
                          <a:ext cx="750888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7740352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16016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732240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H="1">
            <a:off x="204774" y="5661248"/>
            <a:ext cx="625719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flipH="1">
            <a:off x="179512" y="5445224"/>
            <a:ext cx="601327" cy="1202094"/>
          </a:xfrm>
          <a:prstGeom prst="rect">
            <a:avLst/>
          </a:prstGeom>
          <a:noFill/>
        </p:spPr>
      </p:pic>
      <p:pic>
        <p:nvPicPr>
          <p:cNvPr id="7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        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78092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436096" y="1628800"/>
            <a:ext cx="3240360" cy="792088"/>
            <a:chOff x="1331640" y="3645024"/>
            <a:chExt cx="324036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835696" y="3645024"/>
            <a:ext cx="2249487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15849600" imgH="6096000" progId="Equation.3">
                    <p:embed/>
                  </p:oleObj>
                </mc:Choice>
                <mc:Fallback>
                  <p:oleObj name="Формула" r:id="rId2" imgW="15849600" imgH="60960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5696" y="3645024"/>
                          <a:ext cx="2249487" cy="788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911350" y="1733550"/>
          <a:ext cx="26685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24993600" imgH="5181600" progId="Equation.3">
                  <p:embed/>
                </p:oleObj>
              </mc:Choice>
              <mc:Fallback>
                <p:oleObj name="Формула" r:id="rId4" imgW="24993600" imgH="51816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1350" y="1733550"/>
                        <a:ext cx="2668588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6156176" y="476672"/>
          <a:ext cx="646558" cy="50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7" imgW="6096000" imgH="5181600" progId="Equation.3">
                  <p:embed/>
                </p:oleObj>
              </mc:Choice>
              <mc:Fallback>
                <p:oleObj name="Формула" r:id="rId7" imgW="6096000" imgH="51816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476672"/>
                        <a:ext cx="646558" cy="501148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5436096" y="2708275"/>
            <a:ext cx="3240360" cy="792733"/>
            <a:chOff x="1331640" y="3644379"/>
            <a:chExt cx="3240360" cy="79273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051869" y="3644379"/>
            <a:ext cx="1817688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9" imgW="12801600" imgH="6096000" progId="Equation.3">
                    <p:embed/>
                  </p:oleObj>
                </mc:Choice>
                <mc:Fallback>
                  <p:oleObj name="Формула" r:id="rId9" imgW="12801600" imgH="60960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869" y="3644379"/>
                          <a:ext cx="1817688" cy="788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1187624" y="270892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1895475" y="2813050"/>
          <a:ext cx="2700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1" imgW="25298400" imgH="5181600" progId="Equation.3">
                  <p:embed/>
                </p:oleObj>
              </mc:Choice>
              <mc:Fallback>
                <p:oleObj name="Формула" r:id="rId11" imgW="25298400" imgH="51816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95475" y="2813050"/>
                        <a:ext cx="2700338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187624" y="270892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5436096" y="3789040"/>
            <a:ext cx="3240360" cy="792088"/>
            <a:chOff x="1331640" y="3645024"/>
            <a:chExt cx="3240360" cy="79208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2009007" y="3645347"/>
            <a:ext cx="1903412" cy="78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3" imgW="13411200" imgH="6096000" progId="Equation.3">
                    <p:embed/>
                  </p:oleObj>
                </mc:Choice>
                <mc:Fallback>
                  <p:oleObj name="Формула" r:id="rId13" imgW="13411200" imgH="60960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09007" y="3645347"/>
                          <a:ext cx="1903412" cy="7889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1187624" y="378904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1733550" y="3894138"/>
          <a:ext cx="30257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5" imgW="28346400" imgH="5181600" progId="Equation.3">
                  <p:embed/>
                </p:oleObj>
              </mc:Choice>
              <mc:Fallback>
                <p:oleObj name="Формула" r:id="rId15" imgW="28346400" imgH="51816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3550" y="3894138"/>
                        <a:ext cx="3025775" cy="579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378904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5436096" y="4797152"/>
            <a:ext cx="3240360" cy="792088"/>
            <a:chOff x="1331640" y="3645024"/>
            <a:chExt cx="3240360" cy="79208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2009007" y="3645297"/>
            <a:ext cx="1903412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7" imgW="13411200" imgH="6096000" progId="Equation.3">
                    <p:embed/>
                  </p:oleObj>
                </mc:Choice>
                <mc:Fallback>
                  <p:oleObj name="Формула" r:id="rId17" imgW="13411200" imgH="60960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009007" y="3645297"/>
                          <a:ext cx="1903412" cy="788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Прямоугольник 73"/>
          <p:cNvSpPr/>
          <p:nvPr/>
        </p:nvSpPr>
        <p:spPr>
          <a:xfrm>
            <a:off x="1187624" y="4797152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1862138" y="4902200"/>
          <a:ext cx="27670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19" imgW="25908000" imgH="5181600" progId="Equation.3">
                  <p:embed/>
                </p:oleObj>
              </mc:Choice>
              <mc:Fallback>
                <p:oleObj name="Формула" r:id="rId19" imgW="25908000" imgH="5181600" progId="Equation.3">
                  <p:embed/>
                  <p:pic>
                    <p:nvPicPr>
                      <p:cNvPr id="0" name="Изображение 512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62138" y="4902200"/>
                        <a:ext cx="2767012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1187624" y="4797152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точки А, В, С и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                .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7253238" y="3014712"/>
            <a:ext cx="26289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20726400" imgH="4876800" progId="Equation.3">
                    <p:embed/>
                  </p:oleObj>
                </mc:Choice>
                <mc:Fallback>
                  <p:oleObj name="Формула" r:id="rId2" imgW="207264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253238" y="3014712"/>
                          <a:ext cx="262890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403648" y="1844824"/>
            <a:ext cx="6912768" cy="864096"/>
            <a:chOff x="4211960" y="2852936"/>
            <a:chExt cx="6912768" cy="86409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364187" y="2941687"/>
            <a:ext cx="4635500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38100000" imgH="6096000" progId="Equation.3">
                    <p:embed/>
                  </p:oleObj>
                </mc:Choice>
                <mc:Fallback>
                  <p:oleObj name="Формула" r:id="rId4" imgW="38100000" imgH="60960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64187" y="2941687"/>
                          <a:ext cx="4635500" cy="733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213612" y="2834184"/>
            <a:ext cx="451870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53035200" imgH="5181600" progId="Equation.3">
                    <p:embed/>
                  </p:oleObj>
                </mc:Choice>
                <mc:Fallback>
                  <p:oleObj name="Формула" r:id="rId6" imgW="53035200" imgH="51816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13612" y="2834184"/>
                          <a:ext cx="451870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6488" name="Object 24"/>
          <p:cNvGraphicFramePr>
            <a:graphicFrameLocks noChangeAspect="1"/>
          </p:cNvGraphicFramePr>
          <p:nvPr/>
        </p:nvGraphicFramePr>
        <p:xfrm>
          <a:off x="5436096" y="764704"/>
          <a:ext cx="1368152" cy="46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8" imgW="14630400" imgH="5486400" progId="Equation.3">
                  <p:embed/>
                </p:oleObj>
              </mc:Choice>
              <mc:Fallback>
                <p:oleObj name="Формула" r:id="rId8" imgW="14630400" imgH="54864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764704"/>
                        <a:ext cx="1368152" cy="467720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7253238" y="3014712"/>
            <a:ext cx="26289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0" imgW="20726400" imgH="4876800" progId="Equation.3">
                    <p:embed/>
                  </p:oleObj>
                </mc:Choice>
                <mc:Fallback>
                  <p:oleObj name="Формула" r:id="rId10" imgW="207264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253238" y="3014712"/>
                          <a:ext cx="262890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52"/>
          <p:cNvGrpSpPr/>
          <p:nvPr/>
        </p:nvGrpSpPr>
        <p:grpSpPr>
          <a:xfrm>
            <a:off x="1403648" y="3140968"/>
            <a:ext cx="6912768" cy="864096"/>
            <a:chOff x="4211960" y="2852936"/>
            <a:chExt cx="6912768" cy="86409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4419625" y="2940943"/>
            <a:ext cx="6526212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2" imgW="53644800" imgH="6096000" progId="Equation.3">
                    <p:embed/>
                  </p:oleObj>
                </mc:Choice>
                <mc:Fallback>
                  <p:oleObj name="Формула" r:id="rId12" imgW="53644800" imgH="60960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19625" y="2940943"/>
                          <a:ext cx="6526212" cy="733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5084344" y="2833440"/>
            <a:ext cx="477837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4" imgW="56083200" imgH="5181600" progId="Equation.3">
                    <p:embed/>
                  </p:oleObj>
                </mc:Choice>
                <mc:Fallback>
                  <p:oleObj name="Формула" r:id="rId14" imgW="56083200" imgH="51816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084344" y="2833440"/>
                          <a:ext cx="477837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7253238" y="3014712"/>
            <a:ext cx="26289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6" imgW="20726400" imgH="4876800" progId="Equation.3">
                    <p:embed/>
                  </p:oleObj>
                </mc:Choice>
                <mc:Fallback>
                  <p:oleObj name="Формула" r:id="rId16" imgW="20726400" imgH="48768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253238" y="3014712"/>
                          <a:ext cx="262890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52"/>
          <p:cNvGrpSpPr/>
          <p:nvPr/>
        </p:nvGrpSpPr>
        <p:grpSpPr>
          <a:xfrm>
            <a:off x="1403648" y="4437112"/>
            <a:ext cx="6912768" cy="864096"/>
            <a:chOff x="4211960" y="2852936"/>
            <a:chExt cx="6912768" cy="86409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4622825" y="2941787"/>
            <a:ext cx="6119812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8" imgW="50292000" imgH="6096000" progId="Equation.3">
                    <p:embed/>
                  </p:oleObj>
                </mc:Choice>
                <mc:Fallback>
                  <p:oleObj name="Формула" r:id="rId18" imgW="50292000" imgH="60960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622825" y="2941787"/>
                          <a:ext cx="6119812" cy="733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5213612" y="2834184"/>
            <a:ext cx="451870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Формула" r:id="rId20" imgW="53035200" imgH="5181600" progId="Equation.3">
                    <p:embed/>
                  </p:oleObj>
                </mc:Choice>
                <mc:Fallback>
                  <p:oleObj name="Формула" r:id="rId20" imgW="53035200" imgH="5181600" progId="Equation.3">
                    <p:embed/>
                    <p:pic>
                      <p:nvPicPr>
                        <p:cNvPr id="0" name="Изображение 6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213612" y="2834184"/>
                          <a:ext cx="451870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Прямоугольник 67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7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72" name="Управляющая кнопка: сведения 71">
            <a:hlinkClick r:id="rId2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539552" y="1268760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5536" y="3284984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         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552" y="4365104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         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39552" y="3429000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домой 85">
            <a:hlinkClick r:id="rId1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1115616" y="422108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1115616" y="112474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Object 10"/>
          <p:cNvGraphicFramePr>
            <a:graphicFrameLocks noChangeAspect="1"/>
          </p:cNvGraphicFramePr>
          <p:nvPr/>
        </p:nvGraphicFramePr>
        <p:xfrm>
          <a:off x="1475656" y="1628800"/>
          <a:ext cx="24717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2" imgW="23469600" imgH="5181600" progId="Equation.3">
                  <p:embed/>
                </p:oleObj>
              </mc:Choice>
              <mc:Fallback>
                <p:oleObj name="Формула" r:id="rId2" imgW="23469600" imgH="51816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656" y="1628800"/>
                        <a:ext cx="2471737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8"/>
          <p:cNvGraphicFramePr>
            <a:graphicFrameLocks noChangeAspect="1"/>
          </p:cNvGraphicFramePr>
          <p:nvPr/>
        </p:nvGraphicFramePr>
        <p:xfrm>
          <a:off x="1475656" y="2132856"/>
          <a:ext cx="23860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23469600" imgH="6096000" progId="Equation.3">
                  <p:embed/>
                </p:oleObj>
              </mc:Choice>
              <mc:Fallback>
                <p:oleObj name="Формула" r:id="rId4" imgW="23469600" imgH="60960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132856"/>
                        <a:ext cx="2386013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53326" name="Object 14"/>
          <p:cNvGraphicFramePr>
            <a:graphicFrameLocks noChangeAspect="1"/>
          </p:cNvGraphicFramePr>
          <p:nvPr/>
        </p:nvGraphicFramePr>
        <p:xfrm>
          <a:off x="6572250" y="404813"/>
          <a:ext cx="6778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6" imgW="6400800" imgH="5181600" progId="Equation.3">
                  <p:embed/>
                </p:oleObj>
              </mc:Choice>
              <mc:Fallback>
                <p:oleObj name="Формула" r:id="rId6" imgW="6400800" imgH="51816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2250" y="404813"/>
                        <a:ext cx="677863" cy="501650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27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1124744"/>
            <a:ext cx="2592288" cy="2060209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653328" name="Object 16"/>
          <p:cNvGraphicFramePr>
            <a:graphicFrameLocks noChangeAspect="1"/>
          </p:cNvGraphicFramePr>
          <p:nvPr/>
        </p:nvGraphicFramePr>
        <p:xfrm>
          <a:off x="1475656" y="2564904"/>
          <a:ext cx="16732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16459200" imgH="6096000" progId="Equation.3">
                  <p:embed/>
                </p:oleObj>
              </mc:Choice>
              <mc:Fallback>
                <p:oleObj name="Формула" r:id="rId9" imgW="16459200" imgH="60960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656" y="2564904"/>
                        <a:ext cx="1673225" cy="60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29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24128" y="4149080"/>
            <a:ext cx="2652704" cy="2304256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653330" name="Object 18"/>
          <p:cNvGraphicFramePr>
            <a:graphicFrameLocks noChangeAspect="1"/>
          </p:cNvGraphicFramePr>
          <p:nvPr/>
        </p:nvGraphicFramePr>
        <p:xfrm>
          <a:off x="1475656" y="4725144"/>
          <a:ext cx="2921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2" imgW="27736800" imgH="5181600" progId="Equation.3">
                  <p:embed/>
                </p:oleObj>
              </mc:Choice>
              <mc:Fallback>
                <p:oleObj name="Формула" r:id="rId12" imgW="27736800" imgH="51816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656" y="4725144"/>
                        <a:ext cx="2921000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1" name="Object 19"/>
          <p:cNvGraphicFramePr>
            <a:graphicFrameLocks noChangeAspect="1"/>
          </p:cNvGraphicFramePr>
          <p:nvPr/>
        </p:nvGraphicFramePr>
        <p:xfrm>
          <a:off x="1475656" y="5301208"/>
          <a:ext cx="28209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4" imgW="27736800" imgH="6096000" progId="Equation.3">
                  <p:embed/>
                </p:oleObj>
              </mc:Choice>
              <mc:Fallback>
                <p:oleObj name="Формула" r:id="rId14" imgW="27736800" imgH="60960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656" y="5301208"/>
                        <a:ext cx="2820988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2" name="Object 20"/>
          <p:cNvGraphicFramePr>
            <a:graphicFrameLocks noChangeAspect="1"/>
          </p:cNvGraphicFramePr>
          <p:nvPr/>
        </p:nvGraphicFramePr>
        <p:xfrm>
          <a:off x="6588224" y="3429000"/>
          <a:ext cx="6778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6" imgW="6400800" imgH="5181600" progId="Equation.3">
                  <p:embed/>
                </p:oleObj>
              </mc:Choice>
              <mc:Fallback>
                <p:oleObj name="Формула" r:id="rId16" imgW="6400800" imgH="51816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88224" y="3429000"/>
                        <a:ext cx="677863" cy="501650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3" name="Object 21"/>
          <p:cNvGraphicFramePr>
            <a:graphicFrameLocks noChangeAspect="1"/>
          </p:cNvGraphicFramePr>
          <p:nvPr/>
        </p:nvGraphicFramePr>
        <p:xfrm>
          <a:off x="1475656" y="5733256"/>
          <a:ext cx="20764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8" imgW="20421600" imgH="6096000" progId="Equation.3">
                  <p:embed/>
                </p:oleObj>
              </mc:Choice>
              <mc:Fallback>
                <p:oleObj name="Формула" r:id="rId18" imgW="20421600" imgH="60960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656" y="5733256"/>
                        <a:ext cx="2076450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Овал 4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28" name="Управляющая кнопка: сведения 27">
            <a:hlinkClick r:id="rId2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5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WPS Presentation</Application>
  <PresentationFormat>Экран (4:3)</PresentationFormat>
  <Paragraphs>262</Paragraphs>
  <Slides>21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204</vt:i4>
      </vt:variant>
      <vt:variant>
        <vt:lpstr>幻灯片标题</vt:lpstr>
      </vt:variant>
      <vt:variant>
        <vt:i4>21</vt:i4>
      </vt:variant>
    </vt:vector>
  </HeadingPairs>
  <TitlesOfParts>
    <vt:vector size="23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684</cp:revision>
  <dcterms:created xsi:type="dcterms:W3CDTF">2019-05-22T06:30:00Z</dcterms:created>
  <dcterms:modified xsi:type="dcterms:W3CDTF">2025-02-16T17:05:03Z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3A32AC29869D4FA2A0A8F89FDD1353BE_12</vt:lpwstr>
  </property>
  <property fmtid="{D5CDD505-2E9C-101B-9397-08002B2CF9AE}" pid="3" name="KSOProductBuildVer">
    <vt:lpwstr>1049-12.2.0.19805</vt:lpwstr>
  </property>
</Properties>
</file>