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9" r:id="rId2"/>
    <p:sldId id="261" r:id="rId3"/>
    <p:sldId id="263" r:id="rId4"/>
    <p:sldId id="270" r:id="rId5"/>
    <p:sldId id="269" r:id="rId6"/>
    <p:sldId id="272" r:id="rId7"/>
    <p:sldId id="260" r:id="rId8"/>
    <p:sldId id="264" r:id="rId9"/>
    <p:sldId id="267" r:id="rId10"/>
    <p:sldId id="268" r:id="rId11"/>
    <p:sldId id="266" r:id="rId12"/>
  </p:sldIdLst>
  <p:sldSz cx="6858000" cy="5143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311"/>
    <p:restoredTop sz="94704"/>
  </p:normalViewPr>
  <p:slideViewPr>
    <p:cSldViewPr snapToGrid="0" snapToObjects="1">
      <p:cViewPr varScale="1">
        <p:scale>
          <a:sx n="153" d="100"/>
          <a:sy n="153" d="100"/>
        </p:scale>
        <p:origin x="144" y="168"/>
      </p:cViewPr>
      <p:guideLst>
        <p:guide orient="horz" pos="16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41772"/>
            <a:ext cx="58293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3CA4-42CB-AA4A-9FAE-F706C47A8902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849D6-A2AF-EB40-A7CE-F623886AC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428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3CA4-42CB-AA4A-9FAE-F706C47A8902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849D6-A2AF-EB40-A7CE-F623886AC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80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273844"/>
            <a:ext cx="1478756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73844"/>
            <a:ext cx="4350544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3CA4-42CB-AA4A-9FAE-F706C47A8902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849D6-A2AF-EB40-A7CE-F623886AC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397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3CA4-42CB-AA4A-9FAE-F706C47A8902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849D6-A2AF-EB40-A7CE-F623886AC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761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282305"/>
            <a:ext cx="5915025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3442099"/>
            <a:ext cx="5915025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3CA4-42CB-AA4A-9FAE-F706C47A8902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849D6-A2AF-EB40-A7CE-F623886AC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61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369219"/>
            <a:ext cx="291465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369219"/>
            <a:ext cx="291465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3CA4-42CB-AA4A-9FAE-F706C47A8902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849D6-A2AF-EB40-A7CE-F623886AC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53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273845"/>
            <a:ext cx="5915025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260872"/>
            <a:ext cx="2901255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1878806"/>
            <a:ext cx="2901255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260872"/>
            <a:ext cx="2915543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1878806"/>
            <a:ext cx="2915543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3CA4-42CB-AA4A-9FAE-F706C47A8902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849D6-A2AF-EB40-A7CE-F623886AC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071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3CA4-42CB-AA4A-9FAE-F706C47A8902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849D6-A2AF-EB40-A7CE-F623886AC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57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3CA4-42CB-AA4A-9FAE-F706C47A8902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849D6-A2AF-EB40-A7CE-F623886AC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21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740570"/>
            <a:ext cx="3471863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3CA4-42CB-AA4A-9FAE-F706C47A8902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849D6-A2AF-EB40-A7CE-F623886AC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859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740570"/>
            <a:ext cx="3471863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3CA4-42CB-AA4A-9FAE-F706C47A8902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849D6-A2AF-EB40-A7CE-F623886AC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684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273845"/>
            <a:ext cx="5915025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369219"/>
            <a:ext cx="5915025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63CA4-42CB-AA4A-9FAE-F706C47A8902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849D6-A2AF-EB40-A7CE-F623886AC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1055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75000"/>
                <a:lumOff val="25000"/>
              </a:schemeClr>
            </a:gs>
            <a:gs pos="48000">
              <a:schemeClr val="tx1">
                <a:lumMod val="65000"/>
              </a:schemeClr>
            </a:gs>
            <a:gs pos="100000">
              <a:schemeClr val="tx1">
                <a:lumMod val="65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E3235989-24A7-4AA0-90D1-CC3616377939}"/>
              </a:ext>
            </a:extLst>
          </p:cNvPr>
          <p:cNvGrpSpPr/>
          <p:nvPr/>
        </p:nvGrpSpPr>
        <p:grpSpPr>
          <a:xfrm>
            <a:off x="4491812" y="-251242"/>
            <a:ext cx="2650492" cy="3221808"/>
            <a:chOff x="4436108" y="-264520"/>
            <a:chExt cx="2722025" cy="3308760"/>
          </a:xfrm>
        </p:grpSpPr>
        <p:sp>
          <p:nvSpPr>
            <p:cNvPr id="76" name="Rounded Rectangle 7">
              <a:extLst>
                <a:ext uri="{FF2B5EF4-FFF2-40B4-BE49-F238E27FC236}">
                  <a16:creationId xmlns:a16="http://schemas.microsoft.com/office/drawing/2014/main" id="{4305929A-56DB-4F96-954E-8B979891BA6E}"/>
                </a:ext>
              </a:extLst>
            </p:cNvPr>
            <p:cNvSpPr/>
            <p:nvPr/>
          </p:nvSpPr>
          <p:spPr>
            <a:xfrm>
              <a:off x="5964604" y="-168419"/>
              <a:ext cx="1193529" cy="1193529"/>
            </a:xfrm>
            <a:prstGeom prst="roundRect">
              <a:avLst/>
            </a:prstGeom>
            <a:solidFill>
              <a:schemeClr val="tx1">
                <a:lumMod val="85000"/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ounded Rectangle 61">
              <a:extLst>
                <a:ext uri="{FF2B5EF4-FFF2-40B4-BE49-F238E27FC236}">
                  <a16:creationId xmlns:a16="http://schemas.microsoft.com/office/drawing/2014/main" id="{B41A0BBE-B05D-4F56-B0D0-43BB5F0C3CBD}"/>
                </a:ext>
              </a:extLst>
            </p:cNvPr>
            <p:cNvSpPr/>
            <p:nvPr/>
          </p:nvSpPr>
          <p:spPr>
            <a:xfrm>
              <a:off x="5729128" y="429091"/>
              <a:ext cx="805331" cy="805331"/>
            </a:xfrm>
            <a:prstGeom prst="roundRect">
              <a:avLst/>
            </a:prstGeom>
            <a:solidFill>
              <a:schemeClr val="tx1">
                <a:lumMod val="85000"/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ounded Rectangle 72">
              <a:extLst>
                <a:ext uri="{FF2B5EF4-FFF2-40B4-BE49-F238E27FC236}">
                  <a16:creationId xmlns:a16="http://schemas.microsoft.com/office/drawing/2014/main" id="{3B976274-74D7-4FDA-8DF7-4D0A44B796E4}"/>
                </a:ext>
              </a:extLst>
            </p:cNvPr>
            <p:cNvSpPr/>
            <p:nvPr/>
          </p:nvSpPr>
          <p:spPr>
            <a:xfrm>
              <a:off x="4436108" y="758175"/>
              <a:ext cx="2286065" cy="2286065"/>
            </a:xfrm>
            <a:prstGeom prst="roundRect">
              <a:avLst/>
            </a:prstGeom>
            <a:solidFill>
              <a:schemeClr val="tx1">
                <a:lumMod val="85000"/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ounded Rectangle 73">
              <a:extLst>
                <a:ext uri="{FF2B5EF4-FFF2-40B4-BE49-F238E27FC236}">
                  <a16:creationId xmlns:a16="http://schemas.microsoft.com/office/drawing/2014/main" id="{95968C93-5813-4FEF-A3AA-71AD7179A9D1}"/>
                </a:ext>
              </a:extLst>
            </p:cNvPr>
            <p:cNvSpPr/>
            <p:nvPr/>
          </p:nvSpPr>
          <p:spPr>
            <a:xfrm>
              <a:off x="4493314" y="-264520"/>
              <a:ext cx="608033" cy="608033"/>
            </a:xfrm>
            <a:prstGeom prst="roundRect">
              <a:avLst/>
            </a:prstGeom>
            <a:solidFill>
              <a:schemeClr val="tx1">
                <a:lumMod val="85000"/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171DDA-9E00-4F8B-8F8A-C9F63135F595}"/>
              </a:ext>
            </a:extLst>
          </p:cNvPr>
          <p:cNvGrpSpPr/>
          <p:nvPr/>
        </p:nvGrpSpPr>
        <p:grpSpPr>
          <a:xfrm>
            <a:off x="-496545" y="2510695"/>
            <a:ext cx="1623570" cy="2786945"/>
            <a:chOff x="-496545" y="2510695"/>
            <a:chExt cx="1623570" cy="2786945"/>
          </a:xfrm>
        </p:grpSpPr>
        <p:sp>
          <p:nvSpPr>
            <p:cNvPr id="78" name="Rounded Rectangle 62">
              <a:extLst>
                <a:ext uri="{FF2B5EF4-FFF2-40B4-BE49-F238E27FC236}">
                  <a16:creationId xmlns:a16="http://schemas.microsoft.com/office/drawing/2014/main" id="{8CC2C545-F30B-412B-8F32-85F26329DAF0}"/>
                </a:ext>
              </a:extLst>
            </p:cNvPr>
            <p:cNvSpPr/>
            <p:nvPr/>
          </p:nvSpPr>
          <p:spPr>
            <a:xfrm>
              <a:off x="-407258" y="4104111"/>
              <a:ext cx="1193529" cy="1193529"/>
            </a:xfrm>
            <a:prstGeom prst="roundRect">
              <a:avLst/>
            </a:prstGeom>
            <a:solidFill>
              <a:schemeClr val="tx1">
                <a:lumMod val="85000"/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ounded Rectangle 63">
              <a:extLst>
                <a:ext uri="{FF2B5EF4-FFF2-40B4-BE49-F238E27FC236}">
                  <a16:creationId xmlns:a16="http://schemas.microsoft.com/office/drawing/2014/main" id="{F688C0CC-071F-410E-87C3-3A7C2436DC99}"/>
                </a:ext>
              </a:extLst>
            </p:cNvPr>
            <p:cNvSpPr/>
            <p:nvPr/>
          </p:nvSpPr>
          <p:spPr>
            <a:xfrm>
              <a:off x="321694" y="3385864"/>
              <a:ext cx="805331" cy="805331"/>
            </a:xfrm>
            <a:prstGeom prst="roundRect">
              <a:avLst/>
            </a:prstGeom>
            <a:solidFill>
              <a:schemeClr val="tx1">
                <a:lumMod val="85000"/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ounded Rectangle 74">
              <a:extLst>
                <a:ext uri="{FF2B5EF4-FFF2-40B4-BE49-F238E27FC236}">
                  <a16:creationId xmlns:a16="http://schemas.microsoft.com/office/drawing/2014/main" id="{3CC633F6-EBB7-40BA-BC81-431A036ED0BE}"/>
                </a:ext>
              </a:extLst>
            </p:cNvPr>
            <p:cNvSpPr/>
            <p:nvPr/>
          </p:nvSpPr>
          <p:spPr>
            <a:xfrm>
              <a:off x="-496545" y="2510695"/>
              <a:ext cx="1113680" cy="1113680"/>
            </a:xfrm>
            <a:prstGeom prst="roundRect">
              <a:avLst/>
            </a:prstGeom>
            <a:solidFill>
              <a:schemeClr val="tx1">
                <a:lumMod val="85000"/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8FF4EB8F-DD56-44E3-82F7-A672531CA74C}"/>
              </a:ext>
            </a:extLst>
          </p:cNvPr>
          <p:cNvGrpSpPr/>
          <p:nvPr/>
        </p:nvGrpSpPr>
        <p:grpSpPr>
          <a:xfrm rot="883402">
            <a:off x="1879781" y="281720"/>
            <a:ext cx="886516" cy="871905"/>
            <a:chOff x="3378031" y="1260296"/>
            <a:chExt cx="1049821" cy="1032520"/>
          </a:xfrm>
        </p:grpSpPr>
        <p:sp>
          <p:nvSpPr>
            <p:cNvPr id="141" name="Rounded Rectangle 34">
              <a:extLst>
                <a:ext uri="{FF2B5EF4-FFF2-40B4-BE49-F238E27FC236}">
                  <a16:creationId xmlns:a16="http://schemas.microsoft.com/office/drawing/2014/main" id="{D15F72F2-4660-4B54-9050-CF783D1CD80E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62"/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FCE24D0A-533B-49EB-B59A-5057D24D6E3C}"/>
                </a:ext>
              </a:extLst>
            </p:cNvPr>
            <p:cNvSpPr txBox="1"/>
            <p:nvPr/>
          </p:nvSpPr>
          <p:spPr>
            <a:xfrm>
              <a:off x="3497257" y="1260296"/>
              <a:ext cx="774883" cy="103252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066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R</a:t>
              </a: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3C97DDFB-EB77-47D8-80F8-717940BBE115}"/>
                </a:ext>
              </a:extLst>
            </p:cNvPr>
            <p:cNvSpPr txBox="1"/>
            <p:nvPr/>
          </p:nvSpPr>
          <p:spPr>
            <a:xfrm>
              <a:off x="4107231" y="1983679"/>
              <a:ext cx="320621" cy="2631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44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47A15F0D-85D0-4BE5-83A2-2A2D2A6F6FD5}"/>
              </a:ext>
            </a:extLst>
          </p:cNvPr>
          <p:cNvGrpSpPr/>
          <p:nvPr/>
        </p:nvGrpSpPr>
        <p:grpSpPr>
          <a:xfrm rot="20695574">
            <a:off x="2941842" y="-49040"/>
            <a:ext cx="886512" cy="871905"/>
            <a:chOff x="3378031" y="1194430"/>
            <a:chExt cx="1049817" cy="1164253"/>
          </a:xfrm>
        </p:grpSpPr>
        <p:sp>
          <p:nvSpPr>
            <p:cNvPr id="145" name="Rounded Rectangle 38">
              <a:extLst>
                <a:ext uri="{FF2B5EF4-FFF2-40B4-BE49-F238E27FC236}">
                  <a16:creationId xmlns:a16="http://schemas.microsoft.com/office/drawing/2014/main" id="{70F2EE8F-4936-45A1-AE6C-877411EDD61D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62"/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35E61940-6824-465E-A078-00C5D3137F24}"/>
                </a:ext>
              </a:extLst>
            </p:cNvPr>
            <p:cNvSpPr txBox="1"/>
            <p:nvPr/>
          </p:nvSpPr>
          <p:spPr>
            <a:xfrm>
              <a:off x="3539966" y="1194430"/>
              <a:ext cx="689462" cy="1164253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066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T</a:t>
              </a: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A1754442-F6FD-46B9-A11F-FD85397C15A8}"/>
                </a:ext>
              </a:extLst>
            </p:cNvPr>
            <p:cNvSpPr txBox="1"/>
            <p:nvPr/>
          </p:nvSpPr>
          <p:spPr>
            <a:xfrm>
              <a:off x="4107227" y="1966893"/>
              <a:ext cx="320621" cy="2967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44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2</a:t>
              </a:r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0E5F1187-1D31-4A11-B63B-2F0A1706DE2A}"/>
              </a:ext>
            </a:extLst>
          </p:cNvPr>
          <p:cNvGrpSpPr/>
          <p:nvPr/>
        </p:nvGrpSpPr>
        <p:grpSpPr>
          <a:xfrm rot="1306618">
            <a:off x="3854743" y="121250"/>
            <a:ext cx="886515" cy="871905"/>
            <a:chOff x="3378031" y="1194428"/>
            <a:chExt cx="1049820" cy="1164253"/>
          </a:xfrm>
        </p:grpSpPr>
        <p:sp>
          <p:nvSpPr>
            <p:cNvPr id="149" name="Rounded Rectangle 106">
              <a:extLst>
                <a:ext uri="{FF2B5EF4-FFF2-40B4-BE49-F238E27FC236}">
                  <a16:creationId xmlns:a16="http://schemas.microsoft.com/office/drawing/2014/main" id="{C90EB0A8-02C4-440B-9DD4-354D96433916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62"/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E55E572A-FD05-4A75-9699-5BA43E3F44D8}"/>
                </a:ext>
              </a:extLst>
            </p:cNvPr>
            <p:cNvSpPr txBox="1"/>
            <p:nvPr/>
          </p:nvSpPr>
          <p:spPr>
            <a:xfrm>
              <a:off x="3497258" y="1194428"/>
              <a:ext cx="774883" cy="1164253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066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A</a:t>
              </a: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04788337-A922-47AC-B4B1-5841B01D04A6}"/>
                </a:ext>
              </a:extLst>
            </p:cNvPr>
            <p:cNvSpPr txBox="1"/>
            <p:nvPr/>
          </p:nvSpPr>
          <p:spPr>
            <a:xfrm>
              <a:off x="4107230" y="1966894"/>
              <a:ext cx="320621" cy="2967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44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52" name="subtext">
            <a:extLst>
              <a:ext uri="{FF2B5EF4-FFF2-40B4-BE49-F238E27FC236}">
                <a16:creationId xmlns:a16="http://schemas.microsoft.com/office/drawing/2014/main" id="{9C6E2912-915C-4198-8517-3E510986E318}"/>
              </a:ext>
            </a:extLst>
          </p:cNvPr>
          <p:cNvGrpSpPr/>
          <p:nvPr/>
        </p:nvGrpSpPr>
        <p:grpSpPr>
          <a:xfrm rot="20494966">
            <a:off x="2097748" y="2234526"/>
            <a:ext cx="2964013" cy="557892"/>
            <a:chOff x="3264794" y="3109190"/>
            <a:chExt cx="3510015" cy="660661"/>
          </a:xfrm>
        </p:grpSpPr>
        <p:sp>
          <p:nvSpPr>
            <p:cNvPr id="153" name="Rounded Rectangle 1">
              <a:extLst>
                <a:ext uri="{FF2B5EF4-FFF2-40B4-BE49-F238E27FC236}">
                  <a16:creationId xmlns:a16="http://schemas.microsoft.com/office/drawing/2014/main" id="{4EFF8A81-2736-43D5-A997-8004CEBA89DD}"/>
                </a:ext>
              </a:extLst>
            </p:cNvPr>
            <p:cNvSpPr/>
            <p:nvPr/>
          </p:nvSpPr>
          <p:spPr>
            <a:xfrm>
              <a:off x="3264794" y="3109190"/>
              <a:ext cx="3510015" cy="660661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62"/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68B86828-D8AE-48FA-B3CD-79C11D64DB9B}"/>
                </a:ext>
              </a:extLst>
            </p:cNvPr>
            <p:cNvSpPr txBox="1"/>
            <p:nvPr/>
          </p:nvSpPr>
          <p:spPr>
            <a:xfrm>
              <a:off x="3406954" y="3240699"/>
              <a:ext cx="3252990" cy="5093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195" b="1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TEMPLATE</a:t>
              </a:r>
              <a:r>
                <a:rPr lang="en-US" sz="2195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2195" b="1" dirty="0">
                  <a:solidFill>
                    <a:schemeClr val="bg1">
                      <a:lumMod val="50000"/>
                      <a:lumOff val="50000"/>
                    </a:schemeClr>
                  </a:solidFill>
                </a:rPr>
                <a:t>– SUBTITLE</a:t>
              </a:r>
            </a:p>
          </p:txBody>
        </p: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6FC8116D-E9B6-4A88-8CD0-E5E792B1AC00}"/>
              </a:ext>
            </a:extLst>
          </p:cNvPr>
          <p:cNvGrpSpPr/>
          <p:nvPr/>
        </p:nvGrpSpPr>
        <p:grpSpPr>
          <a:xfrm rot="20507848">
            <a:off x="3928195" y="1632914"/>
            <a:ext cx="886515" cy="871905"/>
            <a:chOff x="3378031" y="1260296"/>
            <a:chExt cx="1049820" cy="1032520"/>
          </a:xfrm>
        </p:grpSpPr>
        <p:sp>
          <p:nvSpPr>
            <p:cNvPr id="156" name="Rounded Rectangle 42">
              <a:extLst>
                <a:ext uri="{FF2B5EF4-FFF2-40B4-BE49-F238E27FC236}">
                  <a16:creationId xmlns:a16="http://schemas.microsoft.com/office/drawing/2014/main" id="{1833C60B-3807-4636-9E76-6D6913DADBEC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62"/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5586FF10-0470-462A-B351-0FD62EBB6FBE}"/>
                </a:ext>
              </a:extLst>
            </p:cNvPr>
            <p:cNvSpPr txBox="1"/>
            <p:nvPr/>
          </p:nvSpPr>
          <p:spPr>
            <a:xfrm>
              <a:off x="3519088" y="1260296"/>
              <a:ext cx="731222" cy="103252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066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E</a:t>
              </a: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B6AC2182-3F32-49D7-A9EF-B20CC292574B}"/>
                </a:ext>
              </a:extLst>
            </p:cNvPr>
            <p:cNvSpPr txBox="1"/>
            <p:nvPr/>
          </p:nvSpPr>
          <p:spPr>
            <a:xfrm>
              <a:off x="4107230" y="1983680"/>
              <a:ext cx="320621" cy="2631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44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B38D9B30-6794-4C16-A4C2-111A0EB0B946}"/>
              </a:ext>
            </a:extLst>
          </p:cNvPr>
          <p:cNvGrpSpPr/>
          <p:nvPr/>
        </p:nvGrpSpPr>
        <p:grpSpPr>
          <a:xfrm rot="20507848">
            <a:off x="2239799" y="2238494"/>
            <a:ext cx="886514" cy="871905"/>
            <a:chOff x="3378031" y="1260292"/>
            <a:chExt cx="1049819" cy="1032520"/>
          </a:xfrm>
        </p:grpSpPr>
        <p:sp>
          <p:nvSpPr>
            <p:cNvPr id="160" name="Rounded Rectangle 58">
              <a:extLst>
                <a:ext uri="{FF2B5EF4-FFF2-40B4-BE49-F238E27FC236}">
                  <a16:creationId xmlns:a16="http://schemas.microsoft.com/office/drawing/2014/main" id="{39C54542-0B17-4EE8-81A6-42D6082A94AD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62"/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D9AAA2BB-B4E9-4EB4-B3FF-9B889C25F01C}"/>
                </a:ext>
              </a:extLst>
            </p:cNvPr>
            <p:cNvSpPr txBox="1"/>
            <p:nvPr/>
          </p:nvSpPr>
          <p:spPr>
            <a:xfrm>
              <a:off x="3668099" y="1260292"/>
              <a:ext cx="433191" cy="103252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066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I</a:t>
              </a:r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AAC8A50E-5E77-4BB6-A47F-A571615F257B}"/>
                </a:ext>
              </a:extLst>
            </p:cNvPr>
            <p:cNvSpPr txBox="1"/>
            <p:nvPr/>
          </p:nvSpPr>
          <p:spPr>
            <a:xfrm>
              <a:off x="4107229" y="1983681"/>
              <a:ext cx="320621" cy="2631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44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6221C0BC-17D4-490E-A97D-0A61A1312E33}"/>
              </a:ext>
            </a:extLst>
          </p:cNvPr>
          <p:cNvGrpSpPr/>
          <p:nvPr/>
        </p:nvGrpSpPr>
        <p:grpSpPr>
          <a:xfrm rot="20507848">
            <a:off x="3043456" y="1878445"/>
            <a:ext cx="886516" cy="871905"/>
            <a:chOff x="3378031" y="1260295"/>
            <a:chExt cx="1049821" cy="1032520"/>
          </a:xfrm>
        </p:grpSpPr>
        <p:sp>
          <p:nvSpPr>
            <p:cNvPr id="164" name="Rounded Rectangle 70">
              <a:extLst>
                <a:ext uri="{FF2B5EF4-FFF2-40B4-BE49-F238E27FC236}">
                  <a16:creationId xmlns:a16="http://schemas.microsoft.com/office/drawing/2014/main" id="{02BA01C1-FAC7-4F30-B38F-3E257B215D8F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48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62"/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7F945780-B946-4BC1-A35D-C2BD4557883B}"/>
                </a:ext>
              </a:extLst>
            </p:cNvPr>
            <p:cNvSpPr txBox="1"/>
            <p:nvPr/>
          </p:nvSpPr>
          <p:spPr>
            <a:xfrm>
              <a:off x="3539967" y="1260295"/>
              <a:ext cx="689461" cy="103252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066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L</a:t>
              </a: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3722EB88-E21C-47FA-8A56-1239E6D209C6}"/>
                </a:ext>
              </a:extLst>
            </p:cNvPr>
            <p:cNvSpPr txBox="1"/>
            <p:nvPr/>
          </p:nvSpPr>
          <p:spPr>
            <a:xfrm>
              <a:off x="4107231" y="1983680"/>
              <a:ext cx="320621" cy="2631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44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AAEC89B0-891E-43CC-AC1D-45E74597A782}"/>
              </a:ext>
            </a:extLst>
          </p:cNvPr>
          <p:cNvGrpSpPr/>
          <p:nvPr/>
        </p:nvGrpSpPr>
        <p:grpSpPr>
          <a:xfrm rot="20507848">
            <a:off x="4770742" y="1315798"/>
            <a:ext cx="886515" cy="871905"/>
            <a:chOff x="3378031" y="1260296"/>
            <a:chExt cx="1049820" cy="1032520"/>
          </a:xfrm>
        </p:grpSpPr>
        <p:sp>
          <p:nvSpPr>
            <p:cNvPr id="168" name="Rounded Rectangle 110">
              <a:extLst>
                <a:ext uri="{FF2B5EF4-FFF2-40B4-BE49-F238E27FC236}">
                  <a16:creationId xmlns:a16="http://schemas.microsoft.com/office/drawing/2014/main" id="{EAD1ED9F-DF80-4433-9371-9E83873122F9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 flip="none" rotWithShape="1">
              <a:gsLst>
                <a:gs pos="0">
                  <a:schemeClr val="accent3">
                    <a:lumMod val="60000"/>
                    <a:lumOff val="40000"/>
                  </a:schemeClr>
                </a:gs>
                <a:gs pos="48000">
                  <a:schemeClr val="accent3">
                    <a:lumMod val="60000"/>
                    <a:lumOff val="40000"/>
                  </a:schemeClr>
                </a:gs>
                <a:gs pos="100000">
                  <a:schemeClr val="accent3">
                    <a:lumMod val="40000"/>
                    <a:lumOff val="60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62"/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102D32CC-C965-4148-A0FC-E820C7A84748}"/>
                </a:ext>
              </a:extLst>
            </p:cNvPr>
            <p:cNvSpPr txBox="1"/>
            <p:nvPr/>
          </p:nvSpPr>
          <p:spPr>
            <a:xfrm>
              <a:off x="3519088" y="1260296"/>
              <a:ext cx="731222" cy="103252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066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S</a:t>
              </a:r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3C583C74-2ED1-4232-A6AE-6AA4ECC56B0B}"/>
                </a:ext>
              </a:extLst>
            </p:cNvPr>
            <p:cNvSpPr txBox="1"/>
            <p:nvPr/>
          </p:nvSpPr>
          <p:spPr>
            <a:xfrm>
              <a:off x="4107230" y="1983680"/>
              <a:ext cx="320621" cy="2631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44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5EAE107B-4030-4ABA-84C0-E8040B5EC448}"/>
              </a:ext>
            </a:extLst>
          </p:cNvPr>
          <p:cNvGrpSpPr/>
          <p:nvPr/>
        </p:nvGrpSpPr>
        <p:grpSpPr>
          <a:xfrm rot="20507848">
            <a:off x="1340291" y="2517613"/>
            <a:ext cx="886516" cy="871905"/>
            <a:chOff x="3378031" y="1260295"/>
            <a:chExt cx="1049821" cy="1032520"/>
          </a:xfrm>
        </p:grpSpPr>
        <p:sp>
          <p:nvSpPr>
            <p:cNvPr id="172" name="Rounded Rectangle 114">
              <a:extLst>
                <a:ext uri="{FF2B5EF4-FFF2-40B4-BE49-F238E27FC236}">
                  <a16:creationId xmlns:a16="http://schemas.microsoft.com/office/drawing/2014/main" id="{84F3B469-C808-4B65-A358-259BEC37318D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 flip="none" rotWithShape="1">
              <a:gsLst>
                <a:gs pos="0">
                  <a:schemeClr val="accent4">
                    <a:lumMod val="40000"/>
                    <a:lumOff val="60000"/>
                  </a:schemeClr>
                </a:gs>
                <a:gs pos="46000">
                  <a:schemeClr val="accent4">
                    <a:lumMod val="95000"/>
                    <a:lumOff val="5000"/>
                  </a:schemeClr>
                </a:gs>
                <a:gs pos="100000">
                  <a:schemeClr val="accent4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62"/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B96E2DA8-B26D-485A-BAA4-A133492650F4}"/>
                </a:ext>
              </a:extLst>
            </p:cNvPr>
            <p:cNvSpPr txBox="1"/>
            <p:nvPr/>
          </p:nvSpPr>
          <p:spPr>
            <a:xfrm>
              <a:off x="3539967" y="1260295"/>
              <a:ext cx="689461" cy="103252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066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T</a:t>
              </a: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343E2E3F-8B08-4BC6-81CE-76E2A342D1D4}"/>
                </a:ext>
              </a:extLst>
            </p:cNvPr>
            <p:cNvSpPr txBox="1"/>
            <p:nvPr/>
          </p:nvSpPr>
          <p:spPr>
            <a:xfrm>
              <a:off x="4107231" y="1983680"/>
              <a:ext cx="320621" cy="2631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44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2C2C9C3D-A074-412D-B535-B74C349C4B80}"/>
              </a:ext>
            </a:extLst>
          </p:cNvPr>
          <p:cNvGrpSpPr/>
          <p:nvPr/>
        </p:nvGrpSpPr>
        <p:grpSpPr>
          <a:xfrm rot="1248765">
            <a:off x="3632885" y="3884974"/>
            <a:ext cx="886519" cy="871905"/>
            <a:chOff x="3378031" y="1260296"/>
            <a:chExt cx="1049825" cy="1032520"/>
          </a:xfrm>
        </p:grpSpPr>
        <p:sp>
          <p:nvSpPr>
            <p:cNvPr id="176" name="Rounded Rectangle 1">
              <a:extLst>
                <a:ext uri="{FF2B5EF4-FFF2-40B4-BE49-F238E27FC236}">
                  <a16:creationId xmlns:a16="http://schemas.microsoft.com/office/drawing/2014/main" id="{5565363B-A359-4FEB-90D9-394F6B0255CD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62"/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23118697-7996-4AC8-AA03-532EA68A58B3}"/>
                </a:ext>
              </a:extLst>
            </p:cNvPr>
            <p:cNvSpPr txBox="1"/>
            <p:nvPr/>
          </p:nvSpPr>
          <p:spPr>
            <a:xfrm>
              <a:off x="3539968" y="1260296"/>
              <a:ext cx="689462" cy="103252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066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L</a:t>
              </a:r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64F33C84-1450-45E1-A687-616667567648}"/>
                </a:ext>
              </a:extLst>
            </p:cNvPr>
            <p:cNvSpPr txBox="1"/>
            <p:nvPr/>
          </p:nvSpPr>
          <p:spPr>
            <a:xfrm>
              <a:off x="4107234" y="1983682"/>
              <a:ext cx="320622" cy="2631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44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89B58BF9-72EE-4A26-A38B-615BF3DE0B55}"/>
              </a:ext>
            </a:extLst>
          </p:cNvPr>
          <p:cNvGrpSpPr/>
          <p:nvPr/>
        </p:nvGrpSpPr>
        <p:grpSpPr>
          <a:xfrm rot="20605034">
            <a:off x="476807" y="4290098"/>
            <a:ext cx="886513" cy="871905"/>
            <a:chOff x="3378031" y="1260296"/>
            <a:chExt cx="1049817" cy="1032520"/>
          </a:xfrm>
        </p:grpSpPr>
        <p:sp>
          <p:nvSpPr>
            <p:cNvPr id="180" name="Rounded Rectangle 86">
              <a:extLst>
                <a:ext uri="{FF2B5EF4-FFF2-40B4-BE49-F238E27FC236}">
                  <a16:creationId xmlns:a16="http://schemas.microsoft.com/office/drawing/2014/main" id="{14E1E2C2-9A7D-4AE8-9AB2-6F2DB3405EEE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62"/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7AACC290-907B-4AE9-A6B0-F407942827B2}"/>
                </a:ext>
              </a:extLst>
            </p:cNvPr>
            <p:cNvSpPr txBox="1"/>
            <p:nvPr/>
          </p:nvSpPr>
          <p:spPr>
            <a:xfrm>
              <a:off x="3519091" y="1260296"/>
              <a:ext cx="731222" cy="103252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066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S</a:t>
              </a: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C60B56E4-7C90-4632-AAED-6F8A9E67CCB8}"/>
                </a:ext>
              </a:extLst>
            </p:cNvPr>
            <p:cNvSpPr txBox="1"/>
            <p:nvPr/>
          </p:nvSpPr>
          <p:spPr>
            <a:xfrm>
              <a:off x="4107227" y="1983681"/>
              <a:ext cx="320621" cy="2631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44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FEE6F932-3398-49D5-A71F-CDEB91890ABE}"/>
              </a:ext>
            </a:extLst>
          </p:cNvPr>
          <p:cNvGrpSpPr/>
          <p:nvPr/>
        </p:nvGrpSpPr>
        <p:grpSpPr>
          <a:xfrm rot="931869">
            <a:off x="1327199" y="3944492"/>
            <a:ext cx="886517" cy="871905"/>
            <a:chOff x="3378031" y="1260296"/>
            <a:chExt cx="1049823" cy="1032520"/>
          </a:xfrm>
        </p:grpSpPr>
        <p:sp>
          <p:nvSpPr>
            <p:cNvPr id="184" name="Rounded Rectangle 120">
              <a:extLst>
                <a:ext uri="{FF2B5EF4-FFF2-40B4-BE49-F238E27FC236}">
                  <a16:creationId xmlns:a16="http://schemas.microsoft.com/office/drawing/2014/main" id="{DEA733C7-9707-4B12-8A39-67C5BC824BEB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62"/>
            </a:p>
          </p:txBody>
        </p:sp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F907B717-A449-486E-B19D-C5E418F38C2D}"/>
                </a:ext>
              </a:extLst>
            </p:cNvPr>
            <p:cNvSpPr txBox="1"/>
            <p:nvPr/>
          </p:nvSpPr>
          <p:spPr>
            <a:xfrm>
              <a:off x="3668104" y="1260296"/>
              <a:ext cx="433191" cy="103252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066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I</a:t>
              </a:r>
            </a:p>
          </p:txBody>
        </p:sp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EB61AE22-8856-4E3D-B74E-B8E9EF343122}"/>
                </a:ext>
              </a:extLst>
            </p:cNvPr>
            <p:cNvSpPr txBox="1"/>
            <p:nvPr/>
          </p:nvSpPr>
          <p:spPr>
            <a:xfrm>
              <a:off x="4107232" y="1983683"/>
              <a:ext cx="320622" cy="2631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44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87" name="Group 186">
            <a:extLst>
              <a:ext uri="{FF2B5EF4-FFF2-40B4-BE49-F238E27FC236}">
                <a16:creationId xmlns:a16="http://schemas.microsoft.com/office/drawing/2014/main" id="{992DB2EC-4625-4971-8F53-01015E6C1927}"/>
              </a:ext>
            </a:extLst>
          </p:cNvPr>
          <p:cNvGrpSpPr/>
          <p:nvPr/>
        </p:nvGrpSpPr>
        <p:grpSpPr>
          <a:xfrm rot="942290">
            <a:off x="4881957" y="4227970"/>
            <a:ext cx="886517" cy="871905"/>
            <a:chOff x="3378031" y="1260292"/>
            <a:chExt cx="1049823" cy="1032520"/>
          </a:xfrm>
        </p:grpSpPr>
        <p:sp>
          <p:nvSpPr>
            <p:cNvPr id="188" name="Rounded Rectangle 124">
              <a:extLst>
                <a:ext uri="{FF2B5EF4-FFF2-40B4-BE49-F238E27FC236}">
                  <a16:creationId xmlns:a16="http://schemas.microsoft.com/office/drawing/2014/main" id="{58047462-C776-44A0-AED3-9F63AAA6F396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62"/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0C0ABC15-D5D2-4ACF-AAFE-3BC7F69BC237}"/>
                </a:ext>
              </a:extLst>
            </p:cNvPr>
            <p:cNvSpPr txBox="1"/>
            <p:nvPr/>
          </p:nvSpPr>
          <p:spPr>
            <a:xfrm>
              <a:off x="3519090" y="1260292"/>
              <a:ext cx="731223" cy="103252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066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S</a:t>
              </a:r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B7587900-F2BA-4BBC-8DDE-BDE6D187BFA2}"/>
                </a:ext>
              </a:extLst>
            </p:cNvPr>
            <p:cNvSpPr txBox="1"/>
            <p:nvPr/>
          </p:nvSpPr>
          <p:spPr>
            <a:xfrm>
              <a:off x="4107232" y="1983683"/>
              <a:ext cx="320622" cy="2631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44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4</a:t>
              </a:r>
            </a:p>
          </p:txBody>
        </p:sp>
      </p:grp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1CDDA0AB-9B64-42AD-A481-0D22BFB5EED6}"/>
              </a:ext>
            </a:extLst>
          </p:cNvPr>
          <p:cNvGrpSpPr/>
          <p:nvPr/>
        </p:nvGrpSpPr>
        <p:grpSpPr>
          <a:xfrm rot="20914102">
            <a:off x="5825010" y="4385123"/>
            <a:ext cx="886514" cy="871905"/>
            <a:chOff x="3378031" y="1260296"/>
            <a:chExt cx="1049819" cy="1032520"/>
          </a:xfrm>
        </p:grpSpPr>
        <p:sp>
          <p:nvSpPr>
            <p:cNvPr id="192" name="Rounded Rectangle 128">
              <a:extLst>
                <a:ext uri="{FF2B5EF4-FFF2-40B4-BE49-F238E27FC236}">
                  <a16:creationId xmlns:a16="http://schemas.microsoft.com/office/drawing/2014/main" id="{CF3E5C4C-6486-4F96-B51C-6FACB3793F56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62"/>
            </a:p>
          </p:txBody>
        </p:sp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721027AC-7CCB-443A-812A-3A9CCDFC64F7}"/>
                </a:ext>
              </a:extLst>
            </p:cNvPr>
            <p:cNvSpPr txBox="1"/>
            <p:nvPr/>
          </p:nvSpPr>
          <p:spPr>
            <a:xfrm>
              <a:off x="3476375" y="1260296"/>
              <a:ext cx="816646" cy="103252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066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O</a:t>
              </a:r>
            </a:p>
          </p:txBody>
        </p: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D016A4E8-8067-4BFE-B04B-2CB6AA60EA66}"/>
                </a:ext>
              </a:extLst>
            </p:cNvPr>
            <p:cNvSpPr txBox="1"/>
            <p:nvPr/>
          </p:nvSpPr>
          <p:spPr>
            <a:xfrm>
              <a:off x="4107229" y="1983681"/>
              <a:ext cx="320621" cy="2631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44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4</a:t>
              </a:r>
            </a:p>
          </p:txBody>
        </p: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9AE63C97-2F9C-4484-9001-2261482B9B65}"/>
              </a:ext>
            </a:extLst>
          </p:cNvPr>
          <p:cNvGrpSpPr/>
          <p:nvPr/>
        </p:nvGrpSpPr>
        <p:grpSpPr>
          <a:xfrm rot="20584110">
            <a:off x="2975653" y="4338091"/>
            <a:ext cx="886516" cy="871905"/>
            <a:chOff x="3378031" y="1260295"/>
            <a:chExt cx="1049821" cy="1032520"/>
          </a:xfrm>
        </p:grpSpPr>
        <p:sp>
          <p:nvSpPr>
            <p:cNvPr id="196" name="Rounded Rectangle 132">
              <a:extLst>
                <a:ext uri="{FF2B5EF4-FFF2-40B4-BE49-F238E27FC236}">
                  <a16:creationId xmlns:a16="http://schemas.microsoft.com/office/drawing/2014/main" id="{A703E092-F578-4EC7-B115-1E0AFD03E1AA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62"/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870F2A97-1F4F-4112-A495-CBA08BA718C3}"/>
                </a:ext>
              </a:extLst>
            </p:cNvPr>
            <p:cNvSpPr txBox="1"/>
            <p:nvPr/>
          </p:nvSpPr>
          <p:spPr>
            <a:xfrm>
              <a:off x="3539971" y="1260295"/>
              <a:ext cx="689461" cy="103252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066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T</a:t>
              </a:r>
            </a:p>
          </p:txBody>
        </p:sp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09871807-0F26-402A-A0AE-A1F9B7F919F3}"/>
                </a:ext>
              </a:extLst>
            </p:cNvPr>
            <p:cNvSpPr txBox="1"/>
            <p:nvPr/>
          </p:nvSpPr>
          <p:spPr>
            <a:xfrm>
              <a:off x="4107231" y="1983684"/>
              <a:ext cx="320621" cy="2631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44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8</a:t>
              </a:r>
            </a:p>
          </p:txBody>
        </p:sp>
      </p:grpSp>
      <p:sp>
        <p:nvSpPr>
          <p:cNvPr id="69" name="Rectangular Callout 140">
            <a:extLst>
              <a:ext uri="{FF2B5EF4-FFF2-40B4-BE49-F238E27FC236}">
                <a16:creationId xmlns:a16="http://schemas.microsoft.com/office/drawing/2014/main" id="{1777E6C8-F2CE-432C-B2C8-B6C5420B5372}"/>
              </a:ext>
            </a:extLst>
          </p:cNvPr>
          <p:cNvSpPr/>
          <p:nvPr/>
        </p:nvSpPr>
        <p:spPr>
          <a:xfrm>
            <a:off x="4920181" y="2347453"/>
            <a:ext cx="1460183" cy="1180708"/>
          </a:xfrm>
          <a:prstGeom prst="wedgeRectCallout">
            <a:avLst>
              <a:gd name="adj1" fmla="val -99981"/>
              <a:gd name="adj2" fmla="val -57978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latin typeface="Franklin Gothic Demi" panose="020B0703020102020204" pitchFamily="34" charset="0"/>
              </a:rPr>
              <a:t>CLICK IN EACH BOX AND ADD YOUR LETTER. MOVE, DELETE, COPY PASTE THESE LETTERS AND MAKE YOUR OWN PHRASE.</a:t>
            </a:r>
          </a:p>
        </p:txBody>
      </p:sp>
    </p:spTree>
    <p:extLst>
      <p:ext uri="{BB962C8B-B14F-4D97-AF65-F5344CB8AC3E}">
        <p14:creationId xmlns:p14="http://schemas.microsoft.com/office/powerpoint/2010/main" val="571611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9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400"/>
                            </p:stCondLst>
                            <p:childTnLst>
                              <p:par>
                                <p:cTn id="1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9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400"/>
                            </p:stCondLst>
                            <p:childTnLst>
                              <p:par>
                                <p:cTn id="3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9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7.40741E-7 -2.46914E-7 L 0.01852 0.08179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6" y="4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75000"/>
                <a:lumOff val="25000"/>
              </a:schemeClr>
            </a:gs>
            <a:gs pos="48000">
              <a:schemeClr val="tx1">
                <a:lumMod val="65000"/>
              </a:schemeClr>
            </a:gs>
            <a:gs pos="100000">
              <a:schemeClr val="tx1">
                <a:lumMod val="65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Rounded Rectangle 195">
            <a:extLst>
              <a:ext uri="{FF2B5EF4-FFF2-40B4-BE49-F238E27FC236}">
                <a16:creationId xmlns:a16="http://schemas.microsoft.com/office/drawing/2014/main" id="{B1B9CB64-10BC-4E84-AEEF-E5C920C62CED}"/>
              </a:ext>
            </a:extLst>
          </p:cNvPr>
          <p:cNvSpPr/>
          <p:nvPr/>
        </p:nvSpPr>
        <p:spPr>
          <a:xfrm>
            <a:off x="5963479" y="-68256"/>
            <a:ext cx="1001864" cy="100186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575" name="Rounded Rectangle 196">
            <a:extLst>
              <a:ext uri="{FF2B5EF4-FFF2-40B4-BE49-F238E27FC236}">
                <a16:creationId xmlns:a16="http://schemas.microsoft.com/office/drawing/2014/main" id="{026537E0-0DED-40B5-9C7C-08F4DCB12574}"/>
              </a:ext>
            </a:extLst>
          </p:cNvPr>
          <p:cNvSpPr/>
          <p:nvPr/>
        </p:nvSpPr>
        <p:spPr>
          <a:xfrm>
            <a:off x="5765818" y="433303"/>
            <a:ext cx="676006" cy="676006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576" name="Rounded Rectangle 197">
            <a:extLst>
              <a:ext uri="{FF2B5EF4-FFF2-40B4-BE49-F238E27FC236}">
                <a16:creationId xmlns:a16="http://schemas.microsoft.com/office/drawing/2014/main" id="{C75A20AF-9B7A-4276-8673-1390A2201CCA}"/>
              </a:ext>
            </a:extLst>
          </p:cNvPr>
          <p:cNvSpPr/>
          <p:nvPr/>
        </p:nvSpPr>
        <p:spPr>
          <a:xfrm>
            <a:off x="-164510" y="4289454"/>
            <a:ext cx="1001864" cy="100186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577" name="Rounded Rectangle 198">
            <a:extLst>
              <a:ext uri="{FF2B5EF4-FFF2-40B4-BE49-F238E27FC236}">
                <a16:creationId xmlns:a16="http://schemas.microsoft.com/office/drawing/2014/main" id="{665C5608-B95B-48F2-95C8-44B47C006288}"/>
              </a:ext>
            </a:extLst>
          </p:cNvPr>
          <p:cNvSpPr/>
          <p:nvPr/>
        </p:nvSpPr>
        <p:spPr>
          <a:xfrm>
            <a:off x="447382" y="3805870"/>
            <a:ext cx="676006" cy="676006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578" name="Rounded Rectangle 199">
            <a:extLst>
              <a:ext uri="{FF2B5EF4-FFF2-40B4-BE49-F238E27FC236}">
                <a16:creationId xmlns:a16="http://schemas.microsoft.com/office/drawing/2014/main" id="{2DC9153C-EB01-408D-B11A-B53234303019}"/>
              </a:ext>
            </a:extLst>
          </p:cNvPr>
          <p:cNvSpPr/>
          <p:nvPr/>
        </p:nvSpPr>
        <p:spPr>
          <a:xfrm>
            <a:off x="4680440" y="709541"/>
            <a:ext cx="1918954" cy="191895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579" name="Rounded Rectangle 200">
            <a:extLst>
              <a:ext uri="{FF2B5EF4-FFF2-40B4-BE49-F238E27FC236}">
                <a16:creationId xmlns:a16="http://schemas.microsoft.com/office/drawing/2014/main" id="{159C8959-BB9E-4F10-9983-52E62AE56C53}"/>
              </a:ext>
            </a:extLst>
          </p:cNvPr>
          <p:cNvSpPr/>
          <p:nvPr/>
        </p:nvSpPr>
        <p:spPr>
          <a:xfrm>
            <a:off x="4728457" y="-148925"/>
            <a:ext cx="510392" cy="510392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 dirty="0"/>
          </a:p>
        </p:txBody>
      </p:sp>
      <p:sp>
        <p:nvSpPr>
          <p:cNvPr id="580" name="Rounded Rectangle 201">
            <a:extLst>
              <a:ext uri="{FF2B5EF4-FFF2-40B4-BE49-F238E27FC236}">
                <a16:creationId xmlns:a16="http://schemas.microsoft.com/office/drawing/2014/main" id="{097C047A-9030-4E01-BA7C-68F503281164}"/>
              </a:ext>
            </a:extLst>
          </p:cNvPr>
          <p:cNvSpPr/>
          <p:nvPr/>
        </p:nvSpPr>
        <p:spPr>
          <a:xfrm>
            <a:off x="-239459" y="3156524"/>
            <a:ext cx="934838" cy="934838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27" name="TextBox 26"/>
          <p:cNvSpPr txBox="1"/>
          <p:nvPr/>
        </p:nvSpPr>
        <p:spPr>
          <a:xfrm>
            <a:off x="2530293" y="815414"/>
            <a:ext cx="1797416" cy="4851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dirty="0"/>
              <a:t>The quick brown fox</a:t>
            </a:r>
          </a:p>
          <a:p>
            <a:pPr algn="ctr"/>
            <a:r>
              <a:rPr lang="en-US" sz="1053" dirty="0"/>
              <a:t>jumped over the lazy dog.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94449" y="71696"/>
            <a:ext cx="2089685" cy="426011"/>
            <a:chOff x="125932" y="81438"/>
            <a:chExt cx="3570426" cy="727881"/>
          </a:xfrm>
        </p:grpSpPr>
        <p:grpSp>
          <p:nvGrpSpPr>
            <p:cNvPr id="29" name="Group 28"/>
            <p:cNvGrpSpPr/>
            <p:nvPr/>
          </p:nvGrpSpPr>
          <p:grpSpPr>
            <a:xfrm>
              <a:off x="125932" y="81438"/>
              <a:ext cx="2709356" cy="727881"/>
              <a:chOff x="316345" y="1448918"/>
              <a:chExt cx="2709356" cy="727881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316345" y="1519172"/>
                <a:ext cx="606210" cy="654487"/>
                <a:chOff x="3378031" y="1271050"/>
                <a:chExt cx="1049821" cy="1133424"/>
              </a:xfrm>
            </p:grpSpPr>
            <p:sp>
              <p:nvSpPr>
                <p:cNvPr id="51" name="Rounded Rectangle 50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52" name="TextBox 51"/>
                <p:cNvSpPr txBox="1"/>
                <p:nvPr/>
              </p:nvSpPr>
              <p:spPr>
                <a:xfrm>
                  <a:off x="3535884" y="1388812"/>
                  <a:ext cx="69762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S</a:t>
                  </a:r>
                </a:p>
              </p:txBody>
            </p:sp>
            <p:sp>
              <p:nvSpPr>
                <p:cNvPr id="53" name="TextBox 52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35" name="Group 34"/>
              <p:cNvGrpSpPr/>
              <p:nvPr/>
            </p:nvGrpSpPr>
            <p:grpSpPr>
              <a:xfrm>
                <a:off x="863945" y="1458356"/>
                <a:ext cx="606210" cy="650153"/>
                <a:chOff x="3378031" y="1271050"/>
                <a:chExt cx="1049821" cy="1125919"/>
              </a:xfrm>
            </p:grpSpPr>
            <p:sp>
              <p:nvSpPr>
                <p:cNvPr id="48" name="Rounded Rectangle 47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49" name="TextBox 48"/>
                <p:cNvSpPr txBox="1"/>
                <p:nvPr/>
              </p:nvSpPr>
              <p:spPr>
                <a:xfrm>
                  <a:off x="3557526" y="1381307"/>
                  <a:ext cx="654345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L</a:t>
                  </a:r>
                </a:p>
              </p:txBody>
            </p:sp>
            <p:sp>
              <p:nvSpPr>
                <p:cNvPr id="50" name="TextBox 49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36" name="Group 35"/>
              <p:cNvGrpSpPr/>
              <p:nvPr/>
            </p:nvGrpSpPr>
            <p:grpSpPr>
              <a:xfrm>
                <a:off x="1428572" y="1526646"/>
                <a:ext cx="606210" cy="650153"/>
                <a:chOff x="3378031" y="1271050"/>
                <a:chExt cx="1049821" cy="1125919"/>
              </a:xfrm>
            </p:grpSpPr>
            <p:sp>
              <p:nvSpPr>
                <p:cNvPr id="45" name="Rounded Rectangle 44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46" name="TextBox 45"/>
                <p:cNvSpPr txBox="1"/>
                <p:nvPr/>
              </p:nvSpPr>
              <p:spPr>
                <a:xfrm>
                  <a:off x="3685766" y="1381307"/>
                  <a:ext cx="397866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I</a:t>
                  </a:r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37" name="Group 36"/>
              <p:cNvGrpSpPr/>
              <p:nvPr/>
            </p:nvGrpSpPr>
            <p:grpSpPr>
              <a:xfrm>
                <a:off x="1922840" y="1448918"/>
                <a:ext cx="606210" cy="650153"/>
                <a:chOff x="3378031" y="1271050"/>
                <a:chExt cx="1049821" cy="1125919"/>
              </a:xfrm>
            </p:grpSpPr>
            <p:sp>
              <p:nvSpPr>
                <p:cNvPr id="42" name="Rounded Rectangle 41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3514246" y="1381307"/>
                  <a:ext cx="74090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D</a:t>
                  </a:r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2</a:t>
                  </a:r>
                </a:p>
              </p:txBody>
            </p:sp>
          </p:grpSp>
          <p:grpSp>
            <p:nvGrpSpPr>
              <p:cNvPr id="38" name="Group 37"/>
              <p:cNvGrpSpPr/>
              <p:nvPr/>
            </p:nvGrpSpPr>
            <p:grpSpPr>
              <a:xfrm>
                <a:off x="2419491" y="1480751"/>
                <a:ext cx="606210" cy="650153"/>
                <a:chOff x="3378031" y="1271050"/>
                <a:chExt cx="1049821" cy="1125919"/>
              </a:xfrm>
            </p:grpSpPr>
            <p:sp>
              <p:nvSpPr>
                <p:cNvPr id="39" name="Rounded Rectangle 38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40" name="TextBox 39"/>
                <p:cNvSpPr txBox="1"/>
                <p:nvPr/>
              </p:nvSpPr>
              <p:spPr>
                <a:xfrm>
                  <a:off x="3535884" y="1381307"/>
                  <a:ext cx="69762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E</a:t>
                  </a:r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</p:grpSp>
        <p:grpSp>
          <p:nvGrpSpPr>
            <p:cNvPr id="30" name="Group 29"/>
            <p:cNvGrpSpPr/>
            <p:nvPr/>
          </p:nvGrpSpPr>
          <p:grpSpPr>
            <a:xfrm>
              <a:off x="3090148" y="156026"/>
              <a:ext cx="606210" cy="650153"/>
              <a:chOff x="3378031" y="1271050"/>
              <a:chExt cx="1049821" cy="1125919"/>
            </a:xfrm>
          </p:grpSpPr>
          <p:sp>
            <p:nvSpPr>
              <p:cNvPr id="31" name="Rounded Rectangle 30"/>
              <p:cNvSpPr/>
              <p:nvPr/>
            </p:nvSpPr>
            <p:spPr>
              <a:xfrm>
                <a:off x="3378031" y="1271050"/>
                <a:ext cx="1013336" cy="1013336"/>
              </a:xfrm>
              <a:prstGeom prst="roundRect">
                <a:avLst>
                  <a:gd name="adj" fmla="val 4128"/>
                </a:avLst>
              </a:prstGeom>
              <a:gradFill>
                <a:gsLst>
                  <a:gs pos="1000">
                    <a:schemeClr val="bg2">
                      <a:lumMod val="20000"/>
                      <a:lumOff val="80000"/>
                    </a:schemeClr>
                  </a:gs>
                  <a:gs pos="18000">
                    <a:schemeClr val="accent1">
                      <a:lumMod val="0"/>
                      <a:lumOff val="100000"/>
                    </a:schemeClr>
                  </a:gs>
                  <a:gs pos="70000">
                    <a:schemeClr val="accent1">
                      <a:lumMod val="0"/>
                      <a:lumOff val="100000"/>
                    </a:schemeClr>
                  </a:gs>
                  <a:gs pos="100000">
                    <a:schemeClr val="bg2">
                      <a:lumMod val="27000"/>
                      <a:lumOff val="73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2286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balanced" dir="t"/>
              </a:scene3d>
              <a:sp3d prstMaterial="matte">
                <a:bevelT w="44450" h="12700" prst="coolSlan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endParaRPr lang="en-US" sz="1053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3507243" y="1381308"/>
                <a:ext cx="697628" cy="1015661"/>
              </a:xfrm>
              <a:prstGeom prst="rect">
                <a:avLst/>
              </a:prstGeom>
              <a:noFill/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txBody>
              <a:bodyPr wrap="none" rtlCol="0">
                <a:normAutofit fontScale="40000" lnSpcReduction="20000"/>
              </a:bodyPr>
              <a:lstStyle/>
              <a:p>
                <a:pPr algn="ctr"/>
                <a:r>
                  <a:rPr lang="en-US" sz="4500" b="1" dirty="0">
                    <a:solidFill>
                      <a:schemeClr val="tx2">
                        <a:lumMod val="25000"/>
                        <a:alpha val="54000"/>
                      </a:schemeClr>
                    </a:solidFill>
                    <a:effectLst>
                      <a:innerShdw blurRad="63500" dist="50800" dir="13500000">
                        <a:prstClr val="black">
                          <a:alpha val="50000"/>
                        </a:prstClr>
                      </a:innerShdw>
                    </a:effectLst>
                    <a:latin typeface="Helvetica" charset="0"/>
                    <a:ea typeface="Helvetica" charset="0"/>
                    <a:cs typeface="Helvetica" charset="0"/>
                  </a:rPr>
                  <a:t>10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107231" y="1992159"/>
                <a:ext cx="320621" cy="246221"/>
              </a:xfrm>
              <a:prstGeom prst="rect">
                <a:avLst/>
              </a:prstGeom>
              <a:noFill/>
            </p:spPr>
            <p:txBody>
              <a:bodyPr wrap="square" rtlCol="0">
                <a:normAutofit fontScale="25000" lnSpcReduction="20000"/>
              </a:bodyPr>
              <a:lstStyle/>
              <a:p>
                <a:pPr algn="ctr"/>
                <a:r>
                  <a:rPr lang="en-US" sz="750" b="1" dirty="0">
                    <a:solidFill>
                      <a:schemeClr val="tx2">
                        <a:lumMod val="25000"/>
                        <a:alpha val="67000"/>
                      </a:schemeClr>
                    </a:solidFill>
                    <a:latin typeface="Helvetica" charset="0"/>
                    <a:ea typeface="Helvetica" charset="0"/>
                    <a:cs typeface="Helvetica" charset="0"/>
                  </a:rPr>
                  <a:t>4</a:t>
                </a:r>
              </a:p>
            </p:txBody>
          </p:sp>
        </p:grpSp>
      </p:grpSp>
      <p:sp>
        <p:nvSpPr>
          <p:cNvPr id="162" name="TextBox 161"/>
          <p:cNvSpPr txBox="1"/>
          <p:nvPr/>
        </p:nvSpPr>
        <p:spPr>
          <a:xfrm>
            <a:off x="43932" y="529110"/>
            <a:ext cx="2028119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The quick brown fox jumped over the lazy dog.</a:t>
            </a:r>
          </a:p>
        </p:txBody>
      </p:sp>
      <p:sp>
        <p:nvSpPr>
          <p:cNvPr id="484" name="Rounded Rectangle 114">
            <a:extLst>
              <a:ext uri="{FF2B5EF4-FFF2-40B4-BE49-F238E27FC236}">
                <a16:creationId xmlns:a16="http://schemas.microsoft.com/office/drawing/2014/main" id="{74D0C66A-0799-40F6-8BD2-41BBF38A204C}"/>
              </a:ext>
            </a:extLst>
          </p:cNvPr>
          <p:cNvSpPr/>
          <p:nvPr/>
        </p:nvSpPr>
        <p:spPr>
          <a:xfrm>
            <a:off x="4610914" y="1846888"/>
            <a:ext cx="1812346" cy="1812346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91"/>
          </a:p>
        </p:txBody>
      </p:sp>
      <p:sp>
        <p:nvSpPr>
          <p:cNvPr id="485" name="Rounded Rectangle 115">
            <a:extLst>
              <a:ext uri="{FF2B5EF4-FFF2-40B4-BE49-F238E27FC236}">
                <a16:creationId xmlns:a16="http://schemas.microsoft.com/office/drawing/2014/main" id="{21BDBBB1-51C8-439B-8D8E-180E9258A3FC}"/>
              </a:ext>
            </a:extLst>
          </p:cNvPr>
          <p:cNvSpPr/>
          <p:nvPr/>
        </p:nvSpPr>
        <p:spPr>
          <a:xfrm>
            <a:off x="4674558" y="2274635"/>
            <a:ext cx="482036" cy="482036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91"/>
          </a:p>
        </p:txBody>
      </p:sp>
      <p:sp>
        <p:nvSpPr>
          <p:cNvPr id="486" name="Rounded Rectangle 132">
            <a:extLst>
              <a:ext uri="{FF2B5EF4-FFF2-40B4-BE49-F238E27FC236}">
                <a16:creationId xmlns:a16="http://schemas.microsoft.com/office/drawing/2014/main" id="{5779FF2E-3C00-49A1-ACD0-60A38B475083}"/>
              </a:ext>
            </a:extLst>
          </p:cNvPr>
          <p:cNvSpPr/>
          <p:nvPr/>
        </p:nvSpPr>
        <p:spPr>
          <a:xfrm>
            <a:off x="478950" y="3540259"/>
            <a:ext cx="782191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487" name="Rounded Rectangle 133">
            <a:extLst>
              <a:ext uri="{FF2B5EF4-FFF2-40B4-BE49-F238E27FC236}">
                <a16:creationId xmlns:a16="http://schemas.microsoft.com/office/drawing/2014/main" id="{398E3A73-4AC4-4C3D-86BD-EB93582D40DD}"/>
              </a:ext>
            </a:extLst>
          </p:cNvPr>
          <p:cNvSpPr/>
          <p:nvPr/>
        </p:nvSpPr>
        <p:spPr>
          <a:xfrm>
            <a:off x="593535" y="3381382"/>
            <a:ext cx="782191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488" name="Rounded Rectangle 134">
            <a:extLst>
              <a:ext uri="{FF2B5EF4-FFF2-40B4-BE49-F238E27FC236}">
                <a16:creationId xmlns:a16="http://schemas.microsoft.com/office/drawing/2014/main" id="{71A76CEE-5EFF-4F47-A9D0-1807BAAD590E}"/>
              </a:ext>
            </a:extLst>
          </p:cNvPr>
          <p:cNvSpPr/>
          <p:nvPr/>
        </p:nvSpPr>
        <p:spPr>
          <a:xfrm>
            <a:off x="392240" y="3232411"/>
            <a:ext cx="782191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grpSp>
        <p:nvGrpSpPr>
          <p:cNvPr id="489" name="Group 488">
            <a:extLst>
              <a:ext uri="{FF2B5EF4-FFF2-40B4-BE49-F238E27FC236}">
                <a16:creationId xmlns:a16="http://schemas.microsoft.com/office/drawing/2014/main" id="{C4C5E127-E423-4B62-AC66-C4568518656F}"/>
              </a:ext>
            </a:extLst>
          </p:cNvPr>
          <p:cNvGrpSpPr/>
          <p:nvPr/>
        </p:nvGrpSpPr>
        <p:grpSpPr>
          <a:xfrm>
            <a:off x="473904" y="2985243"/>
            <a:ext cx="888466" cy="952868"/>
            <a:chOff x="3378031" y="1271050"/>
            <a:chExt cx="1049821" cy="1125919"/>
          </a:xfrm>
          <a:scene3d>
            <a:camera prst="isometricTopUp"/>
            <a:lightRig rig="threePt" dir="t"/>
          </a:scene3d>
        </p:grpSpPr>
        <p:sp>
          <p:nvSpPr>
            <p:cNvPr id="490" name="Rounded Rectangle 147">
              <a:extLst>
                <a:ext uri="{FF2B5EF4-FFF2-40B4-BE49-F238E27FC236}">
                  <a16:creationId xmlns:a16="http://schemas.microsoft.com/office/drawing/2014/main" id="{DCB7B023-B601-4B94-88D4-8707BF292490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p3d extrusionH="190500"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891"/>
            </a:p>
          </p:txBody>
        </p:sp>
        <p:sp>
          <p:nvSpPr>
            <p:cNvPr id="491" name="TextBox 490">
              <a:extLst>
                <a:ext uri="{FF2B5EF4-FFF2-40B4-BE49-F238E27FC236}">
                  <a16:creationId xmlns:a16="http://schemas.microsoft.com/office/drawing/2014/main" id="{B4DFEFA3-5C06-44E9-ABCA-453DC831BD0C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p3d extrusionH="190500"/>
          </p:spPr>
          <p:txBody>
            <a:bodyPr wrap="none" rtlCol="0">
              <a:normAutofit/>
            </a:bodyPr>
            <a:lstStyle/>
            <a:p>
              <a:pPr algn="ctr"/>
              <a:r>
                <a:rPr lang="en-US" sz="425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A</a:t>
              </a:r>
            </a:p>
          </p:txBody>
        </p:sp>
        <p:sp>
          <p:nvSpPr>
            <p:cNvPr id="492" name="TextBox 491">
              <a:extLst>
                <a:ext uri="{FF2B5EF4-FFF2-40B4-BE49-F238E27FC236}">
                  <a16:creationId xmlns:a16="http://schemas.microsoft.com/office/drawing/2014/main" id="{A4EC5DFF-3D89-4741-B443-8141C3E7C520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  <a:sp3d extrusionH="190500"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709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sp>
        <p:nvSpPr>
          <p:cNvPr id="493" name="TextBox 492">
            <a:extLst>
              <a:ext uri="{FF2B5EF4-FFF2-40B4-BE49-F238E27FC236}">
                <a16:creationId xmlns:a16="http://schemas.microsoft.com/office/drawing/2014/main" id="{25E720B1-E4F3-4F73-B7DA-E42B2E4E3856}"/>
              </a:ext>
            </a:extLst>
          </p:cNvPr>
          <p:cNvSpPr txBox="1"/>
          <p:nvPr/>
        </p:nvSpPr>
        <p:spPr>
          <a:xfrm>
            <a:off x="372039" y="4372395"/>
            <a:ext cx="1017262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50" dirty="0"/>
              <a:t>The quick brown fox jumped over the lazy dog.</a:t>
            </a:r>
          </a:p>
        </p:txBody>
      </p:sp>
      <p:grpSp>
        <p:nvGrpSpPr>
          <p:cNvPr id="494" name="Group 493">
            <a:extLst>
              <a:ext uri="{FF2B5EF4-FFF2-40B4-BE49-F238E27FC236}">
                <a16:creationId xmlns:a16="http://schemas.microsoft.com/office/drawing/2014/main" id="{79ACE265-D1AC-44E9-99B3-9B3470FA7401}"/>
              </a:ext>
            </a:extLst>
          </p:cNvPr>
          <p:cNvGrpSpPr/>
          <p:nvPr/>
        </p:nvGrpSpPr>
        <p:grpSpPr>
          <a:xfrm>
            <a:off x="357074" y="2909312"/>
            <a:ext cx="924174" cy="400183"/>
            <a:chOff x="2642917" y="1948051"/>
            <a:chExt cx="1304716" cy="564965"/>
          </a:xfrm>
        </p:grpSpPr>
        <p:sp>
          <p:nvSpPr>
            <p:cNvPr id="495" name="Triangle 155">
              <a:extLst>
                <a:ext uri="{FF2B5EF4-FFF2-40B4-BE49-F238E27FC236}">
                  <a16:creationId xmlns:a16="http://schemas.microsoft.com/office/drawing/2014/main" id="{ACD6F755-64B7-4489-A40F-0F150B0D9571}"/>
                </a:ext>
              </a:extLst>
            </p:cNvPr>
            <p:cNvSpPr/>
            <p:nvPr/>
          </p:nvSpPr>
          <p:spPr>
            <a:xfrm rot="10800000">
              <a:off x="2642917" y="1992518"/>
              <a:ext cx="1304716" cy="520498"/>
            </a:xfrm>
            <a:prstGeom prst="triangle">
              <a:avLst/>
            </a:prstGeom>
            <a:gradFill flip="none" rotWithShape="1">
              <a:gsLst>
                <a:gs pos="100000">
                  <a:schemeClr val="accent5">
                    <a:lumMod val="3000"/>
                    <a:lumOff val="97000"/>
                    <a:alpha val="65000"/>
                  </a:schemeClr>
                </a:gs>
                <a:gs pos="3000">
                  <a:schemeClr val="accent5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91"/>
            </a:p>
          </p:txBody>
        </p:sp>
        <p:sp>
          <p:nvSpPr>
            <p:cNvPr id="496" name="TextBox 495">
              <a:extLst>
                <a:ext uri="{FF2B5EF4-FFF2-40B4-BE49-F238E27FC236}">
                  <a16:creationId xmlns:a16="http://schemas.microsoft.com/office/drawing/2014/main" id="{E63A2F0A-F097-4945-B30D-229268C71F80}"/>
                </a:ext>
              </a:extLst>
            </p:cNvPr>
            <p:cNvSpPr txBox="1"/>
            <p:nvPr/>
          </p:nvSpPr>
          <p:spPr>
            <a:xfrm>
              <a:off x="2838811" y="1948051"/>
              <a:ext cx="1001360" cy="4073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75" b="1" dirty="0">
                  <a:solidFill>
                    <a:schemeClr val="accent5">
                      <a:lumMod val="75000"/>
                    </a:schemeClr>
                  </a:solidFill>
                </a:rPr>
                <a:t>TOPIC 1</a:t>
              </a:r>
            </a:p>
          </p:txBody>
        </p:sp>
      </p:grpSp>
      <p:cxnSp>
        <p:nvCxnSpPr>
          <p:cNvPr id="497" name="Straight Connector 496">
            <a:extLst>
              <a:ext uri="{FF2B5EF4-FFF2-40B4-BE49-F238E27FC236}">
                <a16:creationId xmlns:a16="http://schemas.microsoft.com/office/drawing/2014/main" id="{478F24D6-FFAE-496F-AC64-0884479861FA}"/>
              </a:ext>
            </a:extLst>
          </p:cNvPr>
          <p:cNvCxnSpPr/>
          <p:nvPr/>
        </p:nvCxnSpPr>
        <p:spPr>
          <a:xfrm>
            <a:off x="348512" y="4372396"/>
            <a:ext cx="1058521" cy="0"/>
          </a:xfrm>
          <a:prstGeom prst="line">
            <a:avLst/>
          </a:prstGeom>
          <a:ln>
            <a:solidFill>
              <a:schemeClr val="bg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8" name="Rounded Rectangle 100">
            <a:extLst>
              <a:ext uri="{FF2B5EF4-FFF2-40B4-BE49-F238E27FC236}">
                <a16:creationId xmlns:a16="http://schemas.microsoft.com/office/drawing/2014/main" id="{460221F1-B5C5-47BC-9B61-7B5EF8AA3C00}"/>
              </a:ext>
            </a:extLst>
          </p:cNvPr>
          <p:cNvSpPr/>
          <p:nvPr/>
        </p:nvSpPr>
        <p:spPr>
          <a:xfrm>
            <a:off x="1673855" y="3538511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499" name="Rounded Rectangle 101">
            <a:extLst>
              <a:ext uri="{FF2B5EF4-FFF2-40B4-BE49-F238E27FC236}">
                <a16:creationId xmlns:a16="http://schemas.microsoft.com/office/drawing/2014/main" id="{1693F0E5-A6E1-436C-90F0-E909DFA580A1}"/>
              </a:ext>
            </a:extLst>
          </p:cNvPr>
          <p:cNvSpPr/>
          <p:nvPr/>
        </p:nvSpPr>
        <p:spPr>
          <a:xfrm>
            <a:off x="1788442" y="3379638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00" name="Rounded Rectangle 102">
            <a:extLst>
              <a:ext uri="{FF2B5EF4-FFF2-40B4-BE49-F238E27FC236}">
                <a16:creationId xmlns:a16="http://schemas.microsoft.com/office/drawing/2014/main" id="{32552C3D-1266-420F-AC29-AEA0454AB9C6}"/>
              </a:ext>
            </a:extLst>
          </p:cNvPr>
          <p:cNvSpPr/>
          <p:nvPr/>
        </p:nvSpPr>
        <p:spPr>
          <a:xfrm>
            <a:off x="1745187" y="3240569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01" name="Rounded Rectangle 103">
            <a:extLst>
              <a:ext uri="{FF2B5EF4-FFF2-40B4-BE49-F238E27FC236}">
                <a16:creationId xmlns:a16="http://schemas.microsoft.com/office/drawing/2014/main" id="{E1F23426-FF47-4417-9079-6EFB33C2CF66}"/>
              </a:ext>
            </a:extLst>
          </p:cNvPr>
          <p:cNvSpPr/>
          <p:nvPr/>
        </p:nvSpPr>
        <p:spPr>
          <a:xfrm>
            <a:off x="1859775" y="3081694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02" name="Rounded Rectangle 104">
            <a:extLst>
              <a:ext uri="{FF2B5EF4-FFF2-40B4-BE49-F238E27FC236}">
                <a16:creationId xmlns:a16="http://schemas.microsoft.com/office/drawing/2014/main" id="{7C08FCCD-380B-48E7-8D7F-100C030F7CAD}"/>
              </a:ext>
            </a:extLst>
          </p:cNvPr>
          <p:cNvSpPr/>
          <p:nvPr/>
        </p:nvSpPr>
        <p:spPr>
          <a:xfrm>
            <a:off x="1658764" y="2988540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03" name="Rounded Rectangle 105">
            <a:extLst>
              <a:ext uri="{FF2B5EF4-FFF2-40B4-BE49-F238E27FC236}">
                <a16:creationId xmlns:a16="http://schemas.microsoft.com/office/drawing/2014/main" id="{809F72CC-5DFC-4532-B336-D426843D2250}"/>
              </a:ext>
            </a:extLst>
          </p:cNvPr>
          <p:cNvSpPr/>
          <p:nvPr/>
        </p:nvSpPr>
        <p:spPr>
          <a:xfrm>
            <a:off x="1879630" y="2789181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grpSp>
        <p:nvGrpSpPr>
          <p:cNvPr id="504" name="Group 503">
            <a:extLst>
              <a:ext uri="{FF2B5EF4-FFF2-40B4-BE49-F238E27FC236}">
                <a16:creationId xmlns:a16="http://schemas.microsoft.com/office/drawing/2014/main" id="{B76538C8-F893-4C94-9AA6-61BBC872F7F5}"/>
              </a:ext>
            </a:extLst>
          </p:cNvPr>
          <p:cNvGrpSpPr/>
          <p:nvPr/>
        </p:nvGrpSpPr>
        <p:grpSpPr>
          <a:xfrm>
            <a:off x="1723455" y="2549116"/>
            <a:ext cx="888466" cy="952868"/>
            <a:chOff x="3378031" y="1271050"/>
            <a:chExt cx="1049821" cy="1125919"/>
          </a:xfrm>
          <a:scene3d>
            <a:camera prst="isometricTopUp"/>
            <a:lightRig rig="threePt" dir="t"/>
          </a:scene3d>
        </p:grpSpPr>
        <p:sp>
          <p:nvSpPr>
            <p:cNvPr id="505" name="Rounded Rectangle 143">
              <a:extLst>
                <a:ext uri="{FF2B5EF4-FFF2-40B4-BE49-F238E27FC236}">
                  <a16:creationId xmlns:a16="http://schemas.microsoft.com/office/drawing/2014/main" id="{CCC2363C-6A55-4666-A9D2-ACA54D34DCD9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p3d extrusionH="190500"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891"/>
            </a:p>
          </p:txBody>
        </p:sp>
        <p:sp>
          <p:nvSpPr>
            <p:cNvPr id="506" name="TextBox 505">
              <a:extLst>
                <a:ext uri="{FF2B5EF4-FFF2-40B4-BE49-F238E27FC236}">
                  <a16:creationId xmlns:a16="http://schemas.microsoft.com/office/drawing/2014/main" id="{665C12BE-1140-4F6E-87EE-11D912BB93EA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p3d extrusionH="190500"/>
          </p:spPr>
          <p:txBody>
            <a:bodyPr wrap="none" rtlCol="0">
              <a:normAutofit/>
            </a:bodyPr>
            <a:lstStyle/>
            <a:p>
              <a:pPr algn="ctr"/>
              <a:r>
                <a:rPr lang="en-US" sz="425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B</a:t>
              </a:r>
            </a:p>
          </p:txBody>
        </p:sp>
        <p:sp>
          <p:nvSpPr>
            <p:cNvPr id="507" name="TextBox 506">
              <a:extLst>
                <a:ext uri="{FF2B5EF4-FFF2-40B4-BE49-F238E27FC236}">
                  <a16:creationId xmlns:a16="http://schemas.microsoft.com/office/drawing/2014/main" id="{3E5CBAA2-FEDB-466D-943E-0E6ADB4B391F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  <a:sp3d extrusionH="190500"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709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sp>
        <p:nvSpPr>
          <p:cNvPr id="508" name="TextBox 507">
            <a:extLst>
              <a:ext uri="{FF2B5EF4-FFF2-40B4-BE49-F238E27FC236}">
                <a16:creationId xmlns:a16="http://schemas.microsoft.com/office/drawing/2014/main" id="{55C97206-8636-4BD0-830B-02E864CC6358}"/>
              </a:ext>
            </a:extLst>
          </p:cNvPr>
          <p:cNvSpPr txBox="1"/>
          <p:nvPr/>
        </p:nvSpPr>
        <p:spPr>
          <a:xfrm>
            <a:off x="1594661" y="4370647"/>
            <a:ext cx="1017262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50" dirty="0"/>
              <a:t>The quick brown fox jumped over the lazy dog.</a:t>
            </a:r>
          </a:p>
        </p:txBody>
      </p:sp>
      <p:grpSp>
        <p:nvGrpSpPr>
          <p:cNvPr id="509" name="Group 508">
            <a:extLst>
              <a:ext uri="{FF2B5EF4-FFF2-40B4-BE49-F238E27FC236}">
                <a16:creationId xmlns:a16="http://schemas.microsoft.com/office/drawing/2014/main" id="{5EB9B058-A04F-4555-AB01-2F839FDA1D80}"/>
              </a:ext>
            </a:extLst>
          </p:cNvPr>
          <p:cNvGrpSpPr/>
          <p:nvPr/>
        </p:nvGrpSpPr>
        <p:grpSpPr>
          <a:xfrm>
            <a:off x="1648731" y="2476220"/>
            <a:ext cx="924174" cy="406398"/>
            <a:chOff x="4727933" y="1098955"/>
            <a:chExt cx="1304716" cy="573738"/>
          </a:xfrm>
        </p:grpSpPr>
        <p:sp>
          <p:nvSpPr>
            <p:cNvPr id="510" name="Triangle 4">
              <a:extLst>
                <a:ext uri="{FF2B5EF4-FFF2-40B4-BE49-F238E27FC236}">
                  <a16:creationId xmlns:a16="http://schemas.microsoft.com/office/drawing/2014/main" id="{CF88F476-464B-4D63-AB4D-6395FE81469F}"/>
                </a:ext>
              </a:extLst>
            </p:cNvPr>
            <p:cNvSpPr/>
            <p:nvPr/>
          </p:nvSpPr>
          <p:spPr>
            <a:xfrm rot="10800000">
              <a:off x="4727933" y="1152195"/>
              <a:ext cx="1304716" cy="520498"/>
            </a:xfrm>
            <a:prstGeom prst="triangle">
              <a:avLst/>
            </a:prstGeom>
            <a:gradFill flip="none" rotWithShape="1">
              <a:gsLst>
                <a:gs pos="100000">
                  <a:schemeClr val="accent5">
                    <a:lumMod val="3000"/>
                    <a:lumOff val="97000"/>
                    <a:alpha val="65000"/>
                  </a:schemeClr>
                </a:gs>
                <a:gs pos="3000">
                  <a:schemeClr val="accent5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91"/>
            </a:p>
          </p:txBody>
        </p:sp>
        <p:sp>
          <p:nvSpPr>
            <p:cNvPr id="511" name="TextBox 510">
              <a:extLst>
                <a:ext uri="{FF2B5EF4-FFF2-40B4-BE49-F238E27FC236}">
                  <a16:creationId xmlns:a16="http://schemas.microsoft.com/office/drawing/2014/main" id="{D00DCE29-8240-4888-B89E-47F4A7B01BC4}"/>
                </a:ext>
              </a:extLst>
            </p:cNvPr>
            <p:cNvSpPr txBox="1"/>
            <p:nvPr/>
          </p:nvSpPr>
          <p:spPr>
            <a:xfrm>
              <a:off x="4923365" y="1098955"/>
              <a:ext cx="1001360" cy="4073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75" b="1" dirty="0">
                  <a:solidFill>
                    <a:schemeClr val="accent3"/>
                  </a:solidFill>
                </a:rPr>
                <a:t>TOPIC 2</a:t>
              </a:r>
            </a:p>
          </p:txBody>
        </p:sp>
      </p:grpSp>
      <p:cxnSp>
        <p:nvCxnSpPr>
          <p:cNvPr id="512" name="Straight Connector 511">
            <a:extLst>
              <a:ext uri="{FF2B5EF4-FFF2-40B4-BE49-F238E27FC236}">
                <a16:creationId xmlns:a16="http://schemas.microsoft.com/office/drawing/2014/main" id="{102EFAF8-0C96-44BB-8C43-DEF2EB2797C2}"/>
              </a:ext>
            </a:extLst>
          </p:cNvPr>
          <p:cNvCxnSpPr/>
          <p:nvPr/>
        </p:nvCxnSpPr>
        <p:spPr>
          <a:xfrm>
            <a:off x="1577488" y="4370648"/>
            <a:ext cx="1058521" cy="0"/>
          </a:xfrm>
          <a:prstGeom prst="line">
            <a:avLst/>
          </a:prstGeom>
          <a:ln>
            <a:solidFill>
              <a:schemeClr val="bg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" name="Rounded Rectangle 100">
            <a:extLst>
              <a:ext uri="{FF2B5EF4-FFF2-40B4-BE49-F238E27FC236}">
                <a16:creationId xmlns:a16="http://schemas.microsoft.com/office/drawing/2014/main" id="{589579CE-11B8-46E8-A5CA-C70020FA5B73}"/>
              </a:ext>
            </a:extLst>
          </p:cNvPr>
          <p:cNvSpPr/>
          <p:nvPr/>
        </p:nvSpPr>
        <p:spPr>
          <a:xfrm>
            <a:off x="2989706" y="3539751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14" name="Rounded Rectangle 101">
            <a:extLst>
              <a:ext uri="{FF2B5EF4-FFF2-40B4-BE49-F238E27FC236}">
                <a16:creationId xmlns:a16="http://schemas.microsoft.com/office/drawing/2014/main" id="{EDDDAF4E-BC5E-465A-B902-91A74315D997}"/>
              </a:ext>
            </a:extLst>
          </p:cNvPr>
          <p:cNvSpPr/>
          <p:nvPr/>
        </p:nvSpPr>
        <p:spPr>
          <a:xfrm>
            <a:off x="3104295" y="3380877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15" name="Rounded Rectangle 102">
            <a:extLst>
              <a:ext uri="{FF2B5EF4-FFF2-40B4-BE49-F238E27FC236}">
                <a16:creationId xmlns:a16="http://schemas.microsoft.com/office/drawing/2014/main" id="{74DF9F2C-FC95-4014-8370-4312ACDDC53C}"/>
              </a:ext>
            </a:extLst>
          </p:cNvPr>
          <p:cNvSpPr/>
          <p:nvPr/>
        </p:nvSpPr>
        <p:spPr>
          <a:xfrm>
            <a:off x="3061042" y="3241808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16" name="Rounded Rectangle 103">
            <a:extLst>
              <a:ext uri="{FF2B5EF4-FFF2-40B4-BE49-F238E27FC236}">
                <a16:creationId xmlns:a16="http://schemas.microsoft.com/office/drawing/2014/main" id="{31C4C44E-F161-43C8-943A-79A508C959BF}"/>
              </a:ext>
            </a:extLst>
          </p:cNvPr>
          <p:cNvSpPr/>
          <p:nvPr/>
        </p:nvSpPr>
        <p:spPr>
          <a:xfrm>
            <a:off x="3175627" y="3082932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17" name="Rounded Rectangle 104">
            <a:extLst>
              <a:ext uri="{FF2B5EF4-FFF2-40B4-BE49-F238E27FC236}">
                <a16:creationId xmlns:a16="http://schemas.microsoft.com/office/drawing/2014/main" id="{98306209-B050-45FA-BD16-B79C6677F9F9}"/>
              </a:ext>
            </a:extLst>
          </p:cNvPr>
          <p:cNvSpPr/>
          <p:nvPr/>
        </p:nvSpPr>
        <p:spPr>
          <a:xfrm>
            <a:off x="2974616" y="2989780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18" name="Rounded Rectangle 105">
            <a:extLst>
              <a:ext uri="{FF2B5EF4-FFF2-40B4-BE49-F238E27FC236}">
                <a16:creationId xmlns:a16="http://schemas.microsoft.com/office/drawing/2014/main" id="{F48A9B12-A0F8-4417-A4B0-48397CE61EBE}"/>
              </a:ext>
            </a:extLst>
          </p:cNvPr>
          <p:cNvSpPr/>
          <p:nvPr/>
        </p:nvSpPr>
        <p:spPr>
          <a:xfrm>
            <a:off x="3195484" y="2790420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19" name="Rounded Rectangle 106">
            <a:extLst>
              <a:ext uri="{FF2B5EF4-FFF2-40B4-BE49-F238E27FC236}">
                <a16:creationId xmlns:a16="http://schemas.microsoft.com/office/drawing/2014/main" id="{61AC8463-5922-40F1-95DC-C34BDABEA928}"/>
              </a:ext>
            </a:extLst>
          </p:cNvPr>
          <p:cNvSpPr/>
          <p:nvPr/>
        </p:nvSpPr>
        <p:spPr>
          <a:xfrm>
            <a:off x="3008425" y="2664409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20" name="Rounded Rectangle 107">
            <a:extLst>
              <a:ext uri="{FF2B5EF4-FFF2-40B4-BE49-F238E27FC236}">
                <a16:creationId xmlns:a16="http://schemas.microsoft.com/office/drawing/2014/main" id="{CABFCCA7-FE0E-401F-9330-CBD7DD60F8DD}"/>
              </a:ext>
            </a:extLst>
          </p:cNvPr>
          <p:cNvSpPr/>
          <p:nvPr/>
        </p:nvSpPr>
        <p:spPr>
          <a:xfrm>
            <a:off x="3123013" y="2505531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21" name="Rounded Rectangle 108">
            <a:extLst>
              <a:ext uri="{FF2B5EF4-FFF2-40B4-BE49-F238E27FC236}">
                <a16:creationId xmlns:a16="http://schemas.microsoft.com/office/drawing/2014/main" id="{2B8FBDDD-7C5F-4D34-8B1A-1E091FCDF454}"/>
              </a:ext>
            </a:extLst>
          </p:cNvPr>
          <p:cNvSpPr/>
          <p:nvPr/>
        </p:nvSpPr>
        <p:spPr>
          <a:xfrm>
            <a:off x="3079760" y="2366464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grpSp>
        <p:nvGrpSpPr>
          <p:cNvPr id="522" name="Group 521">
            <a:extLst>
              <a:ext uri="{FF2B5EF4-FFF2-40B4-BE49-F238E27FC236}">
                <a16:creationId xmlns:a16="http://schemas.microsoft.com/office/drawing/2014/main" id="{DB33CD18-4056-45AC-9C9A-C752DFB6AF6C}"/>
              </a:ext>
            </a:extLst>
          </p:cNvPr>
          <p:cNvGrpSpPr/>
          <p:nvPr/>
        </p:nvGrpSpPr>
        <p:grpSpPr>
          <a:xfrm>
            <a:off x="3039309" y="2097008"/>
            <a:ext cx="888466" cy="952868"/>
            <a:chOff x="3378031" y="1271050"/>
            <a:chExt cx="1049821" cy="1125919"/>
          </a:xfrm>
          <a:scene3d>
            <a:camera prst="isometricTopUp"/>
            <a:lightRig rig="threePt" dir="t"/>
          </a:scene3d>
        </p:grpSpPr>
        <p:sp>
          <p:nvSpPr>
            <p:cNvPr id="523" name="Rounded Rectangle 143">
              <a:extLst>
                <a:ext uri="{FF2B5EF4-FFF2-40B4-BE49-F238E27FC236}">
                  <a16:creationId xmlns:a16="http://schemas.microsoft.com/office/drawing/2014/main" id="{67B9CF87-B218-4781-B24B-BABE56B34ACC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p3d extrusionH="190500"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891"/>
            </a:p>
          </p:txBody>
        </p:sp>
        <p:sp>
          <p:nvSpPr>
            <p:cNvPr id="524" name="TextBox 523">
              <a:extLst>
                <a:ext uri="{FF2B5EF4-FFF2-40B4-BE49-F238E27FC236}">
                  <a16:creationId xmlns:a16="http://schemas.microsoft.com/office/drawing/2014/main" id="{2CA4CFC7-8C55-476F-B26D-577081210C16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p3d extrusionH="190500"/>
          </p:spPr>
          <p:txBody>
            <a:bodyPr wrap="none" rtlCol="0">
              <a:normAutofit/>
            </a:bodyPr>
            <a:lstStyle/>
            <a:p>
              <a:pPr algn="ctr"/>
              <a:r>
                <a:rPr lang="en-US" sz="425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C</a:t>
              </a:r>
            </a:p>
          </p:txBody>
        </p:sp>
        <p:sp>
          <p:nvSpPr>
            <p:cNvPr id="525" name="TextBox 524">
              <a:extLst>
                <a:ext uri="{FF2B5EF4-FFF2-40B4-BE49-F238E27FC236}">
                  <a16:creationId xmlns:a16="http://schemas.microsoft.com/office/drawing/2014/main" id="{2EE2002B-7433-476F-B6D3-FA09BB0EE3FB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  <a:sp3d extrusionH="190500"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709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sp>
        <p:nvSpPr>
          <p:cNvPr id="526" name="TextBox 525">
            <a:extLst>
              <a:ext uri="{FF2B5EF4-FFF2-40B4-BE49-F238E27FC236}">
                <a16:creationId xmlns:a16="http://schemas.microsoft.com/office/drawing/2014/main" id="{D0D39537-ECF2-4113-939D-88A04713FD91}"/>
              </a:ext>
            </a:extLst>
          </p:cNvPr>
          <p:cNvSpPr txBox="1"/>
          <p:nvPr/>
        </p:nvSpPr>
        <p:spPr>
          <a:xfrm>
            <a:off x="2910512" y="4371888"/>
            <a:ext cx="1017262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50" dirty="0"/>
              <a:t>The quick brown fox jumped over the lazy dog.</a:t>
            </a:r>
          </a:p>
        </p:txBody>
      </p:sp>
      <p:grpSp>
        <p:nvGrpSpPr>
          <p:cNvPr id="527" name="Group 526">
            <a:extLst>
              <a:ext uri="{FF2B5EF4-FFF2-40B4-BE49-F238E27FC236}">
                <a16:creationId xmlns:a16="http://schemas.microsoft.com/office/drawing/2014/main" id="{9CC7A50F-C0B6-4CA2-A032-F862A8240E6C}"/>
              </a:ext>
            </a:extLst>
          </p:cNvPr>
          <p:cNvGrpSpPr/>
          <p:nvPr/>
        </p:nvGrpSpPr>
        <p:grpSpPr>
          <a:xfrm>
            <a:off x="2964583" y="2024113"/>
            <a:ext cx="924174" cy="406398"/>
            <a:chOff x="4727933" y="1098955"/>
            <a:chExt cx="1304716" cy="573738"/>
          </a:xfrm>
        </p:grpSpPr>
        <p:sp>
          <p:nvSpPr>
            <p:cNvPr id="528" name="Triangle 4">
              <a:extLst>
                <a:ext uri="{FF2B5EF4-FFF2-40B4-BE49-F238E27FC236}">
                  <a16:creationId xmlns:a16="http://schemas.microsoft.com/office/drawing/2014/main" id="{1A35EB2C-69FB-4480-BBA5-0E058DEBBEF0}"/>
                </a:ext>
              </a:extLst>
            </p:cNvPr>
            <p:cNvSpPr/>
            <p:nvPr/>
          </p:nvSpPr>
          <p:spPr>
            <a:xfrm rot="10800000">
              <a:off x="4727933" y="1152195"/>
              <a:ext cx="1304716" cy="520498"/>
            </a:xfrm>
            <a:prstGeom prst="triangle">
              <a:avLst/>
            </a:prstGeom>
            <a:gradFill flip="none" rotWithShape="1">
              <a:gsLst>
                <a:gs pos="100000">
                  <a:schemeClr val="accent5">
                    <a:lumMod val="3000"/>
                    <a:lumOff val="97000"/>
                    <a:alpha val="65000"/>
                  </a:schemeClr>
                </a:gs>
                <a:gs pos="3000">
                  <a:schemeClr val="accent5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91"/>
            </a:p>
          </p:txBody>
        </p:sp>
        <p:sp>
          <p:nvSpPr>
            <p:cNvPr id="529" name="TextBox 528">
              <a:extLst>
                <a:ext uri="{FF2B5EF4-FFF2-40B4-BE49-F238E27FC236}">
                  <a16:creationId xmlns:a16="http://schemas.microsoft.com/office/drawing/2014/main" id="{F7B5962E-78E9-40ED-8CCC-122239380EBC}"/>
                </a:ext>
              </a:extLst>
            </p:cNvPr>
            <p:cNvSpPr txBox="1"/>
            <p:nvPr/>
          </p:nvSpPr>
          <p:spPr>
            <a:xfrm>
              <a:off x="4923365" y="1098955"/>
              <a:ext cx="1001360" cy="4073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75" b="1" dirty="0">
                  <a:solidFill>
                    <a:schemeClr val="accent5"/>
                  </a:solidFill>
                </a:rPr>
                <a:t>TOPIC 3</a:t>
              </a:r>
            </a:p>
          </p:txBody>
        </p:sp>
      </p:grpSp>
      <p:cxnSp>
        <p:nvCxnSpPr>
          <p:cNvPr id="530" name="Straight Connector 529">
            <a:extLst>
              <a:ext uri="{FF2B5EF4-FFF2-40B4-BE49-F238E27FC236}">
                <a16:creationId xmlns:a16="http://schemas.microsoft.com/office/drawing/2014/main" id="{7096E3E8-B205-4709-ADD8-CCDE57B04A25}"/>
              </a:ext>
            </a:extLst>
          </p:cNvPr>
          <p:cNvCxnSpPr/>
          <p:nvPr/>
        </p:nvCxnSpPr>
        <p:spPr>
          <a:xfrm>
            <a:off x="2893341" y="4371888"/>
            <a:ext cx="1058521" cy="0"/>
          </a:xfrm>
          <a:prstGeom prst="line">
            <a:avLst/>
          </a:prstGeom>
          <a:ln>
            <a:solidFill>
              <a:schemeClr val="bg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1" name="Rounded Rectangle 90">
            <a:extLst>
              <a:ext uri="{FF2B5EF4-FFF2-40B4-BE49-F238E27FC236}">
                <a16:creationId xmlns:a16="http://schemas.microsoft.com/office/drawing/2014/main" id="{9E996063-46D2-4130-AE20-0211FB0A9C6F}"/>
              </a:ext>
            </a:extLst>
          </p:cNvPr>
          <p:cNvSpPr/>
          <p:nvPr/>
        </p:nvSpPr>
        <p:spPr>
          <a:xfrm>
            <a:off x="4290494" y="3531192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32" name="Rounded Rectangle 91">
            <a:extLst>
              <a:ext uri="{FF2B5EF4-FFF2-40B4-BE49-F238E27FC236}">
                <a16:creationId xmlns:a16="http://schemas.microsoft.com/office/drawing/2014/main" id="{EE00AB96-A5E2-401E-8DEA-E7830FCE4AF1}"/>
              </a:ext>
            </a:extLst>
          </p:cNvPr>
          <p:cNvSpPr/>
          <p:nvPr/>
        </p:nvSpPr>
        <p:spPr>
          <a:xfrm>
            <a:off x="4364600" y="3372318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33" name="Rounded Rectangle 92">
            <a:extLst>
              <a:ext uri="{FF2B5EF4-FFF2-40B4-BE49-F238E27FC236}">
                <a16:creationId xmlns:a16="http://schemas.microsoft.com/office/drawing/2014/main" id="{EA7B7B5C-5805-4840-95CB-87BCD7E1E031}"/>
              </a:ext>
            </a:extLst>
          </p:cNvPr>
          <p:cNvSpPr/>
          <p:nvPr/>
        </p:nvSpPr>
        <p:spPr>
          <a:xfrm>
            <a:off x="4240224" y="3239125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34" name="Rounded Rectangle 93">
            <a:extLst>
              <a:ext uri="{FF2B5EF4-FFF2-40B4-BE49-F238E27FC236}">
                <a16:creationId xmlns:a16="http://schemas.microsoft.com/office/drawing/2014/main" id="{232478E9-86D1-4F22-AEA1-5AEAA0986D54}"/>
              </a:ext>
            </a:extLst>
          </p:cNvPr>
          <p:cNvSpPr/>
          <p:nvPr/>
        </p:nvSpPr>
        <p:spPr>
          <a:xfrm>
            <a:off x="4435933" y="3074374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35" name="Rounded Rectangle 94">
            <a:extLst>
              <a:ext uri="{FF2B5EF4-FFF2-40B4-BE49-F238E27FC236}">
                <a16:creationId xmlns:a16="http://schemas.microsoft.com/office/drawing/2014/main" id="{A1D9603E-A642-42F2-B385-EE3272E20461}"/>
              </a:ext>
            </a:extLst>
          </p:cNvPr>
          <p:cNvSpPr/>
          <p:nvPr/>
        </p:nvSpPr>
        <p:spPr>
          <a:xfrm>
            <a:off x="4234923" y="2981221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36" name="Rounded Rectangle 95">
            <a:extLst>
              <a:ext uri="{FF2B5EF4-FFF2-40B4-BE49-F238E27FC236}">
                <a16:creationId xmlns:a16="http://schemas.microsoft.com/office/drawing/2014/main" id="{C1CA0896-2DFA-4232-ABBC-CAE44091C43A}"/>
              </a:ext>
            </a:extLst>
          </p:cNvPr>
          <p:cNvSpPr/>
          <p:nvPr/>
        </p:nvSpPr>
        <p:spPr>
          <a:xfrm>
            <a:off x="4349508" y="2822347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37" name="Rounded Rectangle 88">
            <a:extLst>
              <a:ext uri="{FF2B5EF4-FFF2-40B4-BE49-F238E27FC236}">
                <a16:creationId xmlns:a16="http://schemas.microsoft.com/office/drawing/2014/main" id="{4DE705B8-4C83-4081-A734-0CE76E5B83FA}"/>
              </a:ext>
            </a:extLst>
          </p:cNvPr>
          <p:cNvSpPr/>
          <p:nvPr/>
        </p:nvSpPr>
        <p:spPr>
          <a:xfrm>
            <a:off x="4268731" y="2655848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38" name="Rounded Rectangle 89">
            <a:extLst>
              <a:ext uri="{FF2B5EF4-FFF2-40B4-BE49-F238E27FC236}">
                <a16:creationId xmlns:a16="http://schemas.microsoft.com/office/drawing/2014/main" id="{A94556BC-0B11-4694-8162-3BBFA7192C11}"/>
              </a:ext>
            </a:extLst>
          </p:cNvPr>
          <p:cNvSpPr/>
          <p:nvPr/>
        </p:nvSpPr>
        <p:spPr>
          <a:xfrm>
            <a:off x="4383318" y="2496974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39" name="Rounded Rectangle 86">
            <a:extLst>
              <a:ext uri="{FF2B5EF4-FFF2-40B4-BE49-F238E27FC236}">
                <a16:creationId xmlns:a16="http://schemas.microsoft.com/office/drawing/2014/main" id="{FFCD8F10-417B-4FCC-BAF8-0148027299CB}"/>
              </a:ext>
            </a:extLst>
          </p:cNvPr>
          <p:cNvSpPr/>
          <p:nvPr/>
        </p:nvSpPr>
        <p:spPr>
          <a:xfrm>
            <a:off x="4351265" y="2343561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40" name="Rounded Rectangle 87">
            <a:extLst>
              <a:ext uri="{FF2B5EF4-FFF2-40B4-BE49-F238E27FC236}">
                <a16:creationId xmlns:a16="http://schemas.microsoft.com/office/drawing/2014/main" id="{7D79BEEB-8B17-4C2B-A5A3-B0348B9F1516}"/>
              </a:ext>
            </a:extLst>
          </p:cNvPr>
          <p:cNvSpPr/>
          <p:nvPr/>
        </p:nvSpPr>
        <p:spPr>
          <a:xfrm>
            <a:off x="4434411" y="2199029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41" name="Rounded Rectangle 85">
            <a:extLst>
              <a:ext uri="{FF2B5EF4-FFF2-40B4-BE49-F238E27FC236}">
                <a16:creationId xmlns:a16="http://schemas.microsoft.com/office/drawing/2014/main" id="{217848FA-59E0-4304-B62A-2C39DA92F155}"/>
              </a:ext>
            </a:extLst>
          </p:cNvPr>
          <p:cNvSpPr/>
          <p:nvPr/>
        </p:nvSpPr>
        <p:spPr>
          <a:xfrm>
            <a:off x="4253640" y="2105878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grpSp>
        <p:nvGrpSpPr>
          <p:cNvPr id="542" name="Group 541">
            <a:extLst>
              <a:ext uri="{FF2B5EF4-FFF2-40B4-BE49-F238E27FC236}">
                <a16:creationId xmlns:a16="http://schemas.microsoft.com/office/drawing/2014/main" id="{EAA378D0-96A6-4D29-A785-D23687843473}"/>
              </a:ext>
            </a:extLst>
          </p:cNvPr>
          <p:cNvGrpSpPr/>
          <p:nvPr/>
        </p:nvGrpSpPr>
        <p:grpSpPr>
          <a:xfrm>
            <a:off x="4303924" y="1764987"/>
            <a:ext cx="888466" cy="952868"/>
            <a:chOff x="3378031" y="1271050"/>
            <a:chExt cx="1049821" cy="1125919"/>
          </a:xfrm>
          <a:scene3d>
            <a:camera prst="isometricTopUp"/>
            <a:lightRig rig="threePt" dir="t"/>
          </a:scene3d>
        </p:grpSpPr>
        <p:sp>
          <p:nvSpPr>
            <p:cNvPr id="543" name="Rounded Rectangle 58">
              <a:extLst>
                <a:ext uri="{FF2B5EF4-FFF2-40B4-BE49-F238E27FC236}">
                  <a16:creationId xmlns:a16="http://schemas.microsoft.com/office/drawing/2014/main" id="{2F0C37DB-8212-426B-8B62-FA6FAC6B14E3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p3d extrusionH="190500"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891"/>
            </a:p>
          </p:txBody>
        </p:sp>
        <p:sp>
          <p:nvSpPr>
            <p:cNvPr id="544" name="TextBox 543">
              <a:extLst>
                <a:ext uri="{FF2B5EF4-FFF2-40B4-BE49-F238E27FC236}">
                  <a16:creationId xmlns:a16="http://schemas.microsoft.com/office/drawing/2014/main" id="{53035032-593A-4FE7-BD52-295718A8E3FC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p3d extrusionH="190500"/>
          </p:spPr>
          <p:txBody>
            <a:bodyPr wrap="none" rtlCol="0">
              <a:normAutofit/>
            </a:bodyPr>
            <a:lstStyle/>
            <a:p>
              <a:pPr algn="ctr"/>
              <a:r>
                <a:rPr lang="en-US" sz="425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D</a:t>
              </a:r>
            </a:p>
          </p:txBody>
        </p:sp>
        <p:sp>
          <p:nvSpPr>
            <p:cNvPr id="545" name="TextBox 544">
              <a:extLst>
                <a:ext uri="{FF2B5EF4-FFF2-40B4-BE49-F238E27FC236}">
                  <a16:creationId xmlns:a16="http://schemas.microsoft.com/office/drawing/2014/main" id="{25F1FA46-D0F4-44B7-ABC0-158EE8C2FDFE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  <a:sp3d extrusionH="190500"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709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sp>
        <p:nvSpPr>
          <p:cNvPr id="546" name="TextBox 545">
            <a:extLst>
              <a:ext uri="{FF2B5EF4-FFF2-40B4-BE49-F238E27FC236}">
                <a16:creationId xmlns:a16="http://schemas.microsoft.com/office/drawing/2014/main" id="{3E7389A5-123A-4BAD-9DF3-3AD787A2706B}"/>
              </a:ext>
            </a:extLst>
          </p:cNvPr>
          <p:cNvSpPr txBox="1"/>
          <p:nvPr/>
        </p:nvSpPr>
        <p:spPr>
          <a:xfrm>
            <a:off x="4236873" y="4363329"/>
            <a:ext cx="1017262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50" dirty="0"/>
              <a:t>The quick brown fox jumped over the lazy dog.</a:t>
            </a:r>
          </a:p>
        </p:txBody>
      </p:sp>
      <p:grpSp>
        <p:nvGrpSpPr>
          <p:cNvPr id="547" name="Group 546">
            <a:extLst>
              <a:ext uri="{FF2B5EF4-FFF2-40B4-BE49-F238E27FC236}">
                <a16:creationId xmlns:a16="http://schemas.microsoft.com/office/drawing/2014/main" id="{19F9387C-3DC7-4E61-AD4D-AA4C77DC14CD}"/>
              </a:ext>
            </a:extLst>
          </p:cNvPr>
          <p:cNvGrpSpPr/>
          <p:nvPr/>
        </p:nvGrpSpPr>
        <p:grpSpPr>
          <a:xfrm>
            <a:off x="4250366" y="1663004"/>
            <a:ext cx="924174" cy="402074"/>
            <a:chOff x="6628902" y="339329"/>
            <a:chExt cx="1304716" cy="567635"/>
          </a:xfrm>
        </p:grpSpPr>
        <p:sp>
          <p:nvSpPr>
            <p:cNvPr id="548" name="Triangle 156">
              <a:extLst>
                <a:ext uri="{FF2B5EF4-FFF2-40B4-BE49-F238E27FC236}">
                  <a16:creationId xmlns:a16="http://schemas.microsoft.com/office/drawing/2014/main" id="{59581DBC-2B0F-4684-8E68-598A5AC6DF36}"/>
                </a:ext>
              </a:extLst>
            </p:cNvPr>
            <p:cNvSpPr/>
            <p:nvPr/>
          </p:nvSpPr>
          <p:spPr>
            <a:xfrm rot="10800000">
              <a:off x="6628902" y="386466"/>
              <a:ext cx="1304716" cy="520498"/>
            </a:xfrm>
            <a:prstGeom prst="triangle">
              <a:avLst/>
            </a:prstGeom>
            <a:gradFill flip="none" rotWithShape="1">
              <a:gsLst>
                <a:gs pos="100000">
                  <a:schemeClr val="accent5">
                    <a:lumMod val="3000"/>
                    <a:lumOff val="97000"/>
                    <a:alpha val="65000"/>
                  </a:schemeClr>
                </a:gs>
                <a:gs pos="3000">
                  <a:schemeClr val="accent5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91"/>
            </a:p>
          </p:txBody>
        </p:sp>
        <p:sp>
          <p:nvSpPr>
            <p:cNvPr id="549" name="TextBox 548">
              <a:extLst>
                <a:ext uri="{FF2B5EF4-FFF2-40B4-BE49-F238E27FC236}">
                  <a16:creationId xmlns:a16="http://schemas.microsoft.com/office/drawing/2014/main" id="{BF6E029A-884F-498B-B01A-96F9F7E482BA}"/>
                </a:ext>
              </a:extLst>
            </p:cNvPr>
            <p:cNvSpPr txBox="1"/>
            <p:nvPr/>
          </p:nvSpPr>
          <p:spPr>
            <a:xfrm>
              <a:off x="6812094" y="339329"/>
              <a:ext cx="1001360" cy="4073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75" b="1" dirty="0">
                  <a:solidFill>
                    <a:schemeClr val="accent6"/>
                  </a:solidFill>
                </a:rPr>
                <a:t>TOPIC 4</a:t>
              </a:r>
            </a:p>
          </p:txBody>
        </p:sp>
      </p:grpSp>
      <p:cxnSp>
        <p:nvCxnSpPr>
          <p:cNvPr id="550" name="Straight Connector 549">
            <a:extLst>
              <a:ext uri="{FF2B5EF4-FFF2-40B4-BE49-F238E27FC236}">
                <a16:creationId xmlns:a16="http://schemas.microsoft.com/office/drawing/2014/main" id="{B55F4725-8B4A-428B-87B0-6ACE56341898}"/>
              </a:ext>
            </a:extLst>
          </p:cNvPr>
          <p:cNvCxnSpPr/>
          <p:nvPr/>
        </p:nvCxnSpPr>
        <p:spPr>
          <a:xfrm>
            <a:off x="4202803" y="4363329"/>
            <a:ext cx="1058521" cy="0"/>
          </a:xfrm>
          <a:prstGeom prst="line">
            <a:avLst/>
          </a:prstGeom>
          <a:ln>
            <a:solidFill>
              <a:schemeClr val="bg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1" name="Rounded Rectangle 90">
            <a:extLst>
              <a:ext uri="{FF2B5EF4-FFF2-40B4-BE49-F238E27FC236}">
                <a16:creationId xmlns:a16="http://schemas.microsoft.com/office/drawing/2014/main" id="{31B3F57C-14B7-4406-8E77-4DBA883E5E9E}"/>
              </a:ext>
            </a:extLst>
          </p:cNvPr>
          <p:cNvSpPr/>
          <p:nvPr/>
        </p:nvSpPr>
        <p:spPr>
          <a:xfrm>
            <a:off x="5499913" y="3534535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52" name="Rounded Rectangle 91">
            <a:extLst>
              <a:ext uri="{FF2B5EF4-FFF2-40B4-BE49-F238E27FC236}">
                <a16:creationId xmlns:a16="http://schemas.microsoft.com/office/drawing/2014/main" id="{62D43FA5-661E-4D8E-B482-E19D561F13CD}"/>
              </a:ext>
            </a:extLst>
          </p:cNvPr>
          <p:cNvSpPr/>
          <p:nvPr/>
        </p:nvSpPr>
        <p:spPr>
          <a:xfrm>
            <a:off x="5614498" y="3375660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53" name="Rounded Rectangle 92">
            <a:extLst>
              <a:ext uri="{FF2B5EF4-FFF2-40B4-BE49-F238E27FC236}">
                <a16:creationId xmlns:a16="http://schemas.microsoft.com/office/drawing/2014/main" id="{E7D68BE3-D6A9-4A76-8A13-4BE72B8D2386}"/>
              </a:ext>
            </a:extLst>
          </p:cNvPr>
          <p:cNvSpPr/>
          <p:nvPr/>
        </p:nvSpPr>
        <p:spPr>
          <a:xfrm>
            <a:off x="5422655" y="3242467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54" name="Rounded Rectangle 93">
            <a:extLst>
              <a:ext uri="{FF2B5EF4-FFF2-40B4-BE49-F238E27FC236}">
                <a16:creationId xmlns:a16="http://schemas.microsoft.com/office/drawing/2014/main" id="{E8B689E2-491C-46E7-97C0-30321BDD25AF}"/>
              </a:ext>
            </a:extLst>
          </p:cNvPr>
          <p:cNvSpPr/>
          <p:nvPr/>
        </p:nvSpPr>
        <p:spPr>
          <a:xfrm>
            <a:off x="5685833" y="3077716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55" name="Rounded Rectangle 94">
            <a:extLst>
              <a:ext uri="{FF2B5EF4-FFF2-40B4-BE49-F238E27FC236}">
                <a16:creationId xmlns:a16="http://schemas.microsoft.com/office/drawing/2014/main" id="{7A39BCB9-0C83-4B98-8343-6449D6B04CC6}"/>
              </a:ext>
            </a:extLst>
          </p:cNvPr>
          <p:cNvSpPr/>
          <p:nvPr/>
        </p:nvSpPr>
        <p:spPr>
          <a:xfrm>
            <a:off x="5484822" y="2984565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56" name="Rounded Rectangle 95">
            <a:extLst>
              <a:ext uri="{FF2B5EF4-FFF2-40B4-BE49-F238E27FC236}">
                <a16:creationId xmlns:a16="http://schemas.microsoft.com/office/drawing/2014/main" id="{8033C465-8FB4-4EE8-B28D-4898208DDF67}"/>
              </a:ext>
            </a:extLst>
          </p:cNvPr>
          <p:cNvSpPr/>
          <p:nvPr/>
        </p:nvSpPr>
        <p:spPr>
          <a:xfrm>
            <a:off x="5599408" y="2825690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57" name="Rounded Rectangle 88">
            <a:extLst>
              <a:ext uri="{FF2B5EF4-FFF2-40B4-BE49-F238E27FC236}">
                <a16:creationId xmlns:a16="http://schemas.microsoft.com/office/drawing/2014/main" id="{5417DF5A-803E-4A3B-B91E-B803A937A8A0}"/>
              </a:ext>
            </a:extLst>
          </p:cNvPr>
          <p:cNvSpPr/>
          <p:nvPr/>
        </p:nvSpPr>
        <p:spPr>
          <a:xfrm>
            <a:off x="5518631" y="2659191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58" name="Rounded Rectangle 89">
            <a:extLst>
              <a:ext uri="{FF2B5EF4-FFF2-40B4-BE49-F238E27FC236}">
                <a16:creationId xmlns:a16="http://schemas.microsoft.com/office/drawing/2014/main" id="{89D5403C-FDCC-4786-B4B7-99E90EF70298}"/>
              </a:ext>
            </a:extLst>
          </p:cNvPr>
          <p:cNvSpPr/>
          <p:nvPr/>
        </p:nvSpPr>
        <p:spPr>
          <a:xfrm>
            <a:off x="5633217" y="2500316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59" name="Rounded Rectangle 86">
            <a:extLst>
              <a:ext uri="{FF2B5EF4-FFF2-40B4-BE49-F238E27FC236}">
                <a16:creationId xmlns:a16="http://schemas.microsoft.com/office/drawing/2014/main" id="{7B4147EB-4939-4426-A7B5-133BC8E9F525}"/>
              </a:ext>
            </a:extLst>
          </p:cNvPr>
          <p:cNvSpPr/>
          <p:nvPr/>
        </p:nvSpPr>
        <p:spPr>
          <a:xfrm>
            <a:off x="5796824" y="2373891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60" name="Rounded Rectangle 87">
            <a:extLst>
              <a:ext uri="{FF2B5EF4-FFF2-40B4-BE49-F238E27FC236}">
                <a16:creationId xmlns:a16="http://schemas.microsoft.com/office/drawing/2014/main" id="{FF90D3F4-C39B-4AD7-8CD6-D71FAC7C5B2A}"/>
              </a:ext>
            </a:extLst>
          </p:cNvPr>
          <p:cNvSpPr/>
          <p:nvPr/>
        </p:nvSpPr>
        <p:spPr>
          <a:xfrm>
            <a:off x="5704552" y="2202372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61" name="Rounded Rectangle 85">
            <a:extLst>
              <a:ext uri="{FF2B5EF4-FFF2-40B4-BE49-F238E27FC236}">
                <a16:creationId xmlns:a16="http://schemas.microsoft.com/office/drawing/2014/main" id="{93950BA4-E5E0-4834-B21E-A6361029FF08}"/>
              </a:ext>
            </a:extLst>
          </p:cNvPr>
          <p:cNvSpPr/>
          <p:nvPr/>
        </p:nvSpPr>
        <p:spPr>
          <a:xfrm>
            <a:off x="5503540" y="2109219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62" name="Rounded Rectangle 62">
            <a:extLst>
              <a:ext uri="{FF2B5EF4-FFF2-40B4-BE49-F238E27FC236}">
                <a16:creationId xmlns:a16="http://schemas.microsoft.com/office/drawing/2014/main" id="{93D7EDA2-CCCA-434F-A3CD-8AB9FAC38E49}"/>
              </a:ext>
            </a:extLst>
          </p:cNvPr>
          <p:cNvSpPr/>
          <p:nvPr/>
        </p:nvSpPr>
        <p:spPr>
          <a:xfrm>
            <a:off x="5618125" y="1950346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63" name="Rounded Rectangle 96">
            <a:extLst>
              <a:ext uri="{FF2B5EF4-FFF2-40B4-BE49-F238E27FC236}">
                <a16:creationId xmlns:a16="http://schemas.microsoft.com/office/drawing/2014/main" id="{5854E4EF-AF48-404D-B243-218F3F074623}"/>
              </a:ext>
            </a:extLst>
          </p:cNvPr>
          <p:cNvSpPr/>
          <p:nvPr/>
        </p:nvSpPr>
        <p:spPr>
          <a:xfrm>
            <a:off x="5772256" y="1811276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sp>
        <p:nvSpPr>
          <p:cNvPr id="564" name="Rounded Rectangle 97">
            <a:extLst>
              <a:ext uri="{FF2B5EF4-FFF2-40B4-BE49-F238E27FC236}">
                <a16:creationId xmlns:a16="http://schemas.microsoft.com/office/drawing/2014/main" id="{819905C7-7863-4367-91FC-B96DBE6CA884}"/>
              </a:ext>
            </a:extLst>
          </p:cNvPr>
          <p:cNvSpPr/>
          <p:nvPr/>
        </p:nvSpPr>
        <p:spPr>
          <a:xfrm>
            <a:off x="5571246" y="1718124"/>
            <a:ext cx="782192" cy="782192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891"/>
          </a:p>
        </p:txBody>
      </p:sp>
      <p:grpSp>
        <p:nvGrpSpPr>
          <p:cNvPr id="565" name="Group 564">
            <a:extLst>
              <a:ext uri="{FF2B5EF4-FFF2-40B4-BE49-F238E27FC236}">
                <a16:creationId xmlns:a16="http://schemas.microsoft.com/office/drawing/2014/main" id="{5DE8B662-A9D0-48BE-931A-72EDF0309521}"/>
              </a:ext>
            </a:extLst>
          </p:cNvPr>
          <p:cNvGrpSpPr/>
          <p:nvPr/>
        </p:nvGrpSpPr>
        <p:grpSpPr>
          <a:xfrm>
            <a:off x="5526943" y="1408379"/>
            <a:ext cx="888466" cy="952868"/>
            <a:chOff x="3378031" y="1271050"/>
            <a:chExt cx="1049821" cy="1125919"/>
          </a:xfrm>
          <a:scene3d>
            <a:camera prst="isometricTopUp"/>
            <a:lightRig rig="threePt" dir="t"/>
          </a:scene3d>
        </p:grpSpPr>
        <p:sp>
          <p:nvSpPr>
            <p:cNvPr id="566" name="Rounded Rectangle 58">
              <a:extLst>
                <a:ext uri="{FF2B5EF4-FFF2-40B4-BE49-F238E27FC236}">
                  <a16:creationId xmlns:a16="http://schemas.microsoft.com/office/drawing/2014/main" id="{5DC69672-3232-43A9-8603-90265E502088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p3d extrusionH="190500"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891"/>
            </a:p>
          </p:txBody>
        </p:sp>
        <p:sp>
          <p:nvSpPr>
            <p:cNvPr id="567" name="TextBox 566">
              <a:extLst>
                <a:ext uri="{FF2B5EF4-FFF2-40B4-BE49-F238E27FC236}">
                  <a16:creationId xmlns:a16="http://schemas.microsoft.com/office/drawing/2014/main" id="{D074A4F3-4428-4523-A4C1-A289E7ECE6EC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p3d extrusionH="190500"/>
          </p:spPr>
          <p:txBody>
            <a:bodyPr wrap="none" rtlCol="0">
              <a:normAutofit/>
            </a:bodyPr>
            <a:lstStyle/>
            <a:p>
              <a:pPr algn="ctr"/>
              <a:r>
                <a:rPr lang="en-US" sz="425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E</a:t>
              </a:r>
            </a:p>
          </p:txBody>
        </p:sp>
        <p:sp>
          <p:nvSpPr>
            <p:cNvPr id="568" name="TextBox 567">
              <a:extLst>
                <a:ext uri="{FF2B5EF4-FFF2-40B4-BE49-F238E27FC236}">
                  <a16:creationId xmlns:a16="http://schemas.microsoft.com/office/drawing/2014/main" id="{21AC5557-9C64-48B3-9715-87F24BB329BC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  <a:sp3d extrusionH="190500"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709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sp>
        <p:nvSpPr>
          <p:cNvPr id="569" name="TextBox 568">
            <a:extLst>
              <a:ext uri="{FF2B5EF4-FFF2-40B4-BE49-F238E27FC236}">
                <a16:creationId xmlns:a16="http://schemas.microsoft.com/office/drawing/2014/main" id="{4E80D19A-7FEA-4B3E-B606-929E4651FA89}"/>
              </a:ext>
            </a:extLst>
          </p:cNvPr>
          <p:cNvSpPr txBox="1"/>
          <p:nvPr/>
        </p:nvSpPr>
        <p:spPr>
          <a:xfrm>
            <a:off x="5486772" y="4366671"/>
            <a:ext cx="1017262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50" dirty="0"/>
              <a:t>The quick brown fox jumped over the lazy dog.</a:t>
            </a:r>
          </a:p>
        </p:txBody>
      </p:sp>
      <p:grpSp>
        <p:nvGrpSpPr>
          <p:cNvPr id="570" name="Group 569">
            <a:extLst>
              <a:ext uri="{FF2B5EF4-FFF2-40B4-BE49-F238E27FC236}">
                <a16:creationId xmlns:a16="http://schemas.microsoft.com/office/drawing/2014/main" id="{1C5A6C5B-833A-4B00-8605-5FE587537263}"/>
              </a:ext>
            </a:extLst>
          </p:cNvPr>
          <p:cNvGrpSpPr/>
          <p:nvPr/>
        </p:nvGrpSpPr>
        <p:grpSpPr>
          <a:xfrm>
            <a:off x="5459449" y="1345891"/>
            <a:ext cx="924174" cy="402074"/>
            <a:chOff x="6628902" y="339329"/>
            <a:chExt cx="1304716" cy="567635"/>
          </a:xfrm>
        </p:grpSpPr>
        <p:sp>
          <p:nvSpPr>
            <p:cNvPr id="571" name="Triangle 156">
              <a:extLst>
                <a:ext uri="{FF2B5EF4-FFF2-40B4-BE49-F238E27FC236}">
                  <a16:creationId xmlns:a16="http://schemas.microsoft.com/office/drawing/2014/main" id="{C5471BDD-9FCB-4235-AD24-58753287C713}"/>
                </a:ext>
              </a:extLst>
            </p:cNvPr>
            <p:cNvSpPr/>
            <p:nvPr/>
          </p:nvSpPr>
          <p:spPr>
            <a:xfrm rot="10800000">
              <a:off x="6628902" y="386466"/>
              <a:ext cx="1304716" cy="520498"/>
            </a:xfrm>
            <a:prstGeom prst="triangle">
              <a:avLst/>
            </a:prstGeom>
            <a:gradFill flip="none" rotWithShape="1">
              <a:gsLst>
                <a:gs pos="100000">
                  <a:schemeClr val="accent5">
                    <a:lumMod val="3000"/>
                    <a:lumOff val="97000"/>
                    <a:alpha val="65000"/>
                  </a:schemeClr>
                </a:gs>
                <a:gs pos="3000">
                  <a:schemeClr val="accent5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91"/>
            </a:p>
          </p:txBody>
        </p:sp>
        <p:sp>
          <p:nvSpPr>
            <p:cNvPr id="572" name="TextBox 571">
              <a:extLst>
                <a:ext uri="{FF2B5EF4-FFF2-40B4-BE49-F238E27FC236}">
                  <a16:creationId xmlns:a16="http://schemas.microsoft.com/office/drawing/2014/main" id="{5D1435DC-77DF-46E2-9A13-0323855DC7B4}"/>
                </a:ext>
              </a:extLst>
            </p:cNvPr>
            <p:cNvSpPr txBox="1"/>
            <p:nvPr/>
          </p:nvSpPr>
          <p:spPr>
            <a:xfrm>
              <a:off x="6812094" y="339329"/>
              <a:ext cx="1001360" cy="4073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75" b="1" dirty="0">
                  <a:solidFill>
                    <a:schemeClr val="accent1">
                      <a:lumMod val="50000"/>
                    </a:schemeClr>
                  </a:solidFill>
                </a:rPr>
                <a:t>TOPIC 5</a:t>
              </a:r>
            </a:p>
          </p:txBody>
        </p:sp>
      </p:grpSp>
      <p:cxnSp>
        <p:nvCxnSpPr>
          <p:cNvPr id="573" name="Straight Connector 572">
            <a:extLst>
              <a:ext uri="{FF2B5EF4-FFF2-40B4-BE49-F238E27FC236}">
                <a16:creationId xmlns:a16="http://schemas.microsoft.com/office/drawing/2014/main" id="{A6FB09E2-C125-497A-8B60-D9C1D5861563}"/>
              </a:ext>
            </a:extLst>
          </p:cNvPr>
          <p:cNvCxnSpPr/>
          <p:nvPr/>
        </p:nvCxnSpPr>
        <p:spPr>
          <a:xfrm>
            <a:off x="5452702" y="4366670"/>
            <a:ext cx="1058521" cy="0"/>
          </a:xfrm>
          <a:prstGeom prst="line">
            <a:avLst/>
          </a:prstGeom>
          <a:ln>
            <a:solidFill>
              <a:schemeClr val="bg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3779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2" presetClass="emph" presetSubtype="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2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2" presetClass="emph" presetSubtype="0" fill="hold" grpId="1" nodeType="withEffect">
                                  <p:stCondLst>
                                    <p:cond delay="60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47" presetClass="entr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2" presetClass="emph" presetSubtype="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4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9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4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32" presetClass="emph" presetSubtype="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Rot by="120000">
                                      <p:cBhvr>
                                        <p:cTn id="6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47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2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Rot by="120000">
                                      <p:cBhvr>
                                        <p:cTn id="8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5" presetID="47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32" presetClass="emph" presetSubtype="0" fill="hold" grpId="1" nodeType="withEffect">
                                  <p:stCondLst>
                                    <p:cond delay="600"/>
                                  </p:stCondLst>
                                  <p:childTnLst>
                                    <p:animRot by="120000">
                                      <p:cBhvr>
                                        <p:cTn id="9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6" presetID="47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2" presetClass="emph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Rot by="120000">
                                      <p:cBhvr>
                                        <p:cTn id="10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7" presetID="47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32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1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8" presetID="47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32" presetClass="emph" presetSubtype="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Rot by="120000">
                                      <p:cBhvr>
                                        <p:cTn id="1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9" presetID="47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32" presetClass="emph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animRot by="120000">
                                      <p:cBhvr>
                                        <p:cTn id="13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200"/>
                            </p:stCondLst>
                            <p:childTnLst>
                              <p:par>
                                <p:cTn id="1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700"/>
                            </p:stCondLst>
                            <p:childTnLst>
                              <p:par>
                                <p:cTn id="1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200"/>
                            </p:stCondLst>
                            <p:childTnLst>
                              <p:par>
                                <p:cTn id="1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32" presetClass="emph" presetSubtype="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Rot by="120000">
                                      <p:cBhvr>
                                        <p:cTn id="16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5" presetID="47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5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32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Rot by="120000">
                                      <p:cBhvr>
                                        <p:cTn id="17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6" presetID="47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5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32" presetClass="emph" presetSubtype="0" fill="hold" grpId="1" nodeType="withEffect">
                                  <p:stCondLst>
                                    <p:cond delay="600"/>
                                  </p:stCondLst>
                                  <p:childTnLst>
                                    <p:animRot by="120000">
                                      <p:cBhvr>
                                        <p:cTn id="18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7" presetID="47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" presetID="32" presetClass="emph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Rot by="120000">
                                      <p:cBhvr>
                                        <p:cTn id="19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8" presetID="47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5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32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20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9" presetID="47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4" presetID="32" presetClass="emph" presetSubtype="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Rot by="120000">
                                      <p:cBhvr>
                                        <p:cTn id="2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0" presetID="47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32" presetClass="emph" presetSubtype="0" fill="hold" grpId="1" nodeType="withEffect">
                                  <p:stCondLst>
                                    <p:cond delay="1400"/>
                                  </p:stCondLst>
                                  <p:childTnLst>
                                    <p:animRot by="120000">
                                      <p:cBhvr>
                                        <p:cTn id="2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1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6" presetID="32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Rot by="120000">
                                      <p:cBhvr>
                                        <p:cTn id="23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2" presetID="47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1000"/>
                                        <p:tgtEl>
                                          <p:spTgt spid="5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7" presetID="32" presetClass="emph" presetSubtype="0" fill="hold" grpId="1" nodeType="withEffect">
                                  <p:stCondLst>
                                    <p:cond delay="1800"/>
                                  </p:stCondLst>
                                  <p:childTnLst>
                                    <p:animRot by="120000">
                                      <p:cBhvr>
                                        <p:cTn id="2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3" presetID="47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8" presetID="32" presetClass="emph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animRot by="120000">
                                      <p:cBhvr>
                                        <p:cTn id="25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3200"/>
                            </p:stCondLst>
                            <p:childTnLst>
                              <p:par>
                                <p:cTn id="2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7" dur="500"/>
                                        <p:tgtEl>
                                          <p:spTgt spid="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3700"/>
                            </p:stCondLst>
                            <p:childTnLst>
                              <p:par>
                                <p:cTn id="2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1" dur="500"/>
                                        <p:tgtEl>
                                          <p:spTgt spid="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4200"/>
                            </p:stCondLst>
                            <p:childTnLst>
                              <p:par>
                                <p:cTn id="2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1000"/>
                                        <p:tgtEl>
                                          <p:spTgt spid="5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3" presetID="32" presetClass="emph" presetSubtype="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Rot by="120000">
                                      <p:cBhvr>
                                        <p:cTn id="28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9" presetID="47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1000"/>
                                        <p:tgtEl>
                                          <p:spTgt spid="5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1000" fill="hold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4" presetID="32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Rot by="120000">
                                      <p:cBhvr>
                                        <p:cTn id="29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0" presetID="47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2" dur="10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3" dur="1000" fill="hold"/>
                                        <p:tgtEl>
                                          <p:spTgt spid="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1000" fill="hold"/>
                                        <p:tgtEl>
                                          <p:spTgt spid="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5" presetID="32" presetClass="emph" presetSubtype="0" fill="hold" grpId="1" nodeType="withEffect">
                                  <p:stCondLst>
                                    <p:cond delay="600"/>
                                  </p:stCondLst>
                                  <p:childTnLst>
                                    <p:animRot by="120000">
                                      <p:cBhvr>
                                        <p:cTn id="30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1" presetID="47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3" dur="10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4" dur="1000" fill="hold"/>
                                        <p:tgtEl>
                                          <p:spTgt spid="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1000" fill="hold"/>
                                        <p:tgtEl>
                                          <p:spTgt spid="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6" presetID="32" presetClass="emph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Rot by="120000">
                                      <p:cBhvr>
                                        <p:cTn id="31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2" presetID="47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4" dur="1000"/>
                                        <p:tgtEl>
                                          <p:spTgt spid="5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5" dur="1000" fill="hold"/>
                                        <p:tgtEl>
                                          <p:spTgt spid="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 fill="hold"/>
                                        <p:tgtEl>
                                          <p:spTgt spid="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7" presetID="32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3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3" presetID="47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5" dur="100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6" dur="1000" fill="hold"/>
                                        <p:tgtEl>
                                          <p:spTgt spid="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 fill="hold"/>
                                        <p:tgtEl>
                                          <p:spTgt spid="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8" presetID="32" presetClass="emph" presetSubtype="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Rot by="120000">
                                      <p:cBhvr>
                                        <p:cTn id="33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4" presetID="47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6" dur="1000"/>
                                        <p:tgtEl>
                                          <p:spTgt spid="5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7" dur="1000" fill="hold"/>
                                        <p:tgtEl>
                                          <p:spTgt spid="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1000" fill="hold"/>
                                        <p:tgtEl>
                                          <p:spTgt spid="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9" presetID="32" presetClass="emph" presetSubtype="0" fill="hold" grpId="1" nodeType="withEffect">
                                  <p:stCondLst>
                                    <p:cond delay="1400"/>
                                  </p:stCondLst>
                                  <p:childTnLst>
                                    <p:animRot by="120000">
                                      <p:cBhvr>
                                        <p:cTn id="3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5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7" dur="10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8" dur="1000" fill="hold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1000" fill="hold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0" presetID="32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Rot by="120000">
                                      <p:cBhvr>
                                        <p:cTn id="36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6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6" presetID="47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8" dur="100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9" dur="1000" fill="hold"/>
                                        <p:tgtEl>
                                          <p:spTgt spid="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0" dur="1000" fill="hold"/>
                                        <p:tgtEl>
                                          <p:spTgt spid="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1" presetID="32" presetClass="emph" presetSubtype="0" fill="hold" grpId="1" nodeType="withEffect">
                                  <p:stCondLst>
                                    <p:cond delay="1800"/>
                                  </p:stCondLst>
                                  <p:childTnLst>
                                    <p:animRot by="120000">
                                      <p:cBhvr>
                                        <p:cTn id="3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7" presetID="47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9" dur="10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0" dur="1000" fill="hold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1000" fill="hold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2" presetID="32" presetClass="emph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38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8" presetID="47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0" dur="10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1" dur="1000" fill="hold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0" fill="hold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3" presetID="32" presetClass="emph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39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9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9" presetID="47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1" dur="10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2" dur="1000" fill="hold"/>
                                        <p:tgtEl>
                                          <p:spTgt spid="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1000" fill="hold"/>
                                        <p:tgtEl>
                                          <p:spTgt spid="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4" presetID="32" presetClass="emph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Rot by="120000">
                                      <p:cBhvr>
                                        <p:cTn id="40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3" dur="500"/>
                                        <p:tgtEl>
                                          <p:spTgt spid="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4" fill="hold">
                            <p:stCondLst>
                              <p:cond delay="4000"/>
                            </p:stCondLst>
                            <p:childTnLst>
                              <p:par>
                                <p:cTn id="4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7" dur="5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8" fill="hold">
                            <p:stCondLst>
                              <p:cond delay="4500"/>
                            </p:stCondLst>
                            <p:childTnLst>
                              <p:par>
                                <p:cTn id="4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1" dur="50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2" fill="hold">
                      <p:stCondLst>
                        <p:cond delay="indefinite"/>
                      </p:stCondLst>
                      <p:childTnLst>
                        <p:par>
                          <p:cTn id="423" fill="hold">
                            <p:stCondLst>
                              <p:cond delay="0"/>
                            </p:stCondLst>
                            <p:childTnLst>
                              <p:par>
                                <p:cTn id="4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6" dur="10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7" dur="1000" fill="hold"/>
                                        <p:tgtEl>
                                          <p:spTgt spid="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1000" fill="hold"/>
                                        <p:tgtEl>
                                          <p:spTgt spid="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9" presetID="32" presetClass="emph" presetSubtype="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Rot by="120000">
                                      <p:cBhvr>
                                        <p:cTn id="4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5" presetID="47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7" dur="10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8" dur="1000" fill="hold"/>
                                        <p:tgtEl>
                                          <p:spTgt spid="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1000" fill="hold"/>
                                        <p:tgtEl>
                                          <p:spTgt spid="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0" presetID="32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Rot by="120000">
                                      <p:cBhvr>
                                        <p:cTn id="44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4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46" presetID="47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8" dur="10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9" dur="1000" fill="hold"/>
                                        <p:tgtEl>
                                          <p:spTgt spid="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1000" fill="hold"/>
                                        <p:tgtEl>
                                          <p:spTgt spid="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1" presetID="32" presetClass="emph" presetSubtype="0" fill="hold" grpId="1" nodeType="withEffect">
                                  <p:stCondLst>
                                    <p:cond delay="600"/>
                                  </p:stCondLst>
                                  <p:childTnLst>
                                    <p:animRot by="120000">
                                      <p:cBhvr>
                                        <p:cTn id="45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5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5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7" presetID="47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9" dur="10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0" dur="1000" fill="hold"/>
                                        <p:tgtEl>
                                          <p:spTgt spid="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1" dur="1000" fill="hold"/>
                                        <p:tgtEl>
                                          <p:spTgt spid="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2" presetID="32" presetClass="emph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Rot by="120000">
                                      <p:cBhvr>
                                        <p:cTn id="46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68" presetID="47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0" dur="1000"/>
                                        <p:tgtEl>
                                          <p:spTgt spid="5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1" dur="1000" fill="hold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2" dur="1000" fill="hold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3" presetID="32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4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9" presetID="47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1" dur="10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2" dur="1000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3" dur="1000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4" presetID="32" presetClass="emph" presetSubtype="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Rot by="120000">
                                      <p:cBhvr>
                                        <p:cTn id="48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8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0" presetID="47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2" dur="1000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3" dur="1000" fill="hold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000" fill="hold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5" presetID="32" presetClass="emph" presetSubtype="0" fill="hold" grpId="1" nodeType="withEffect">
                                  <p:stCondLst>
                                    <p:cond delay="1400"/>
                                  </p:stCondLst>
                                  <p:childTnLst>
                                    <p:animRot by="120000">
                                      <p:cBhvr>
                                        <p:cTn id="49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0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01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3" dur="10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4" dur="1000" fill="hold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1000" fill="hold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6" presetID="32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Rot by="120000">
                                      <p:cBhvr>
                                        <p:cTn id="50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2" presetID="47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4" dur="1000"/>
                                        <p:tgtEl>
                                          <p:spTgt spid="5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5" dur="1000" fill="hold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6" dur="1000" fill="hold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7" presetID="32" presetClass="emph" presetSubtype="0" fill="hold" grpId="1" nodeType="withEffect">
                                  <p:stCondLst>
                                    <p:cond delay="1800"/>
                                  </p:stCondLst>
                                  <p:childTnLst>
                                    <p:animRot by="120000">
                                      <p:cBhvr>
                                        <p:cTn id="5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23" presetID="47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5" dur="10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6" dur="1000" fill="hold"/>
                                        <p:tgtEl>
                                          <p:spTgt spid="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7" dur="1000" fill="hold"/>
                                        <p:tgtEl>
                                          <p:spTgt spid="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8" presetID="32" presetClass="emph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5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4" presetID="47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6" dur="1000"/>
                                        <p:tgtEl>
                                          <p:spTgt spid="5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7" dur="1000" fill="hold"/>
                                        <p:tgtEl>
                                          <p:spTgt spid="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8" dur="1000" fill="hold"/>
                                        <p:tgtEl>
                                          <p:spTgt spid="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9" presetID="32" presetClass="emph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5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5" presetID="47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7" dur="1000"/>
                                        <p:tgtEl>
                                          <p:spTgt spid="5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8" dur="1000" fill="hold"/>
                                        <p:tgtEl>
                                          <p:spTgt spid="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9" dur="1000" fill="hold"/>
                                        <p:tgtEl>
                                          <p:spTgt spid="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0" presetID="32" presetClass="emph" presetSubtype="0" fill="hold" grpId="1" nodeType="withEffect">
                                  <p:stCondLst>
                                    <p:cond delay="2200"/>
                                  </p:stCondLst>
                                  <p:childTnLst>
                                    <p:animRot by="120000">
                                      <p:cBhvr>
                                        <p:cTn id="55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5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5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6" presetID="47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8" dur="1000"/>
                                        <p:tgtEl>
                                          <p:spTgt spid="5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9" dur="1000" fill="hold"/>
                                        <p:tgtEl>
                                          <p:spTgt spid="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0" dur="1000" fill="hold"/>
                                        <p:tgtEl>
                                          <p:spTgt spid="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1" presetID="32" presetClass="emph" presetSubtype="0" fill="hold" grpId="1" nodeType="withEffect">
                                  <p:stCondLst>
                                    <p:cond delay="2400"/>
                                  </p:stCondLst>
                                  <p:childTnLst>
                                    <p:animRot by="120000">
                                      <p:cBhvr>
                                        <p:cTn id="56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6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6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7" presetID="47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9" dur="1000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0" dur="1000" fill="hold"/>
                                        <p:tgtEl>
                                          <p:spTgt spid="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1" dur="1000" fill="hold"/>
                                        <p:tgtEl>
                                          <p:spTgt spid="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2" presetID="32" presetClass="emph" presetSubtype="0" fill="hold" grpId="1" nodeType="withEffect">
                                  <p:stCondLst>
                                    <p:cond delay="2600"/>
                                  </p:stCondLst>
                                  <p:childTnLst>
                                    <p:animRot by="120000">
                                      <p:cBhvr>
                                        <p:cTn id="57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7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78" presetID="47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0" dur="10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1" dur="1000" fill="hold"/>
                                        <p:tgtEl>
                                          <p:spTgt spid="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2" dur="1000" fill="hold"/>
                                        <p:tgtEl>
                                          <p:spTgt spid="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3" presetID="32" presetClass="emph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Rot by="120000">
                                      <p:cBhvr>
                                        <p:cTn id="58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8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>
                            <p:stCondLst>
                              <p:cond delay="4000"/>
                            </p:stCondLst>
                            <p:childTnLst>
                              <p:par>
                                <p:cTn id="59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2" dur="50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>
                            <p:stCondLst>
                              <p:cond delay="4500"/>
                            </p:stCondLst>
                            <p:childTnLst>
                              <p:par>
                                <p:cTn id="5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6" dur="5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>
                            <p:stCondLst>
                              <p:cond delay="5000"/>
                            </p:stCondLst>
                            <p:childTnLst>
                              <p:par>
                                <p:cTn id="5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0" dur="500"/>
                                        <p:tgtEl>
                                          <p:spTgt spid="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" grpId="0" animBg="1"/>
      <p:bldP spid="486" grpId="1" animBg="1"/>
      <p:bldP spid="487" grpId="0" animBg="1"/>
      <p:bldP spid="487" grpId="1" animBg="1"/>
      <p:bldP spid="488" grpId="0" animBg="1"/>
      <p:bldP spid="488" grpId="1" animBg="1"/>
      <p:bldP spid="493" grpId="0"/>
      <p:bldP spid="498" grpId="0" animBg="1"/>
      <p:bldP spid="498" grpId="1" animBg="1"/>
      <p:bldP spid="499" grpId="0" animBg="1"/>
      <p:bldP spid="499" grpId="1" animBg="1"/>
      <p:bldP spid="500" grpId="0" animBg="1"/>
      <p:bldP spid="500" grpId="1" animBg="1"/>
      <p:bldP spid="501" grpId="0" animBg="1"/>
      <p:bldP spid="501" grpId="1" animBg="1"/>
      <p:bldP spid="502" grpId="0" animBg="1"/>
      <p:bldP spid="502" grpId="1" animBg="1"/>
      <p:bldP spid="503" grpId="0" animBg="1"/>
      <p:bldP spid="503" grpId="1" animBg="1"/>
      <p:bldP spid="508" grpId="0"/>
      <p:bldP spid="513" grpId="0" animBg="1"/>
      <p:bldP spid="513" grpId="1" animBg="1"/>
      <p:bldP spid="514" grpId="0" animBg="1"/>
      <p:bldP spid="514" grpId="1" animBg="1"/>
      <p:bldP spid="515" grpId="0" animBg="1"/>
      <p:bldP spid="515" grpId="1" animBg="1"/>
      <p:bldP spid="516" grpId="0" animBg="1"/>
      <p:bldP spid="516" grpId="1" animBg="1"/>
      <p:bldP spid="517" grpId="0" animBg="1"/>
      <p:bldP spid="517" grpId="1" animBg="1"/>
      <p:bldP spid="518" grpId="0" animBg="1"/>
      <p:bldP spid="518" grpId="1" animBg="1"/>
      <p:bldP spid="519" grpId="0" animBg="1"/>
      <p:bldP spid="519" grpId="1" animBg="1"/>
      <p:bldP spid="520" grpId="0" animBg="1"/>
      <p:bldP spid="520" grpId="1" animBg="1"/>
      <p:bldP spid="521" grpId="0" animBg="1"/>
      <p:bldP spid="521" grpId="1" animBg="1"/>
      <p:bldP spid="526" grpId="0"/>
      <p:bldP spid="531" grpId="0" animBg="1"/>
      <p:bldP spid="531" grpId="1" animBg="1"/>
      <p:bldP spid="532" grpId="0" animBg="1"/>
      <p:bldP spid="532" grpId="1" animBg="1"/>
      <p:bldP spid="533" grpId="0" animBg="1"/>
      <p:bldP spid="533" grpId="1" animBg="1"/>
      <p:bldP spid="534" grpId="0" animBg="1"/>
      <p:bldP spid="534" grpId="1" animBg="1"/>
      <p:bldP spid="535" grpId="0" animBg="1"/>
      <p:bldP spid="535" grpId="1" animBg="1"/>
      <p:bldP spid="536" grpId="0" animBg="1"/>
      <p:bldP spid="536" grpId="1" animBg="1"/>
      <p:bldP spid="537" grpId="0" animBg="1"/>
      <p:bldP spid="537" grpId="1" animBg="1"/>
      <p:bldP spid="538" grpId="0" animBg="1"/>
      <p:bldP spid="538" grpId="1" animBg="1"/>
      <p:bldP spid="539" grpId="0" animBg="1"/>
      <p:bldP spid="539" grpId="1" animBg="1"/>
      <p:bldP spid="540" grpId="0" animBg="1"/>
      <p:bldP spid="540" grpId="1" animBg="1"/>
      <p:bldP spid="541" grpId="0" animBg="1"/>
      <p:bldP spid="541" grpId="1" animBg="1"/>
      <p:bldP spid="546" grpId="0"/>
      <p:bldP spid="551" grpId="0" animBg="1"/>
      <p:bldP spid="551" grpId="1" animBg="1"/>
      <p:bldP spid="552" grpId="0" animBg="1"/>
      <p:bldP spid="552" grpId="1" animBg="1"/>
      <p:bldP spid="553" grpId="0" animBg="1"/>
      <p:bldP spid="553" grpId="1" animBg="1"/>
      <p:bldP spid="554" grpId="0" animBg="1"/>
      <p:bldP spid="554" grpId="1" animBg="1"/>
      <p:bldP spid="555" grpId="0" animBg="1"/>
      <p:bldP spid="555" grpId="1" animBg="1"/>
      <p:bldP spid="556" grpId="0" animBg="1"/>
      <p:bldP spid="556" grpId="1" animBg="1"/>
      <p:bldP spid="557" grpId="0" animBg="1"/>
      <p:bldP spid="557" grpId="1" animBg="1"/>
      <p:bldP spid="558" grpId="0" animBg="1"/>
      <p:bldP spid="558" grpId="1" animBg="1"/>
      <p:bldP spid="559" grpId="0" animBg="1"/>
      <p:bldP spid="559" grpId="1" animBg="1"/>
      <p:bldP spid="560" grpId="0" animBg="1"/>
      <p:bldP spid="560" grpId="1" animBg="1"/>
      <p:bldP spid="561" grpId="0" animBg="1"/>
      <p:bldP spid="561" grpId="1" animBg="1"/>
      <p:bldP spid="562" grpId="0" animBg="1"/>
      <p:bldP spid="562" grpId="1" animBg="1"/>
      <p:bldP spid="563" grpId="0" animBg="1"/>
      <p:bldP spid="563" grpId="1" animBg="1"/>
      <p:bldP spid="564" grpId="0" animBg="1"/>
      <p:bldP spid="564" grpId="1" animBg="1"/>
      <p:bldP spid="56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75000"/>
                <a:lumOff val="25000"/>
              </a:schemeClr>
            </a:gs>
            <a:gs pos="48000">
              <a:schemeClr val="tx1">
                <a:lumMod val="65000"/>
              </a:schemeClr>
            </a:gs>
            <a:gs pos="100000">
              <a:schemeClr val="tx1">
                <a:lumMod val="65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66478" y="958528"/>
            <a:ext cx="787366" cy="784830"/>
            <a:chOff x="3378031" y="1268723"/>
            <a:chExt cx="1049821" cy="1046440"/>
          </a:xfrm>
        </p:grpSpPr>
        <p:sp>
          <p:nvSpPr>
            <p:cNvPr id="3" name="Rounded Rectangle 2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483734" y="1268723"/>
              <a:ext cx="801929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A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85157" y="958527"/>
            <a:ext cx="787366" cy="784830"/>
            <a:chOff x="3378031" y="1268723"/>
            <a:chExt cx="1049821" cy="1046440"/>
          </a:xfrm>
        </p:grpSpPr>
        <p:sp>
          <p:nvSpPr>
            <p:cNvPr id="7" name="Rounded Rectangle 6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483734" y="1268723"/>
              <a:ext cx="801929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B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803836" y="958527"/>
            <a:ext cx="787366" cy="784830"/>
            <a:chOff x="3378031" y="1268723"/>
            <a:chExt cx="1049821" cy="1046440"/>
          </a:xfrm>
        </p:grpSpPr>
        <p:sp>
          <p:nvSpPr>
            <p:cNvPr id="11" name="Rounded Rectangle 10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483734" y="1268723"/>
              <a:ext cx="801929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C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65998" y="958527"/>
            <a:ext cx="787366" cy="784830"/>
            <a:chOff x="3378031" y="1268723"/>
            <a:chExt cx="1049821" cy="1046440"/>
          </a:xfrm>
        </p:grpSpPr>
        <p:sp>
          <p:nvSpPr>
            <p:cNvPr id="15" name="Rounded Rectangle 14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483734" y="1268723"/>
              <a:ext cx="801929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D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2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528161" y="958527"/>
            <a:ext cx="787366" cy="784830"/>
            <a:chOff x="3378031" y="1268723"/>
            <a:chExt cx="1049821" cy="1046440"/>
          </a:xfrm>
        </p:grpSpPr>
        <p:sp>
          <p:nvSpPr>
            <p:cNvPr id="19" name="Rounded Rectangle 18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505107" y="1268723"/>
              <a:ext cx="759184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E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339219" y="958527"/>
            <a:ext cx="787366" cy="784830"/>
            <a:chOff x="3378031" y="1268723"/>
            <a:chExt cx="1049821" cy="1046440"/>
          </a:xfrm>
        </p:grpSpPr>
        <p:sp>
          <p:nvSpPr>
            <p:cNvPr id="23" name="Rounded Rectangle 22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526480" y="1268723"/>
              <a:ext cx="716437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F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4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143133" y="958527"/>
            <a:ext cx="787366" cy="784830"/>
            <a:chOff x="3378031" y="1268723"/>
            <a:chExt cx="1049821" cy="1046440"/>
          </a:xfrm>
        </p:grpSpPr>
        <p:sp>
          <p:nvSpPr>
            <p:cNvPr id="27" name="Rounded Rectangle 26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462362" y="1268723"/>
              <a:ext cx="844676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G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2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939439" y="958527"/>
            <a:ext cx="787366" cy="784830"/>
            <a:chOff x="3378031" y="1268723"/>
            <a:chExt cx="1049821" cy="1046440"/>
          </a:xfrm>
        </p:grpSpPr>
        <p:sp>
          <p:nvSpPr>
            <p:cNvPr id="31" name="Rounded Rectangle 30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483734" y="1268723"/>
              <a:ext cx="801929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H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4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66478" y="1818901"/>
            <a:ext cx="787366" cy="784830"/>
            <a:chOff x="3378031" y="1268723"/>
            <a:chExt cx="1049821" cy="1046440"/>
          </a:xfrm>
        </p:grpSpPr>
        <p:sp>
          <p:nvSpPr>
            <p:cNvPr id="35" name="Rounded Rectangle 34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54722" y="1268723"/>
              <a:ext cx="459955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I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985157" y="1818900"/>
            <a:ext cx="787366" cy="784830"/>
            <a:chOff x="3378031" y="1268723"/>
            <a:chExt cx="1049821" cy="1046440"/>
          </a:xfrm>
        </p:grpSpPr>
        <p:sp>
          <p:nvSpPr>
            <p:cNvPr id="39" name="Rounded Rectangle 38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547855" y="1268723"/>
              <a:ext cx="673689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J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8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1803836" y="1818900"/>
            <a:ext cx="787366" cy="784830"/>
            <a:chOff x="3378031" y="1268723"/>
            <a:chExt cx="1049821" cy="1046440"/>
          </a:xfrm>
        </p:grpSpPr>
        <p:sp>
          <p:nvSpPr>
            <p:cNvPr id="43" name="Rounded Rectangle 42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483734" y="1268723"/>
              <a:ext cx="801929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K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5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665998" y="1818900"/>
            <a:ext cx="787366" cy="784830"/>
            <a:chOff x="3378031" y="1268723"/>
            <a:chExt cx="1049821" cy="1046440"/>
          </a:xfrm>
        </p:grpSpPr>
        <p:sp>
          <p:nvSpPr>
            <p:cNvPr id="47" name="Rounded Rectangle 46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526480" y="1268723"/>
              <a:ext cx="716437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L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3528161" y="1818900"/>
            <a:ext cx="787366" cy="784830"/>
            <a:chOff x="3378031" y="1268723"/>
            <a:chExt cx="1049821" cy="1046440"/>
          </a:xfrm>
        </p:grpSpPr>
        <p:sp>
          <p:nvSpPr>
            <p:cNvPr id="51" name="Rounded Rectangle 50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440988" y="1268723"/>
              <a:ext cx="887422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M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4339219" y="1818900"/>
            <a:ext cx="787366" cy="784830"/>
            <a:chOff x="3378031" y="1268723"/>
            <a:chExt cx="1049821" cy="1046440"/>
          </a:xfrm>
        </p:grpSpPr>
        <p:sp>
          <p:nvSpPr>
            <p:cNvPr id="55" name="Rounded Rectangle 54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483734" y="1268723"/>
              <a:ext cx="801929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N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143133" y="1818900"/>
            <a:ext cx="787366" cy="784830"/>
            <a:chOff x="3378031" y="1268723"/>
            <a:chExt cx="1049821" cy="1046440"/>
          </a:xfrm>
        </p:grpSpPr>
        <p:sp>
          <p:nvSpPr>
            <p:cNvPr id="59" name="Rounded Rectangle 58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462362" y="1268723"/>
              <a:ext cx="844676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O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5939439" y="1818900"/>
            <a:ext cx="787366" cy="784830"/>
            <a:chOff x="3378031" y="1268723"/>
            <a:chExt cx="1049821" cy="1046440"/>
          </a:xfrm>
        </p:grpSpPr>
        <p:sp>
          <p:nvSpPr>
            <p:cNvPr id="63" name="Rounded Rectangle 62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505107" y="1268723"/>
              <a:ext cx="759184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P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66478" y="2696305"/>
            <a:ext cx="850539" cy="784830"/>
            <a:chOff x="3378031" y="1268723"/>
            <a:chExt cx="1134052" cy="1046440"/>
          </a:xfrm>
        </p:grpSpPr>
        <p:sp>
          <p:nvSpPr>
            <p:cNvPr id="67" name="Rounded Rectangle 66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3462362" y="1268723"/>
              <a:ext cx="844676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Q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017679" y="1992159"/>
              <a:ext cx="4944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10</a:t>
              </a:r>
              <a:endParaRPr lang="en-US" sz="750" b="1" dirty="0">
                <a:solidFill>
                  <a:schemeClr val="tx2">
                    <a:lumMod val="25000"/>
                    <a:alpha val="67000"/>
                  </a:schemeClr>
                </a:solidFill>
                <a:latin typeface="Helvetica" charset="0"/>
                <a:ea typeface="Helvetica" charset="0"/>
                <a:cs typeface="Helvetica" charset="0"/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985157" y="2696304"/>
            <a:ext cx="787366" cy="784830"/>
            <a:chOff x="3378031" y="1268723"/>
            <a:chExt cx="1049821" cy="1046440"/>
          </a:xfrm>
        </p:grpSpPr>
        <p:sp>
          <p:nvSpPr>
            <p:cNvPr id="71" name="Rounded Rectangle 70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483734" y="1268723"/>
              <a:ext cx="801929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R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1803836" y="2696304"/>
            <a:ext cx="787366" cy="784830"/>
            <a:chOff x="3378031" y="1268723"/>
            <a:chExt cx="1049821" cy="1046440"/>
          </a:xfrm>
        </p:grpSpPr>
        <p:sp>
          <p:nvSpPr>
            <p:cNvPr id="75" name="Rounded Rectangle 74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3505107" y="1268723"/>
              <a:ext cx="759184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S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2665998" y="2696304"/>
            <a:ext cx="787366" cy="784830"/>
            <a:chOff x="3378031" y="1268723"/>
            <a:chExt cx="1049821" cy="1046440"/>
          </a:xfrm>
        </p:grpSpPr>
        <p:sp>
          <p:nvSpPr>
            <p:cNvPr id="79" name="Rounded Rectangle 78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526480" y="1268723"/>
              <a:ext cx="716437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T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3528161" y="2696304"/>
            <a:ext cx="787366" cy="784830"/>
            <a:chOff x="3378031" y="1268723"/>
            <a:chExt cx="1049821" cy="1046440"/>
          </a:xfrm>
        </p:grpSpPr>
        <p:sp>
          <p:nvSpPr>
            <p:cNvPr id="83" name="Rounded Rectangle 82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3483734" y="1268723"/>
              <a:ext cx="801929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U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4339219" y="2696304"/>
            <a:ext cx="787366" cy="784830"/>
            <a:chOff x="3378031" y="1268723"/>
            <a:chExt cx="1049821" cy="1046440"/>
          </a:xfrm>
        </p:grpSpPr>
        <p:sp>
          <p:nvSpPr>
            <p:cNvPr id="87" name="Rounded Rectangle 86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3505107" y="1268723"/>
              <a:ext cx="759184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V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4</a:t>
              </a: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5143133" y="2696304"/>
            <a:ext cx="787366" cy="784830"/>
            <a:chOff x="3378031" y="1268723"/>
            <a:chExt cx="1049821" cy="1046440"/>
          </a:xfrm>
        </p:grpSpPr>
        <p:sp>
          <p:nvSpPr>
            <p:cNvPr id="91" name="Rounded Rectangle 90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3398242" y="1268723"/>
              <a:ext cx="972917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W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4</a:t>
              </a: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5939439" y="2696304"/>
            <a:ext cx="787366" cy="784830"/>
            <a:chOff x="3378031" y="1268723"/>
            <a:chExt cx="1049821" cy="1046440"/>
          </a:xfrm>
        </p:grpSpPr>
        <p:sp>
          <p:nvSpPr>
            <p:cNvPr id="95" name="Rounded Rectangle 94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505107" y="1268723"/>
              <a:ext cx="759184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X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8</a:t>
              </a: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166478" y="3610705"/>
            <a:ext cx="787366" cy="784830"/>
            <a:chOff x="3378031" y="1268723"/>
            <a:chExt cx="1049821" cy="1046440"/>
          </a:xfrm>
        </p:grpSpPr>
        <p:sp>
          <p:nvSpPr>
            <p:cNvPr id="99" name="Rounded Rectangle 98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3505107" y="1268723"/>
              <a:ext cx="759184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Y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4107231" y="1992159"/>
              <a:ext cx="320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4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985156" y="3610704"/>
            <a:ext cx="787367" cy="784830"/>
            <a:chOff x="3378031" y="1268723"/>
            <a:chExt cx="1049822" cy="1046440"/>
          </a:xfrm>
        </p:grpSpPr>
        <p:sp>
          <p:nvSpPr>
            <p:cNvPr id="103" name="Rounded Rectangle 102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3526480" y="1268723"/>
              <a:ext cx="716437" cy="1046440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Z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4041635" y="1992159"/>
              <a:ext cx="3862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10</a:t>
              </a:r>
              <a:endParaRPr lang="en-US" sz="750" b="1" dirty="0">
                <a:solidFill>
                  <a:schemeClr val="tx2">
                    <a:lumMod val="25000"/>
                    <a:alpha val="67000"/>
                  </a:schemeClr>
                </a:solidFill>
                <a:latin typeface="Helvetica" charset="0"/>
                <a:ea typeface="Helvetica" charset="0"/>
                <a:cs typeface="Helvetica" charset="0"/>
              </a:endParaRPr>
            </a:p>
          </p:txBody>
        </p:sp>
      </p:grpSp>
      <p:sp>
        <p:nvSpPr>
          <p:cNvPr id="107" name="TextBox 106">
            <a:extLst>
              <a:ext uri="{FF2B5EF4-FFF2-40B4-BE49-F238E27FC236}">
                <a16:creationId xmlns:a16="http://schemas.microsoft.com/office/drawing/2014/main" id="{76F18A97-A6F8-4161-9869-3448E9C7CCE8}"/>
              </a:ext>
            </a:extLst>
          </p:cNvPr>
          <p:cNvSpPr txBox="1"/>
          <p:nvPr/>
        </p:nvSpPr>
        <p:spPr>
          <a:xfrm>
            <a:off x="2602587" y="622999"/>
            <a:ext cx="1652825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950" b="1" dirty="0"/>
              <a:t>LETTERS-TILES</a:t>
            </a:r>
          </a:p>
        </p:txBody>
      </p:sp>
    </p:spTree>
    <p:extLst>
      <p:ext uri="{BB962C8B-B14F-4D97-AF65-F5344CB8AC3E}">
        <p14:creationId xmlns:p14="http://schemas.microsoft.com/office/powerpoint/2010/main" val="1415868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75000"/>
                <a:lumOff val="25000"/>
              </a:schemeClr>
            </a:gs>
            <a:gs pos="48000">
              <a:schemeClr val="tx1">
                <a:lumMod val="65000"/>
              </a:schemeClr>
            </a:gs>
            <a:gs pos="100000">
              <a:schemeClr val="tx1">
                <a:lumMod val="65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Rounded Rectangle 195"/>
          <p:cNvSpPr/>
          <p:nvPr/>
        </p:nvSpPr>
        <p:spPr>
          <a:xfrm>
            <a:off x="5963479" y="-68256"/>
            <a:ext cx="1001864" cy="100186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97" name="Rounded Rectangle 196"/>
          <p:cNvSpPr/>
          <p:nvPr/>
        </p:nvSpPr>
        <p:spPr>
          <a:xfrm>
            <a:off x="5765818" y="433303"/>
            <a:ext cx="676006" cy="676006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98" name="Rounded Rectangle 197"/>
          <p:cNvSpPr/>
          <p:nvPr/>
        </p:nvSpPr>
        <p:spPr>
          <a:xfrm>
            <a:off x="-164510" y="4289454"/>
            <a:ext cx="1001864" cy="100186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99" name="Rounded Rectangle 198"/>
          <p:cNvSpPr/>
          <p:nvPr/>
        </p:nvSpPr>
        <p:spPr>
          <a:xfrm>
            <a:off x="447382" y="3805870"/>
            <a:ext cx="676006" cy="676006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200" name="Rounded Rectangle 199"/>
          <p:cNvSpPr/>
          <p:nvPr/>
        </p:nvSpPr>
        <p:spPr>
          <a:xfrm>
            <a:off x="4680440" y="709541"/>
            <a:ext cx="1918954" cy="191895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201" name="Rounded Rectangle 200"/>
          <p:cNvSpPr/>
          <p:nvPr/>
        </p:nvSpPr>
        <p:spPr>
          <a:xfrm>
            <a:off x="4728457" y="-148925"/>
            <a:ext cx="510392" cy="510392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 dirty="0"/>
          </a:p>
        </p:txBody>
      </p:sp>
      <p:sp>
        <p:nvSpPr>
          <p:cNvPr id="202" name="Rounded Rectangle 201"/>
          <p:cNvSpPr/>
          <p:nvPr/>
        </p:nvSpPr>
        <p:spPr>
          <a:xfrm>
            <a:off x="-239459" y="3156524"/>
            <a:ext cx="934838" cy="934838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55" name="TextBox 154"/>
          <p:cNvSpPr txBox="1"/>
          <p:nvPr/>
        </p:nvSpPr>
        <p:spPr>
          <a:xfrm>
            <a:off x="43932" y="529560"/>
            <a:ext cx="2028119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The quick brown fox jumped over the lazy dog.</a:t>
            </a:r>
          </a:p>
        </p:txBody>
      </p:sp>
      <p:grpSp>
        <p:nvGrpSpPr>
          <p:cNvPr id="168" name="Group 167"/>
          <p:cNvGrpSpPr/>
          <p:nvPr/>
        </p:nvGrpSpPr>
        <p:grpSpPr>
          <a:xfrm>
            <a:off x="94449" y="72146"/>
            <a:ext cx="2089685" cy="426011"/>
            <a:chOff x="125932" y="81438"/>
            <a:chExt cx="3570426" cy="727881"/>
          </a:xfrm>
        </p:grpSpPr>
        <p:grpSp>
          <p:nvGrpSpPr>
            <p:cNvPr id="169" name="Group 168"/>
            <p:cNvGrpSpPr/>
            <p:nvPr/>
          </p:nvGrpSpPr>
          <p:grpSpPr>
            <a:xfrm>
              <a:off x="125932" y="81438"/>
              <a:ext cx="2709356" cy="727881"/>
              <a:chOff x="316345" y="1448918"/>
              <a:chExt cx="2709356" cy="727881"/>
            </a:xfrm>
          </p:grpSpPr>
          <p:grpSp>
            <p:nvGrpSpPr>
              <p:cNvPr id="174" name="Group 173"/>
              <p:cNvGrpSpPr/>
              <p:nvPr/>
            </p:nvGrpSpPr>
            <p:grpSpPr>
              <a:xfrm>
                <a:off x="316345" y="1519172"/>
                <a:ext cx="606210" cy="654487"/>
                <a:chOff x="3378031" y="1271050"/>
                <a:chExt cx="1049821" cy="1133424"/>
              </a:xfrm>
            </p:grpSpPr>
            <p:sp>
              <p:nvSpPr>
                <p:cNvPr id="191" name="Rounded Rectangle 190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192" name="TextBox 191"/>
                <p:cNvSpPr txBox="1"/>
                <p:nvPr/>
              </p:nvSpPr>
              <p:spPr>
                <a:xfrm>
                  <a:off x="3535884" y="1388812"/>
                  <a:ext cx="69762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S</a:t>
                  </a:r>
                </a:p>
              </p:txBody>
            </p:sp>
            <p:sp>
              <p:nvSpPr>
                <p:cNvPr id="193" name="TextBox 192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175" name="Group 174"/>
              <p:cNvGrpSpPr/>
              <p:nvPr/>
            </p:nvGrpSpPr>
            <p:grpSpPr>
              <a:xfrm>
                <a:off x="863945" y="1458356"/>
                <a:ext cx="606210" cy="650153"/>
                <a:chOff x="3378031" y="1271050"/>
                <a:chExt cx="1049821" cy="1125919"/>
              </a:xfrm>
            </p:grpSpPr>
            <p:sp>
              <p:nvSpPr>
                <p:cNvPr id="188" name="Rounded Rectangle 187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189" name="TextBox 188"/>
                <p:cNvSpPr txBox="1"/>
                <p:nvPr/>
              </p:nvSpPr>
              <p:spPr>
                <a:xfrm>
                  <a:off x="3557526" y="1381307"/>
                  <a:ext cx="654345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L</a:t>
                  </a:r>
                </a:p>
              </p:txBody>
            </p:sp>
            <p:sp>
              <p:nvSpPr>
                <p:cNvPr id="190" name="TextBox 189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176" name="Group 175"/>
              <p:cNvGrpSpPr/>
              <p:nvPr/>
            </p:nvGrpSpPr>
            <p:grpSpPr>
              <a:xfrm>
                <a:off x="1428572" y="1526646"/>
                <a:ext cx="606210" cy="650153"/>
                <a:chOff x="3378031" y="1271050"/>
                <a:chExt cx="1049821" cy="1125919"/>
              </a:xfrm>
            </p:grpSpPr>
            <p:sp>
              <p:nvSpPr>
                <p:cNvPr id="185" name="Rounded Rectangle 184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186" name="TextBox 185"/>
                <p:cNvSpPr txBox="1"/>
                <p:nvPr/>
              </p:nvSpPr>
              <p:spPr>
                <a:xfrm>
                  <a:off x="3685766" y="1381307"/>
                  <a:ext cx="397866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I</a:t>
                  </a:r>
                </a:p>
              </p:txBody>
            </p:sp>
            <p:sp>
              <p:nvSpPr>
                <p:cNvPr id="187" name="TextBox 186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177" name="Group 176"/>
              <p:cNvGrpSpPr/>
              <p:nvPr/>
            </p:nvGrpSpPr>
            <p:grpSpPr>
              <a:xfrm>
                <a:off x="1922840" y="1448918"/>
                <a:ext cx="606210" cy="650153"/>
                <a:chOff x="3378031" y="1271050"/>
                <a:chExt cx="1049821" cy="1125919"/>
              </a:xfrm>
            </p:grpSpPr>
            <p:sp>
              <p:nvSpPr>
                <p:cNvPr id="182" name="Rounded Rectangle 181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183" name="TextBox 182"/>
                <p:cNvSpPr txBox="1"/>
                <p:nvPr/>
              </p:nvSpPr>
              <p:spPr>
                <a:xfrm>
                  <a:off x="3514246" y="1381307"/>
                  <a:ext cx="74090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D</a:t>
                  </a:r>
                </a:p>
              </p:txBody>
            </p:sp>
            <p:sp>
              <p:nvSpPr>
                <p:cNvPr id="184" name="TextBox 183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2</a:t>
                  </a:r>
                </a:p>
              </p:txBody>
            </p:sp>
          </p:grpSp>
          <p:grpSp>
            <p:nvGrpSpPr>
              <p:cNvPr id="178" name="Group 177"/>
              <p:cNvGrpSpPr/>
              <p:nvPr/>
            </p:nvGrpSpPr>
            <p:grpSpPr>
              <a:xfrm>
                <a:off x="2419491" y="1480751"/>
                <a:ext cx="606210" cy="650153"/>
                <a:chOff x="3378031" y="1271050"/>
                <a:chExt cx="1049821" cy="1125919"/>
              </a:xfrm>
            </p:grpSpPr>
            <p:sp>
              <p:nvSpPr>
                <p:cNvPr id="179" name="Rounded Rectangle 178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180" name="TextBox 179"/>
                <p:cNvSpPr txBox="1"/>
                <p:nvPr/>
              </p:nvSpPr>
              <p:spPr>
                <a:xfrm>
                  <a:off x="3535884" y="1381307"/>
                  <a:ext cx="69762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E</a:t>
                  </a:r>
                </a:p>
              </p:txBody>
            </p:sp>
            <p:sp>
              <p:nvSpPr>
                <p:cNvPr id="181" name="TextBox 180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</p:grpSp>
        <p:grpSp>
          <p:nvGrpSpPr>
            <p:cNvPr id="170" name="Group 169"/>
            <p:cNvGrpSpPr/>
            <p:nvPr/>
          </p:nvGrpSpPr>
          <p:grpSpPr>
            <a:xfrm>
              <a:off x="3090148" y="156026"/>
              <a:ext cx="606210" cy="650153"/>
              <a:chOff x="3378031" y="1271050"/>
              <a:chExt cx="1049821" cy="1125919"/>
            </a:xfrm>
          </p:grpSpPr>
          <p:sp>
            <p:nvSpPr>
              <p:cNvPr id="171" name="Rounded Rectangle 170"/>
              <p:cNvSpPr/>
              <p:nvPr/>
            </p:nvSpPr>
            <p:spPr>
              <a:xfrm>
                <a:off x="3378031" y="1271050"/>
                <a:ext cx="1013336" cy="1013336"/>
              </a:xfrm>
              <a:prstGeom prst="roundRect">
                <a:avLst>
                  <a:gd name="adj" fmla="val 4128"/>
                </a:avLst>
              </a:prstGeom>
              <a:gradFill>
                <a:gsLst>
                  <a:gs pos="1000">
                    <a:schemeClr val="bg2">
                      <a:lumMod val="20000"/>
                      <a:lumOff val="80000"/>
                    </a:schemeClr>
                  </a:gs>
                  <a:gs pos="18000">
                    <a:schemeClr val="accent1">
                      <a:lumMod val="0"/>
                      <a:lumOff val="100000"/>
                    </a:schemeClr>
                  </a:gs>
                  <a:gs pos="70000">
                    <a:schemeClr val="accent1">
                      <a:lumMod val="0"/>
                      <a:lumOff val="100000"/>
                    </a:schemeClr>
                  </a:gs>
                  <a:gs pos="100000">
                    <a:schemeClr val="bg2">
                      <a:lumMod val="27000"/>
                      <a:lumOff val="73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2286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balanced" dir="t"/>
              </a:scene3d>
              <a:sp3d prstMaterial="matte">
                <a:bevelT w="44450" h="12700" prst="coolSlan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endParaRPr lang="en-US" sz="1053"/>
              </a:p>
            </p:txBody>
          </p:sp>
          <p:sp>
            <p:nvSpPr>
              <p:cNvPr id="172" name="TextBox 171"/>
              <p:cNvSpPr txBox="1"/>
              <p:nvPr/>
            </p:nvSpPr>
            <p:spPr>
              <a:xfrm>
                <a:off x="3528380" y="1381307"/>
                <a:ext cx="697628" cy="1015662"/>
              </a:xfrm>
              <a:prstGeom prst="rect">
                <a:avLst/>
              </a:prstGeom>
              <a:noFill/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txBody>
              <a:bodyPr wrap="none" rtlCol="0">
                <a:normAutofit fontScale="40000" lnSpcReduction="20000"/>
              </a:bodyPr>
              <a:lstStyle/>
              <a:p>
                <a:pPr algn="ctr"/>
                <a:r>
                  <a:rPr lang="en-US" sz="4500" b="1" dirty="0">
                    <a:solidFill>
                      <a:schemeClr val="tx2">
                        <a:lumMod val="25000"/>
                        <a:alpha val="54000"/>
                      </a:schemeClr>
                    </a:solidFill>
                    <a:effectLst>
                      <a:innerShdw blurRad="63500" dist="50800" dir="13500000">
                        <a:prstClr val="black">
                          <a:alpha val="50000"/>
                        </a:prstClr>
                      </a:innerShdw>
                    </a:effectLst>
                    <a:latin typeface="Helvetica" charset="0"/>
                    <a:ea typeface="Helvetica" charset="0"/>
                    <a:cs typeface="Helvetica" charset="0"/>
                  </a:rPr>
                  <a:t>2</a:t>
                </a:r>
              </a:p>
            </p:txBody>
          </p:sp>
          <p:sp>
            <p:nvSpPr>
              <p:cNvPr id="173" name="TextBox 172"/>
              <p:cNvSpPr txBox="1"/>
              <p:nvPr/>
            </p:nvSpPr>
            <p:spPr>
              <a:xfrm>
                <a:off x="4107231" y="1992159"/>
                <a:ext cx="320621" cy="246221"/>
              </a:xfrm>
              <a:prstGeom prst="rect">
                <a:avLst/>
              </a:prstGeom>
              <a:noFill/>
            </p:spPr>
            <p:txBody>
              <a:bodyPr wrap="square" rtlCol="0">
                <a:normAutofit fontScale="25000" lnSpcReduction="20000"/>
              </a:bodyPr>
              <a:lstStyle/>
              <a:p>
                <a:pPr algn="ctr"/>
                <a:r>
                  <a:rPr lang="en-US" sz="750" b="1" dirty="0">
                    <a:solidFill>
                      <a:schemeClr val="tx2">
                        <a:lumMod val="25000"/>
                        <a:alpha val="67000"/>
                      </a:schemeClr>
                    </a:solidFill>
                    <a:latin typeface="Helvetica" charset="0"/>
                    <a:ea typeface="Helvetica" charset="0"/>
                    <a:cs typeface="Helvetica" charset="0"/>
                  </a:rPr>
                  <a:t>4</a:t>
                </a:r>
              </a:p>
            </p:txBody>
          </p:sp>
        </p:grpSp>
      </p:grpSp>
      <p:grpSp>
        <p:nvGrpSpPr>
          <p:cNvPr id="336" name="Group 335">
            <a:extLst>
              <a:ext uri="{FF2B5EF4-FFF2-40B4-BE49-F238E27FC236}">
                <a16:creationId xmlns:a16="http://schemas.microsoft.com/office/drawing/2014/main" id="{AFCEDA32-8581-4CEA-ADC1-B98242E6FE29}"/>
              </a:ext>
            </a:extLst>
          </p:cNvPr>
          <p:cNvGrpSpPr/>
          <p:nvPr/>
        </p:nvGrpSpPr>
        <p:grpSpPr>
          <a:xfrm>
            <a:off x="2571323" y="2298953"/>
            <a:ext cx="538853" cy="577914"/>
            <a:chOff x="3378031" y="1271050"/>
            <a:chExt cx="1049821" cy="1125919"/>
          </a:xfrm>
        </p:grpSpPr>
        <p:sp>
          <p:nvSpPr>
            <p:cNvPr id="337" name="Rounded Rectangle 2">
              <a:extLst>
                <a:ext uri="{FF2B5EF4-FFF2-40B4-BE49-F238E27FC236}">
                  <a16:creationId xmlns:a16="http://schemas.microsoft.com/office/drawing/2014/main" id="{B8F65AE8-901B-4853-A55B-25DC9227B979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5FFACEAF-D8A7-4B69-B0BA-EA4B88CF3AF0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A</a:t>
              </a:r>
            </a:p>
          </p:txBody>
        </p:sp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EA27AD0C-75EA-4669-A922-4CC7A93C67F4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340" name="Group 339">
            <a:extLst>
              <a:ext uri="{FF2B5EF4-FFF2-40B4-BE49-F238E27FC236}">
                <a16:creationId xmlns:a16="http://schemas.microsoft.com/office/drawing/2014/main" id="{17251B08-2EFA-4A68-8CC7-6DA792BC1589}"/>
              </a:ext>
            </a:extLst>
          </p:cNvPr>
          <p:cNvGrpSpPr/>
          <p:nvPr/>
        </p:nvGrpSpPr>
        <p:grpSpPr>
          <a:xfrm>
            <a:off x="290553" y="2309715"/>
            <a:ext cx="538853" cy="577914"/>
            <a:chOff x="3378031" y="1271050"/>
            <a:chExt cx="1049821" cy="1125919"/>
          </a:xfrm>
        </p:grpSpPr>
        <p:sp>
          <p:nvSpPr>
            <p:cNvPr id="341" name="Rounded Rectangle 10">
              <a:extLst>
                <a:ext uri="{FF2B5EF4-FFF2-40B4-BE49-F238E27FC236}">
                  <a16:creationId xmlns:a16="http://schemas.microsoft.com/office/drawing/2014/main" id="{26A9D325-6F4E-45DB-92F7-848AEBFBBDF7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2C96931E-7186-4AF8-B60A-1B8278B883C2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C</a:t>
              </a:r>
            </a:p>
          </p:txBody>
        </p:sp>
        <p:sp>
          <p:nvSpPr>
            <p:cNvPr id="343" name="TextBox 342">
              <a:extLst>
                <a:ext uri="{FF2B5EF4-FFF2-40B4-BE49-F238E27FC236}">
                  <a16:creationId xmlns:a16="http://schemas.microsoft.com/office/drawing/2014/main" id="{241CBFCD-774C-4DD1-B702-B8E242A8BADC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9821B2C-A3D6-4503-9C09-3EFC29726C92}"/>
              </a:ext>
            </a:extLst>
          </p:cNvPr>
          <p:cNvGrpSpPr/>
          <p:nvPr/>
        </p:nvGrpSpPr>
        <p:grpSpPr>
          <a:xfrm>
            <a:off x="4800855" y="1731802"/>
            <a:ext cx="538853" cy="577914"/>
            <a:chOff x="3378031" y="1271050"/>
            <a:chExt cx="1049821" cy="1125919"/>
          </a:xfrm>
        </p:grpSpPr>
        <p:sp>
          <p:nvSpPr>
            <p:cNvPr id="345" name="Rounded Rectangle 18">
              <a:extLst>
                <a:ext uri="{FF2B5EF4-FFF2-40B4-BE49-F238E27FC236}">
                  <a16:creationId xmlns:a16="http://schemas.microsoft.com/office/drawing/2014/main" id="{6A282A72-05FF-4086-9B23-E30A7A1D43F4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D6A17299-83EC-4C42-9511-7B30CC79316C}"/>
                </a:ext>
              </a:extLst>
            </p:cNvPr>
            <p:cNvSpPr txBox="1"/>
            <p:nvPr/>
          </p:nvSpPr>
          <p:spPr>
            <a:xfrm>
              <a:off x="3535884" y="1381307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E</a:t>
              </a:r>
            </a:p>
          </p:txBody>
        </p:sp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CA33D29E-1F7B-4BED-8A57-AF9CC8EC6E94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348" name="Group 347">
            <a:extLst>
              <a:ext uri="{FF2B5EF4-FFF2-40B4-BE49-F238E27FC236}">
                <a16:creationId xmlns:a16="http://schemas.microsoft.com/office/drawing/2014/main" id="{F4A5D70D-FB71-429C-993B-699FFF12A88A}"/>
              </a:ext>
            </a:extLst>
          </p:cNvPr>
          <p:cNvGrpSpPr/>
          <p:nvPr/>
        </p:nvGrpSpPr>
        <p:grpSpPr>
          <a:xfrm>
            <a:off x="865451" y="3433874"/>
            <a:ext cx="538853" cy="577914"/>
            <a:chOff x="3378031" y="1271050"/>
            <a:chExt cx="1049821" cy="1125919"/>
          </a:xfrm>
        </p:grpSpPr>
        <p:sp>
          <p:nvSpPr>
            <p:cNvPr id="349" name="Rounded Rectangle 42">
              <a:extLst>
                <a:ext uri="{FF2B5EF4-FFF2-40B4-BE49-F238E27FC236}">
                  <a16:creationId xmlns:a16="http://schemas.microsoft.com/office/drawing/2014/main" id="{402E1696-BD3B-45F8-B9AA-8A6498B295A0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A4A3299F-73A6-4FC8-AED3-BE9B73D3EE6E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K</a:t>
              </a:r>
            </a:p>
          </p:txBody>
        </p:sp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EDB1E36C-1267-4654-A683-53ABCF115071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5</a:t>
              </a:r>
            </a:p>
          </p:txBody>
        </p:sp>
      </p:grpSp>
      <p:grpSp>
        <p:nvGrpSpPr>
          <p:cNvPr id="352" name="Group 351">
            <a:extLst>
              <a:ext uri="{FF2B5EF4-FFF2-40B4-BE49-F238E27FC236}">
                <a16:creationId xmlns:a16="http://schemas.microsoft.com/office/drawing/2014/main" id="{DB1146AA-91B8-46AB-8A97-34BAB3A5AA58}"/>
              </a:ext>
            </a:extLst>
          </p:cNvPr>
          <p:cNvGrpSpPr/>
          <p:nvPr/>
        </p:nvGrpSpPr>
        <p:grpSpPr>
          <a:xfrm>
            <a:off x="1434987" y="2298953"/>
            <a:ext cx="538853" cy="577914"/>
            <a:chOff x="3378031" y="1271050"/>
            <a:chExt cx="1049821" cy="1125919"/>
          </a:xfrm>
        </p:grpSpPr>
        <p:sp>
          <p:nvSpPr>
            <p:cNvPr id="353" name="Rounded Rectangle 46">
              <a:extLst>
                <a:ext uri="{FF2B5EF4-FFF2-40B4-BE49-F238E27FC236}">
                  <a16:creationId xmlns:a16="http://schemas.microsoft.com/office/drawing/2014/main" id="{3195F928-DA5F-4084-B70A-43505B7B9BB4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354" name="TextBox 353">
              <a:extLst>
                <a:ext uri="{FF2B5EF4-FFF2-40B4-BE49-F238E27FC236}">
                  <a16:creationId xmlns:a16="http://schemas.microsoft.com/office/drawing/2014/main" id="{0446C7F7-4D9F-4B9F-8AB9-45DE1710BF3C}"/>
                </a:ext>
              </a:extLst>
            </p:cNvPr>
            <p:cNvSpPr txBox="1"/>
            <p:nvPr/>
          </p:nvSpPr>
          <p:spPr>
            <a:xfrm>
              <a:off x="3557526" y="1381307"/>
              <a:ext cx="654345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L</a:t>
              </a:r>
            </a:p>
          </p:txBody>
        </p:sp>
        <p:sp>
          <p:nvSpPr>
            <p:cNvPr id="355" name="TextBox 354">
              <a:extLst>
                <a:ext uri="{FF2B5EF4-FFF2-40B4-BE49-F238E27FC236}">
                  <a16:creationId xmlns:a16="http://schemas.microsoft.com/office/drawing/2014/main" id="{4B64F519-C79F-4836-92FB-956F093933A2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356" name="Group 355">
            <a:extLst>
              <a:ext uri="{FF2B5EF4-FFF2-40B4-BE49-F238E27FC236}">
                <a16:creationId xmlns:a16="http://schemas.microsoft.com/office/drawing/2014/main" id="{B6979EA7-87DC-489C-9BEB-AB9C5C69CBF0}"/>
              </a:ext>
            </a:extLst>
          </p:cNvPr>
          <p:cNvGrpSpPr/>
          <p:nvPr/>
        </p:nvGrpSpPr>
        <p:grpSpPr>
          <a:xfrm>
            <a:off x="4810742" y="2892689"/>
            <a:ext cx="538853" cy="577914"/>
            <a:chOff x="3378031" y="1271050"/>
            <a:chExt cx="1049821" cy="1125919"/>
          </a:xfrm>
        </p:grpSpPr>
        <p:sp>
          <p:nvSpPr>
            <p:cNvPr id="357" name="Rounded Rectangle 50">
              <a:extLst>
                <a:ext uri="{FF2B5EF4-FFF2-40B4-BE49-F238E27FC236}">
                  <a16:creationId xmlns:a16="http://schemas.microsoft.com/office/drawing/2014/main" id="{7265BD47-3453-4C13-A96B-201D61698660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358" name="TextBox 357">
              <a:extLst>
                <a:ext uri="{FF2B5EF4-FFF2-40B4-BE49-F238E27FC236}">
                  <a16:creationId xmlns:a16="http://schemas.microsoft.com/office/drawing/2014/main" id="{83ECD6F4-A9CD-46ED-982B-7DB56C8A2942}"/>
                </a:ext>
              </a:extLst>
            </p:cNvPr>
            <p:cNvSpPr txBox="1"/>
            <p:nvPr/>
          </p:nvSpPr>
          <p:spPr>
            <a:xfrm>
              <a:off x="3471765" y="1381307"/>
              <a:ext cx="825867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M</a:t>
              </a:r>
            </a:p>
          </p:txBody>
        </p:sp>
        <p:sp>
          <p:nvSpPr>
            <p:cNvPr id="359" name="TextBox 358">
              <a:extLst>
                <a:ext uri="{FF2B5EF4-FFF2-40B4-BE49-F238E27FC236}">
                  <a16:creationId xmlns:a16="http://schemas.microsoft.com/office/drawing/2014/main" id="{6A533E4F-6514-4D19-A60F-FD0E89738D44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364" name="Group 363">
            <a:extLst>
              <a:ext uri="{FF2B5EF4-FFF2-40B4-BE49-F238E27FC236}">
                <a16:creationId xmlns:a16="http://schemas.microsoft.com/office/drawing/2014/main" id="{4D26B355-B18D-4A65-AB54-A538C84687F6}"/>
              </a:ext>
            </a:extLst>
          </p:cNvPr>
          <p:cNvGrpSpPr/>
          <p:nvPr/>
        </p:nvGrpSpPr>
        <p:grpSpPr>
          <a:xfrm>
            <a:off x="4248266" y="2303548"/>
            <a:ext cx="538853" cy="577914"/>
            <a:chOff x="3378031" y="1271050"/>
            <a:chExt cx="1049821" cy="1125919"/>
          </a:xfrm>
        </p:grpSpPr>
        <p:sp>
          <p:nvSpPr>
            <p:cNvPr id="365" name="Rounded Rectangle 70">
              <a:extLst>
                <a:ext uri="{FF2B5EF4-FFF2-40B4-BE49-F238E27FC236}">
                  <a16:creationId xmlns:a16="http://schemas.microsoft.com/office/drawing/2014/main" id="{34A37A30-7D12-43E9-A5BF-1FE111D90EB3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366" name="TextBox 365">
              <a:extLst>
                <a:ext uri="{FF2B5EF4-FFF2-40B4-BE49-F238E27FC236}">
                  <a16:creationId xmlns:a16="http://schemas.microsoft.com/office/drawing/2014/main" id="{21BFEEDB-D24C-48BF-A9AA-5529531E5468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R</a:t>
              </a:r>
            </a:p>
          </p:txBody>
        </p:sp>
        <p:sp>
          <p:nvSpPr>
            <p:cNvPr id="367" name="TextBox 366">
              <a:extLst>
                <a:ext uri="{FF2B5EF4-FFF2-40B4-BE49-F238E27FC236}">
                  <a16:creationId xmlns:a16="http://schemas.microsoft.com/office/drawing/2014/main" id="{6677192C-8C25-463B-9EF9-6E719CB5E396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368" name="Group 367">
            <a:extLst>
              <a:ext uri="{FF2B5EF4-FFF2-40B4-BE49-F238E27FC236}">
                <a16:creationId xmlns:a16="http://schemas.microsoft.com/office/drawing/2014/main" id="{ADFEC8B3-AF2A-4C24-A3FE-A0B0C9B85824}"/>
              </a:ext>
            </a:extLst>
          </p:cNvPr>
          <p:cNvGrpSpPr/>
          <p:nvPr/>
        </p:nvGrpSpPr>
        <p:grpSpPr>
          <a:xfrm>
            <a:off x="4813884" y="1151963"/>
            <a:ext cx="538853" cy="577914"/>
            <a:chOff x="3378031" y="1271050"/>
            <a:chExt cx="1049821" cy="1125919"/>
          </a:xfrm>
        </p:grpSpPr>
        <p:sp>
          <p:nvSpPr>
            <p:cNvPr id="369" name="Rounded Rectangle 78">
              <a:extLst>
                <a:ext uri="{FF2B5EF4-FFF2-40B4-BE49-F238E27FC236}">
                  <a16:creationId xmlns:a16="http://schemas.microsoft.com/office/drawing/2014/main" id="{CB5E2E13-9608-4AB2-BC07-C71BCAA077F6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370" name="TextBox 369">
              <a:extLst>
                <a:ext uri="{FF2B5EF4-FFF2-40B4-BE49-F238E27FC236}">
                  <a16:creationId xmlns:a16="http://schemas.microsoft.com/office/drawing/2014/main" id="{4D578BD3-516A-4C20-BF46-AEAF90842BF7}"/>
                </a:ext>
              </a:extLst>
            </p:cNvPr>
            <p:cNvSpPr txBox="1"/>
            <p:nvPr/>
          </p:nvSpPr>
          <p:spPr>
            <a:xfrm>
              <a:off x="3557526" y="1381307"/>
              <a:ext cx="654345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T</a:t>
              </a:r>
            </a:p>
          </p:txBody>
        </p:sp>
        <p:sp>
          <p:nvSpPr>
            <p:cNvPr id="371" name="TextBox 370">
              <a:extLst>
                <a:ext uri="{FF2B5EF4-FFF2-40B4-BE49-F238E27FC236}">
                  <a16:creationId xmlns:a16="http://schemas.microsoft.com/office/drawing/2014/main" id="{EE779606-C281-4AFF-94DE-3DBA1F3A02A1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372" name="Group 371">
            <a:extLst>
              <a:ext uri="{FF2B5EF4-FFF2-40B4-BE49-F238E27FC236}">
                <a16:creationId xmlns:a16="http://schemas.microsoft.com/office/drawing/2014/main" id="{EA8091C9-768D-42EA-BC75-BADE39D39D2B}"/>
              </a:ext>
            </a:extLst>
          </p:cNvPr>
          <p:cNvGrpSpPr/>
          <p:nvPr/>
        </p:nvGrpSpPr>
        <p:grpSpPr>
          <a:xfrm>
            <a:off x="845258" y="1741494"/>
            <a:ext cx="538853" cy="577914"/>
            <a:chOff x="3378031" y="1271050"/>
            <a:chExt cx="1049821" cy="1125919"/>
          </a:xfrm>
        </p:grpSpPr>
        <p:sp>
          <p:nvSpPr>
            <p:cNvPr id="373" name="Rounded Rectangle 90">
              <a:extLst>
                <a:ext uri="{FF2B5EF4-FFF2-40B4-BE49-F238E27FC236}">
                  <a16:creationId xmlns:a16="http://schemas.microsoft.com/office/drawing/2014/main" id="{113EEAE0-3A00-4F0F-993A-5D86BB52C708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374" name="TextBox 373">
              <a:extLst>
                <a:ext uri="{FF2B5EF4-FFF2-40B4-BE49-F238E27FC236}">
                  <a16:creationId xmlns:a16="http://schemas.microsoft.com/office/drawing/2014/main" id="{3F7115A3-D8C6-4EBE-B536-CCEAFA968B00}"/>
                </a:ext>
              </a:extLst>
            </p:cNvPr>
            <p:cNvSpPr txBox="1"/>
            <p:nvPr/>
          </p:nvSpPr>
          <p:spPr>
            <a:xfrm>
              <a:off x="3429286" y="1381307"/>
              <a:ext cx="910827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W</a:t>
              </a:r>
            </a:p>
          </p:txBody>
        </p:sp>
        <p:sp>
          <p:nvSpPr>
            <p:cNvPr id="375" name="TextBox 374">
              <a:extLst>
                <a:ext uri="{FF2B5EF4-FFF2-40B4-BE49-F238E27FC236}">
                  <a16:creationId xmlns:a16="http://schemas.microsoft.com/office/drawing/2014/main" id="{159A44FF-AC5D-410A-899C-4B39CBD925D2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4</a:t>
              </a:r>
            </a:p>
          </p:txBody>
        </p:sp>
      </p:grpSp>
      <p:grpSp>
        <p:nvGrpSpPr>
          <p:cNvPr id="376" name="Group 375">
            <a:extLst>
              <a:ext uri="{FF2B5EF4-FFF2-40B4-BE49-F238E27FC236}">
                <a16:creationId xmlns:a16="http://schemas.microsoft.com/office/drawing/2014/main" id="{76147B91-0911-482F-88AF-B6D17AD9F2FC}"/>
              </a:ext>
            </a:extLst>
          </p:cNvPr>
          <p:cNvGrpSpPr/>
          <p:nvPr/>
        </p:nvGrpSpPr>
        <p:grpSpPr>
          <a:xfrm>
            <a:off x="2019743" y="2298953"/>
            <a:ext cx="538853" cy="577914"/>
            <a:chOff x="3378031" y="1271050"/>
            <a:chExt cx="1049821" cy="1125919"/>
          </a:xfrm>
        </p:grpSpPr>
        <p:sp>
          <p:nvSpPr>
            <p:cNvPr id="377" name="Rounded Rectangle 106">
              <a:extLst>
                <a:ext uri="{FF2B5EF4-FFF2-40B4-BE49-F238E27FC236}">
                  <a16:creationId xmlns:a16="http://schemas.microsoft.com/office/drawing/2014/main" id="{B7CDC044-3F26-4490-AD0D-08EBBB934108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378" name="TextBox 377">
              <a:extLst>
                <a:ext uri="{FF2B5EF4-FFF2-40B4-BE49-F238E27FC236}">
                  <a16:creationId xmlns:a16="http://schemas.microsoft.com/office/drawing/2014/main" id="{F263AE5D-E93F-4029-9060-612DE6F34954}"/>
                </a:ext>
              </a:extLst>
            </p:cNvPr>
            <p:cNvSpPr txBox="1"/>
            <p:nvPr/>
          </p:nvSpPr>
          <p:spPr>
            <a:xfrm>
              <a:off x="3557526" y="1381307"/>
              <a:ext cx="654345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L</a:t>
              </a:r>
            </a:p>
          </p:txBody>
        </p:sp>
        <p:sp>
          <p:nvSpPr>
            <p:cNvPr id="379" name="TextBox 378">
              <a:extLst>
                <a:ext uri="{FF2B5EF4-FFF2-40B4-BE49-F238E27FC236}">
                  <a16:creationId xmlns:a16="http://schemas.microsoft.com/office/drawing/2014/main" id="{953CCA52-F46F-4CA0-8475-144DE7526D35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380" name="Group 379">
            <a:extLst>
              <a:ext uri="{FF2B5EF4-FFF2-40B4-BE49-F238E27FC236}">
                <a16:creationId xmlns:a16="http://schemas.microsoft.com/office/drawing/2014/main" id="{6FD27D3B-2053-4925-AD9C-D3C431609B3C}"/>
              </a:ext>
            </a:extLst>
          </p:cNvPr>
          <p:cNvGrpSpPr/>
          <p:nvPr/>
        </p:nvGrpSpPr>
        <p:grpSpPr>
          <a:xfrm>
            <a:off x="3129754" y="2298953"/>
            <a:ext cx="538853" cy="577914"/>
            <a:chOff x="3378031" y="1271050"/>
            <a:chExt cx="1049821" cy="1125919"/>
          </a:xfrm>
        </p:grpSpPr>
        <p:sp>
          <p:nvSpPr>
            <p:cNvPr id="381" name="Rounded Rectangle 114">
              <a:extLst>
                <a:ext uri="{FF2B5EF4-FFF2-40B4-BE49-F238E27FC236}">
                  <a16:creationId xmlns:a16="http://schemas.microsoft.com/office/drawing/2014/main" id="{CD490495-B7D1-4D61-B720-ACFE025EB0FA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382" name="TextBox 381">
              <a:extLst>
                <a:ext uri="{FF2B5EF4-FFF2-40B4-BE49-F238E27FC236}">
                  <a16:creationId xmlns:a16="http://schemas.microsoft.com/office/drawing/2014/main" id="{747E4F3A-FF4E-4AFD-80B6-6B50E2128A4B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B</a:t>
              </a:r>
            </a:p>
          </p:txBody>
        </p:sp>
        <p:sp>
          <p:nvSpPr>
            <p:cNvPr id="383" name="TextBox 382">
              <a:extLst>
                <a:ext uri="{FF2B5EF4-FFF2-40B4-BE49-F238E27FC236}">
                  <a16:creationId xmlns:a16="http://schemas.microsoft.com/office/drawing/2014/main" id="{59725CF8-2B57-4557-A493-6F5356BB3CE6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384" name="Group 383">
            <a:extLst>
              <a:ext uri="{FF2B5EF4-FFF2-40B4-BE49-F238E27FC236}">
                <a16:creationId xmlns:a16="http://schemas.microsoft.com/office/drawing/2014/main" id="{84D86482-E3F7-4E8B-95CC-FB43E5260E17}"/>
              </a:ext>
            </a:extLst>
          </p:cNvPr>
          <p:cNvGrpSpPr/>
          <p:nvPr/>
        </p:nvGrpSpPr>
        <p:grpSpPr>
          <a:xfrm>
            <a:off x="3682522" y="2302884"/>
            <a:ext cx="538853" cy="577914"/>
            <a:chOff x="3378031" y="1271050"/>
            <a:chExt cx="1049821" cy="1125919"/>
          </a:xfrm>
        </p:grpSpPr>
        <p:sp>
          <p:nvSpPr>
            <p:cNvPr id="385" name="Rounded Rectangle 118">
              <a:extLst>
                <a:ext uri="{FF2B5EF4-FFF2-40B4-BE49-F238E27FC236}">
                  <a16:creationId xmlns:a16="http://schemas.microsoft.com/office/drawing/2014/main" id="{6CE5A905-5D41-4496-825D-6DD24D16BFF0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386" name="TextBox 385">
              <a:extLst>
                <a:ext uri="{FF2B5EF4-FFF2-40B4-BE49-F238E27FC236}">
                  <a16:creationId xmlns:a16="http://schemas.microsoft.com/office/drawing/2014/main" id="{AA2AB0FA-1EA4-41F3-B8E0-E5314A7125B1}"/>
                </a:ext>
              </a:extLst>
            </p:cNvPr>
            <p:cNvSpPr txBox="1"/>
            <p:nvPr/>
          </p:nvSpPr>
          <p:spPr>
            <a:xfrm>
              <a:off x="3493405" y="1381307"/>
              <a:ext cx="782587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O</a:t>
              </a:r>
            </a:p>
          </p:txBody>
        </p:sp>
        <p:sp>
          <p:nvSpPr>
            <p:cNvPr id="387" name="TextBox 386">
              <a:extLst>
                <a:ext uri="{FF2B5EF4-FFF2-40B4-BE49-F238E27FC236}">
                  <a16:creationId xmlns:a16="http://schemas.microsoft.com/office/drawing/2014/main" id="{D9730D67-3FD2-49B1-8C26-A83C8853C4A9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388" name="Group 387">
            <a:extLst>
              <a:ext uri="{FF2B5EF4-FFF2-40B4-BE49-F238E27FC236}">
                <a16:creationId xmlns:a16="http://schemas.microsoft.com/office/drawing/2014/main" id="{9480BE40-E859-4BF2-AD53-CEB1307ADA96}"/>
              </a:ext>
            </a:extLst>
          </p:cNvPr>
          <p:cNvGrpSpPr/>
          <p:nvPr/>
        </p:nvGrpSpPr>
        <p:grpSpPr>
          <a:xfrm>
            <a:off x="5363696" y="2309526"/>
            <a:ext cx="538853" cy="577914"/>
            <a:chOff x="3378031" y="1271050"/>
            <a:chExt cx="1049821" cy="1125919"/>
          </a:xfrm>
        </p:grpSpPr>
        <p:sp>
          <p:nvSpPr>
            <p:cNvPr id="389" name="Rounded Rectangle 122">
              <a:extLst>
                <a:ext uri="{FF2B5EF4-FFF2-40B4-BE49-F238E27FC236}">
                  <a16:creationId xmlns:a16="http://schemas.microsoft.com/office/drawing/2014/main" id="{377CE7CE-A7A5-48FD-B4A9-36FDE3E75F5D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390" name="TextBox 389">
              <a:extLst>
                <a:ext uri="{FF2B5EF4-FFF2-40B4-BE49-F238E27FC236}">
                  <a16:creationId xmlns:a16="http://schemas.microsoft.com/office/drawing/2014/main" id="{858146FA-7014-4A26-A53B-89D19C289ED0}"/>
                </a:ext>
              </a:extLst>
            </p:cNvPr>
            <p:cNvSpPr txBox="1"/>
            <p:nvPr/>
          </p:nvSpPr>
          <p:spPr>
            <a:xfrm>
              <a:off x="3557526" y="1381307"/>
              <a:ext cx="654345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T</a:t>
              </a:r>
            </a:p>
          </p:txBody>
        </p:sp>
        <p:sp>
          <p:nvSpPr>
            <p:cNvPr id="391" name="TextBox 390">
              <a:extLst>
                <a:ext uri="{FF2B5EF4-FFF2-40B4-BE49-F238E27FC236}">
                  <a16:creationId xmlns:a16="http://schemas.microsoft.com/office/drawing/2014/main" id="{79F44738-E8F9-47D6-A468-88877E168E50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392" name="Group 391">
            <a:extLst>
              <a:ext uri="{FF2B5EF4-FFF2-40B4-BE49-F238E27FC236}">
                <a16:creationId xmlns:a16="http://schemas.microsoft.com/office/drawing/2014/main" id="{1EB873C8-0903-4FEE-9849-24F674DC4447}"/>
              </a:ext>
            </a:extLst>
          </p:cNvPr>
          <p:cNvGrpSpPr/>
          <p:nvPr/>
        </p:nvGrpSpPr>
        <p:grpSpPr>
          <a:xfrm>
            <a:off x="5924097" y="2301835"/>
            <a:ext cx="538853" cy="577914"/>
            <a:chOff x="3378031" y="1271050"/>
            <a:chExt cx="1049821" cy="1125919"/>
          </a:xfrm>
        </p:grpSpPr>
        <p:sp>
          <p:nvSpPr>
            <p:cNvPr id="393" name="Rounded Rectangle 126">
              <a:extLst>
                <a:ext uri="{FF2B5EF4-FFF2-40B4-BE49-F238E27FC236}">
                  <a16:creationId xmlns:a16="http://schemas.microsoft.com/office/drawing/2014/main" id="{2F256654-3152-458E-9166-E22BB9CDA19A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394" name="TextBox 393">
              <a:extLst>
                <a:ext uri="{FF2B5EF4-FFF2-40B4-BE49-F238E27FC236}">
                  <a16:creationId xmlns:a16="http://schemas.microsoft.com/office/drawing/2014/main" id="{3FC38C05-214E-452D-8618-B0304D004A65}"/>
                </a:ext>
              </a:extLst>
            </p:cNvPr>
            <p:cNvSpPr txBox="1"/>
            <p:nvPr/>
          </p:nvSpPr>
          <p:spPr>
            <a:xfrm>
              <a:off x="3535884" y="1381307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E</a:t>
              </a:r>
            </a:p>
          </p:txBody>
        </p:sp>
        <p:sp>
          <p:nvSpPr>
            <p:cNvPr id="395" name="TextBox 394">
              <a:extLst>
                <a:ext uri="{FF2B5EF4-FFF2-40B4-BE49-F238E27FC236}">
                  <a16:creationId xmlns:a16="http://schemas.microsoft.com/office/drawing/2014/main" id="{AD5AEBC3-43C8-44DB-B4D9-2B5341DC5260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396" name="Group 395">
            <a:extLst>
              <a:ext uri="{FF2B5EF4-FFF2-40B4-BE49-F238E27FC236}">
                <a16:creationId xmlns:a16="http://schemas.microsoft.com/office/drawing/2014/main" id="{220EEB2F-A44C-4512-8321-3C229033B99E}"/>
              </a:ext>
            </a:extLst>
          </p:cNvPr>
          <p:cNvGrpSpPr/>
          <p:nvPr/>
        </p:nvGrpSpPr>
        <p:grpSpPr>
          <a:xfrm>
            <a:off x="865451" y="2872607"/>
            <a:ext cx="538853" cy="577914"/>
            <a:chOff x="3378031" y="1271050"/>
            <a:chExt cx="1049821" cy="1125919"/>
          </a:xfrm>
        </p:grpSpPr>
        <p:sp>
          <p:nvSpPr>
            <p:cNvPr id="397" name="Rounded Rectangle 147">
              <a:extLst>
                <a:ext uri="{FF2B5EF4-FFF2-40B4-BE49-F238E27FC236}">
                  <a16:creationId xmlns:a16="http://schemas.microsoft.com/office/drawing/2014/main" id="{92EC4317-3F26-4852-B183-0FB4A7BD7C8A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398" name="TextBox 397">
              <a:extLst>
                <a:ext uri="{FF2B5EF4-FFF2-40B4-BE49-F238E27FC236}">
                  <a16:creationId xmlns:a16="http://schemas.microsoft.com/office/drawing/2014/main" id="{D9AFC361-E564-44AB-992F-64EE6176BDEA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R</a:t>
              </a:r>
            </a:p>
          </p:txBody>
        </p:sp>
        <p:sp>
          <p:nvSpPr>
            <p:cNvPr id="399" name="TextBox 398">
              <a:extLst>
                <a:ext uri="{FF2B5EF4-FFF2-40B4-BE49-F238E27FC236}">
                  <a16:creationId xmlns:a16="http://schemas.microsoft.com/office/drawing/2014/main" id="{21B71670-69A0-4E4E-A095-60695ACDD3F8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400" name="Group 399">
            <a:extLst>
              <a:ext uri="{FF2B5EF4-FFF2-40B4-BE49-F238E27FC236}">
                <a16:creationId xmlns:a16="http://schemas.microsoft.com/office/drawing/2014/main" id="{73AFF7BB-D772-43C4-8704-D62339C8244C}"/>
              </a:ext>
            </a:extLst>
          </p:cNvPr>
          <p:cNvGrpSpPr/>
          <p:nvPr/>
        </p:nvGrpSpPr>
        <p:grpSpPr>
          <a:xfrm rot="19877205">
            <a:off x="5594569" y="1288068"/>
            <a:ext cx="538853" cy="577914"/>
            <a:chOff x="3378031" y="1271050"/>
            <a:chExt cx="1049821" cy="1125919"/>
          </a:xfrm>
        </p:grpSpPr>
        <p:sp>
          <p:nvSpPr>
            <p:cNvPr id="401" name="Rounded Rectangle 151">
              <a:extLst>
                <a:ext uri="{FF2B5EF4-FFF2-40B4-BE49-F238E27FC236}">
                  <a16:creationId xmlns:a16="http://schemas.microsoft.com/office/drawing/2014/main" id="{72555368-5BC5-4EE4-8D8E-A3CAC8B42BDB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402" name="TextBox 401">
              <a:extLst>
                <a:ext uri="{FF2B5EF4-FFF2-40B4-BE49-F238E27FC236}">
                  <a16:creationId xmlns:a16="http://schemas.microsoft.com/office/drawing/2014/main" id="{1E108D97-8E68-4897-8745-48AFC63CEC27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A</a:t>
              </a:r>
            </a:p>
          </p:txBody>
        </p:sp>
        <p:sp>
          <p:nvSpPr>
            <p:cNvPr id="403" name="TextBox 402">
              <a:extLst>
                <a:ext uri="{FF2B5EF4-FFF2-40B4-BE49-F238E27FC236}">
                  <a16:creationId xmlns:a16="http://schemas.microsoft.com/office/drawing/2014/main" id="{67A394E4-29B3-40F7-A2E0-CAE3A1094814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360" name="Group 359">
            <a:extLst>
              <a:ext uri="{FF2B5EF4-FFF2-40B4-BE49-F238E27FC236}">
                <a16:creationId xmlns:a16="http://schemas.microsoft.com/office/drawing/2014/main" id="{31F735A2-D6A3-4FBE-87AF-259BD41F8EF8}"/>
              </a:ext>
            </a:extLst>
          </p:cNvPr>
          <p:cNvGrpSpPr/>
          <p:nvPr/>
        </p:nvGrpSpPr>
        <p:grpSpPr>
          <a:xfrm rot="20554957">
            <a:off x="1620994" y="3253573"/>
            <a:ext cx="538853" cy="577914"/>
            <a:chOff x="3378031" y="1271050"/>
            <a:chExt cx="1049821" cy="1125919"/>
          </a:xfrm>
        </p:grpSpPr>
        <p:sp>
          <p:nvSpPr>
            <p:cNvPr id="361" name="Rounded Rectangle 58">
              <a:extLst>
                <a:ext uri="{FF2B5EF4-FFF2-40B4-BE49-F238E27FC236}">
                  <a16:creationId xmlns:a16="http://schemas.microsoft.com/office/drawing/2014/main" id="{DB512758-C3BF-41AF-BC4F-1CB8B27B0440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362" name="TextBox 361">
              <a:extLst>
                <a:ext uri="{FF2B5EF4-FFF2-40B4-BE49-F238E27FC236}">
                  <a16:creationId xmlns:a16="http://schemas.microsoft.com/office/drawing/2014/main" id="{11005E05-6859-4C35-89FD-C9D6BC4398DD}"/>
                </a:ext>
              </a:extLst>
            </p:cNvPr>
            <p:cNvSpPr txBox="1"/>
            <p:nvPr/>
          </p:nvSpPr>
          <p:spPr>
            <a:xfrm>
              <a:off x="3493405" y="1381307"/>
              <a:ext cx="782587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O</a:t>
              </a:r>
            </a:p>
          </p:txBody>
        </p:sp>
        <p:sp>
          <p:nvSpPr>
            <p:cNvPr id="363" name="TextBox 362">
              <a:extLst>
                <a:ext uri="{FF2B5EF4-FFF2-40B4-BE49-F238E27FC236}">
                  <a16:creationId xmlns:a16="http://schemas.microsoft.com/office/drawing/2014/main" id="{A3343335-E27B-4D2D-904C-D93A7A736371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sp>
        <p:nvSpPr>
          <p:cNvPr id="404" name="TextBox 403">
            <a:extLst>
              <a:ext uri="{FF2B5EF4-FFF2-40B4-BE49-F238E27FC236}">
                <a16:creationId xmlns:a16="http://schemas.microsoft.com/office/drawing/2014/main" id="{0B058900-FC9F-4187-AAF0-932C7478D71F}"/>
              </a:ext>
            </a:extLst>
          </p:cNvPr>
          <p:cNvSpPr txBox="1"/>
          <p:nvPr/>
        </p:nvSpPr>
        <p:spPr>
          <a:xfrm>
            <a:off x="2431844" y="2986177"/>
            <a:ext cx="2483638" cy="608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3986" indent="-253986">
              <a:buFont typeface="Arial" charset="0"/>
              <a:buChar char="•"/>
            </a:pPr>
            <a:r>
              <a:rPr lang="en-US" sz="1118" dirty="0"/>
              <a:t>The quick brown fox jumped over the lazy dog.</a:t>
            </a:r>
          </a:p>
          <a:p>
            <a:endParaRPr lang="en-US" sz="1118" dirty="0"/>
          </a:p>
        </p:txBody>
      </p:sp>
      <p:sp>
        <p:nvSpPr>
          <p:cNvPr id="405" name="TextBox 404">
            <a:extLst>
              <a:ext uri="{FF2B5EF4-FFF2-40B4-BE49-F238E27FC236}">
                <a16:creationId xmlns:a16="http://schemas.microsoft.com/office/drawing/2014/main" id="{0DDE575A-B7BB-41D6-BEA0-A34BA5ABE695}"/>
              </a:ext>
            </a:extLst>
          </p:cNvPr>
          <p:cNvSpPr txBox="1"/>
          <p:nvPr/>
        </p:nvSpPr>
        <p:spPr>
          <a:xfrm>
            <a:off x="2431844" y="1507783"/>
            <a:ext cx="2483638" cy="952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18" dirty="0"/>
              <a:t>The quick brown fox jumped over the lazy dog. The quick brown fox jumped over the lazy dog.</a:t>
            </a:r>
          </a:p>
          <a:p>
            <a:endParaRPr lang="en-US" sz="1118" dirty="0"/>
          </a:p>
          <a:p>
            <a:endParaRPr lang="en-US" sz="1118" dirty="0"/>
          </a:p>
        </p:txBody>
      </p:sp>
      <p:sp>
        <p:nvSpPr>
          <p:cNvPr id="406" name="TextBox 405">
            <a:extLst>
              <a:ext uri="{FF2B5EF4-FFF2-40B4-BE49-F238E27FC236}">
                <a16:creationId xmlns:a16="http://schemas.microsoft.com/office/drawing/2014/main" id="{CA89BF04-267A-4A1B-A1C8-53BD1E444491}"/>
              </a:ext>
            </a:extLst>
          </p:cNvPr>
          <p:cNvSpPr txBox="1"/>
          <p:nvPr/>
        </p:nvSpPr>
        <p:spPr>
          <a:xfrm>
            <a:off x="2431844" y="3555330"/>
            <a:ext cx="2483638" cy="608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3986" indent="-253986">
              <a:buFont typeface="Arial" charset="0"/>
              <a:buChar char="•"/>
            </a:pPr>
            <a:r>
              <a:rPr lang="en-US" sz="1118" dirty="0"/>
              <a:t>The quick brown fox jumped over the lazy dog.</a:t>
            </a:r>
          </a:p>
          <a:p>
            <a:endParaRPr lang="en-US" sz="1118" dirty="0"/>
          </a:p>
        </p:txBody>
      </p:sp>
      <p:grpSp>
        <p:nvGrpSpPr>
          <p:cNvPr id="419" name="Group 418">
            <a:extLst>
              <a:ext uri="{FF2B5EF4-FFF2-40B4-BE49-F238E27FC236}">
                <a16:creationId xmlns:a16="http://schemas.microsoft.com/office/drawing/2014/main" id="{17CFBD37-63F0-4956-B290-0ABAB2FE1F6E}"/>
              </a:ext>
            </a:extLst>
          </p:cNvPr>
          <p:cNvGrpSpPr/>
          <p:nvPr/>
        </p:nvGrpSpPr>
        <p:grpSpPr>
          <a:xfrm rot="20735244">
            <a:off x="6425432" y="200038"/>
            <a:ext cx="538853" cy="577914"/>
            <a:chOff x="3378031" y="1271050"/>
            <a:chExt cx="1049821" cy="1125919"/>
          </a:xfrm>
        </p:grpSpPr>
        <p:sp>
          <p:nvSpPr>
            <p:cNvPr id="420" name="Rounded Rectangle 6">
              <a:extLst>
                <a:ext uri="{FF2B5EF4-FFF2-40B4-BE49-F238E27FC236}">
                  <a16:creationId xmlns:a16="http://schemas.microsoft.com/office/drawing/2014/main" id="{23DA5C65-2FDF-4A10-A876-3A38F86E779E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421" name="TextBox 420">
              <a:extLst>
                <a:ext uri="{FF2B5EF4-FFF2-40B4-BE49-F238E27FC236}">
                  <a16:creationId xmlns:a16="http://schemas.microsoft.com/office/drawing/2014/main" id="{579BF61A-7E34-448A-8EE0-3CA4BB0EC68D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B</a:t>
              </a:r>
            </a:p>
          </p:txBody>
        </p:sp>
        <p:sp>
          <p:nvSpPr>
            <p:cNvPr id="422" name="TextBox 421">
              <a:extLst>
                <a:ext uri="{FF2B5EF4-FFF2-40B4-BE49-F238E27FC236}">
                  <a16:creationId xmlns:a16="http://schemas.microsoft.com/office/drawing/2014/main" id="{901B9231-DBCA-4267-8820-02B0736E1A39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423" name="Group 422">
            <a:extLst>
              <a:ext uri="{FF2B5EF4-FFF2-40B4-BE49-F238E27FC236}">
                <a16:creationId xmlns:a16="http://schemas.microsoft.com/office/drawing/2014/main" id="{BF49DDFB-6377-48EA-82F6-8338F9821F86}"/>
              </a:ext>
            </a:extLst>
          </p:cNvPr>
          <p:cNvGrpSpPr/>
          <p:nvPr/>
        </p:nvGrpSpPr>
        <p:grpSpPr>
          <a:xfrm rot="1117547">
            <a:off x="5780858" y="211114"/>
            <a:ext cx="538853" cy="581766"/>
            <a:chOff x="3378031" y="1271050"/>
            <a:chExt cx="1049821" cy="1133424"/>
          </a:xfrm>
        </p:grpSpPr>
        <p:sp>
          <p:nvSpPr>
            <p:cNvPr id="424" name="Rounded Rectangle 74">
              <a:extLst>
                <a:ext uri="{FF2B5EF4-FFF2-40B4-BE49-F238E27FC236}">
                  <a16:creationId xmlns:a16="http://schemas.microsoft.com/office/drawing/2014/main" id="{DAA2EB6F-6619-4324-B504-B35DEEA0E5C9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425" name="TextBox 424">
              <a:extLst>
                <a:ext uri="{FF2B5EF4-FFF2-40B4-BE49-F238E27FC236}">
                  <a16:creationId xmlns:a16="http://schemas.microsoft.com/office/drawing/2014/main" id="{2DA49ED1-C5DA-47AC-B321-8D19A7768534}"/>
                </a:ext>
              </a:extLst>
            </p:cNvPr>
            <p:cNvSpPr txBox="1"/>
            <p:nvPr/>
          </p:nvSpPr>
          <p:spPr>
            <a:xfrm>
              <a:off x="3535884" y="1388812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S</a:t>
              </a:r>
            </a:p>
          </p:txBody>
        </p:sp>
        <p:sp>
          <p:nvSpPr>
            <p:cNvPr id="426" name="TextBox 425">
              <a:extLst>
                <a:ext uri="{FF2B5EF4-FFF2-40B4-BE49-F238E27FC236}">
                  <a16:creationId xmlns:a16="http://schemas.microsoft.com/office/drawing/2014/main" id="{19987A0B-CF73-4CD3-B335-F437D8F773F7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427" name="Group 426">
            <a:extLst>
              <a:ext uri="{FF2B5EF4-FFF2-40B4-BE49-F238E27FC236}">
                <a16:creationId xmlns:a16="http://schemas.microsoft.com/office/drawing/2014/main" id="{76B9A3B1-2BCC-407E-AB81-8C7B7D481B7D}"/>
              </a:ext>
            </a:extLst>
          </p:cNvPr>
          <p:cNvGrpSpPr/>
          <p:nvPr/>
        </p:nvGrpSpPr>
        <p:grpSpPr>
          <a:xfrm>
            <a:off x="6047487" y="-281529"/>
            <a:ext cx="538853" cy="577914"/>
            <a:chOff x="3378031" y="1271050"/>
            <a:chExt cx="1049821" cy="1125919"/>
          </a:xfrm>
        </p:grpSpPr>
        <p:sp>
          <p:nvSpPr>
            <p:cNvPr id="428" name="Rounded Rectangle 98">
              <a:extLst>
                <a:ext uri="{FF2B5EF4-FFF2-40B4-BE49-F238E27FC236}">
                  <a16:creationId xmlns:a16="http://schemas.microsoft.com/office/drawing/2014/main" id="{9085B0E0-ACA3-4BAD-B80A-6B98D0ABFEED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429" name="TextBox 428">
              <a:extLst>
                <a:ext uri="{FF2B5EF4-FFF2-40B4-BE49-F238E27FC236}">
                  <a16:creationId xmlns:a16="http://schemas.microsoft.com/office/drawing/2014/main" id="{50A91364-8D64-45EB-A401-8E8B810DA0C6}"/>
                </a:ext>
              </a:extLst>
            </p:cNvPr>
            <p:cNvSpPr txBox="1"/>
            <p:nvPr/>
          </p:nvSpPr>
          <p:spPr>
            <a:xfrm>
              <a:off x="3528380" y="1381307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Y</a:t>
              </a:r>
            </a:p>
          </p:txBody>
        </p:sp>
        <p:sp>
          <p:nvSpPr>
            <p:cNvPr id="430" name="TextBox 429">
              <a:extLst>
                <a:ext uri="{FF2B5EF4-FFF2-40B4-BE49-F238E27FC236}">
                  <a16:creationId xmlns:a16="http://schemas.microsoft.com/office/drawing/2014/main" id="{64114018-B8C7-4D06-BF61-8359C6B9B1D9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4</a:t>
              </a:r>
            </a:p>
          </p:txBody>
        </p:sp>
      </p:grpSp>
      <p:grpSp>
        <p:nvGrpSpPr>
          <p:cNvPr id="431" name="Group 430">
            <a:extLst>
              <a:ext uri="{FF2B5EF4-FFF2-40B4-BE49-F238E27FC236}">
                <a16:creationId xmlns:a16="http://schemas.microsoft.com/office/drawing/2014/main" id="{6E6DE59F-F01B-4B02-96BE-071901634E14}"/>
              </a:ext>
            </a:extLst>
          </p:cNvPr>
          <p:cNvGrpSpPr/>
          <p:nvPr/>
        </p:nvGrpSpPr>
        <p:grpSpPr>
          <a:xfrm rot="1210667">
            <a:off x="5455342" y="4384468"/>
            <a:ext cx="538853" cy="577914"/>
            <a:chOff x="3378031" y="1271050"/>
            <a:chExt cx="1049821" cy="1125919"/>
          </a:xfrm>
        </p:grpSpPr>
        <p:sp>
          <p:nvSpPr>
            <p:cNvPr id="432" name="Rounded Rectangle 14">
              <a:extLst>
                <a:ext uri="{FF2B5EF4-FFF2-40B4-BE49-F238E27FC236}">
                  <a16:creationId xmlns:a16="http://schemas.microsoft.com/office/drawing/2014/main" id="{B809F9CD-1532-4FC8-A5AB-698427021CA5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433" name="TextBox 432">
              <a:extLst>
                <a:ext uri="{FF2B5EF4-FFF2-40B4-BE49-F238E27FC236}">
                  <a16:creationId xmlns:a16="http://schemas.microsoft.com/office/drawing/2014/main" id="{010E62E1-9E69-4032-9E62-087947181EE3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D</a:t>
              </a:r>
            </a:p>
          </p:txBody>
        </p:sp>
        <p:sp>
          <p:nvSpPr>
            <p:cNvPr id="434" name="TextBox 433">
              <a:extLst>
                <a:ext uri="{FF2B5EF4-FFF2-40B4-BE49-F238E27FC236}">
                  <a16:creationId xmlns:a16="http://schemas.microsoft.com/office/drawing/2014/main" id="{AB550026-4BAA-4D11-AC54-5A41C39E22D8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2</a:t>
              </a:r>
            </a:p>
          </p:txBody>
        </p:sp>
      </p:grpSp>
      <p:grpSp>
        <p:nvGrpSpPr>
          <p:cNvPr id="435" name="Group 434">
            <a:extLst>
              <a:ext uri="{FF2B5EF4-FFF2-40B4-BE49-F238E27FC236}">
                <a16:creationId xmlns:a16="http://schemas.microsoft.com/office/drawing/2014/main" id="{90E24614-BB87-4B72-8596-C5DAB18F52A2}"/>
              </a:ext>
            </a:extLst>
          </p:cNvPr>
          <p:cNvGrpSpPr/>
          <p:nvPr/>
        </p:nvGrpSpPr>
        <p:grpSpPr>
          <a:xfrm rot="20236010">
            <a:off x="5467273" y="4767687"/>
            <a:ext cx="538853" cy="577914"/>
            <a:chOff x="3378031" y="1271050"/>
            <a:chExt cx="1049821" cy="1125919"/>
          </a:xfrm>
        </p:grpSpPr>
        <p:sp>
          <p:nvSpPr>
            <p:cNvPr id="436" name="Rounded Rectangle 54">
              <a:extLst>
                <a:ext uri="{FF2B5EF4-FFF2-40B4-BE49-F238E27FC236}">
                  <a16:creationId xmlns:a16="http://schemas.microsoft.com/office/drawing/2014/main" id="{4B049090-0F04-47D4-B5DB-61F5AC9206C5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437" name="TextBox 436">
              <a:extLst>
                <a:ext uri="{FF2B5EF4-FFF2-40B4-BE49-F238E27FC236}">
                  <a16:creationId xmlns:a16="http://schemas.microsoft.com/office/drawing/2014/main" id="{16B60BB8-DC39-40D3-B2B7-77DD4E960EF3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N</a:t>
              </a:r>
            </a:p>
          </p:txBody>
        </p:sp>
        <p:sp>
          <p:nvSpPr>
            <p:cNvPr id="438" name="TextBox 437">
              <a:extLst>
                <a:ext uri="{FF2B5EF4-FFF2-40B4-BE49-F238E27FC236}">
                  <a16:creationId xmlns:a16="http://schemas.microsoft.com/office/drawing/2014/main" id="{69DEE639-FEEE-4A53-920C-58CAD912D24B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439" name="Group 438">
            <a:extLst>
              <a:ext uri="{FF2B5EF4-FFF2-40B4-BE49-F238E27FC236}">
                <a16:creationId xmlns:a16="http://schemas.microsoft.com/office/drawing/2014/main" id="{FBB18210-A197-41DE-B949-1EC556799793}"/>
              </a:ext>
            </a:extLst>
          </p:cNvPr>
          <p:cNvGrpSpPr/>
          <p:nvPr/>
        </p:nvGrpSpPr>
        <p:grpSpPr>
          <a:xfrm rot="20135054">
            <a:off x="5847741" y="4074889"/>
            <a:ext cx="538853" cy="581766"/>
            <a:chOff x="3378031" y="1271050"/>
            <a:chExt cx="1049821" cy="1133424"/>
          </a:xfrm>
        </p:grpSpPr>
        <p:sp>
          <p:nvSpPr>
            <p:cNvPr id="440" name="Rounded Rectangle 82">
              <a:extLst>
                <a:ext uri="{FF2B5EF4-FFF2-40B4-BE49-F238E27FC236}">
                  <a16:creationId xmlns:a16="http://schemas.microsoft.com/office/drawing/2014/main" id="{B63979CC-F6AC-47A5-8711-C2FCA5C9A0A0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441" name="TextBox 440">
              <a:extLst>
                <a:ext uri="{FF2B5EF4-FFF2-40B4-BE49-F238E27FC236}">
                  <a16:creationId xmlns:a16="http://schemas.microsoft.com/office/drawing/2014/main" id="{F5647870-C5D5-49A4-8F11-BFD84BEBC035}"/>
                </a:ext>
              </a:extLst>
            </p:cNvPr>
            <p:cNvSpPr txBox="1"/>
            <p:nvPr/>
          </p:nvSpPr>
          <p:spPr>
            <a:xfrm>
              <a:off x="3514246" y="1388812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U</a:t>
              </a:r>
            </a:p>
          </p:txBody>
        </p:sp>
        <p:sp>
          <p:nvSpPr>
            <p:cNvPr id="442" name="TextBox 441">
              <a:extLst>
                <a:ext uri="{FF2B5EF4-FFF2-40B4-BE49-F238E27FC236}">
                  <a16:creationId xmlns:a16="http://schemas.microsoft.com/office/drawing/2014/main" id="{B6F384D0-3149-4A33-8A83-94BE04F71017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443" name="Group 442">
            <a:extLst>
              <a:ext uri="{FF2B5EF4-FFF2-40B4-BE49-F238E27FC236}">
                <a16:creationId xmlns:a16="http://schemas.microsoft.com/office/drawing/2014/main" id="{1E2BCABF-839E-403A-AC90-8601FED70176}"/>
              </a:ext>
            </a:extLst>
          </p:cNvPr>
          <p:cNvGrpSpPr/>
          <p:nvPr/>
        </p:nvGrpSpPr>
        <p:grpSpPr>
          <a:xfrm rot="480311">
            <a:off x="6011076" y="4417215"/>
            <a:ext cx="538853" cy="577914"/>
            <a:chOff x="3378031" y="1271050"/>
            <a:chExt cx="1049821" cy="1125919"/>
          </a:xfrm>
        </p:grpSpPr>
        <p:sp>
          <p:nvSpPr>
            <p:cNvPr id="444" name="Rounded Rectangle 86">
              <a:extLst>
                <a:ext uri="{FF2B5EF4-FFF2-40B4-BE49-F238E27FC236}">
                  <a16:creationId xmlns:a16="http://schemas.microsoft.com/office/drawing/2014/main" id="{1E1406F3-AA37-45AC-9904-453405274C3A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445" name="TextBox 444">
              <a:extLst>
                <a:ext uri="{FF2B5EF4-FFF2-40B4-BE49-F238E27FC236}">
                  <a16:creationId xmlns:a16="http://schemas.microsoft.com/office/drawing/2014/main" id="{CB366902-8E1F-4294-942F-CCB18B161C03}"/>
                </a:ext>
              </a:extLst>
            </p:cNvPr>
            <p:cNvSpPr txBox="1"/>
            <p:nvPr/>
          </p:nvSpPr>
          <p:spPr>
            <a:xfrm>
              <a:off x="3535886" y="1381307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V</a:t>
              </a:r>
            </a:p>
          </p:txBody>
        </p:sp>
        <p:sp>
          <p:nvSpPr>
            <p:cNvPr id="446" name="TextBox 445">
              <a:extLst>
                <a:ext uri="{FF2B5EF4-FFF2-40B4-BE49-F238E27FC236}">
                  <a16:creationId xmlns:a16="http://schemas.microsoft.com/office/drawing/2014/main" id="{8033D456-67DD-4D22-810B-F7EF3E015902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4</a:t>
              </a:r>
            </a:p>
          </p:txBody>
        </p:sp>
      </p:grpSp>
      <p:grpSp>
        <p:nvGrpSpPr>
          <p:cNvPr id="447" name="Group 446">
            <a:extLst>
              <a:ext uri="{FF2B5EF4-FFF2-40B4-BE49-F238E27FC236}">
                <a16:creationId xmlns:a16="http://schemas.microsoft.com/office/drawing/2014/main" id="{3754BB68-22F2-48A1-B773-4071B9BD8F9D}"/>
              </a:ext>
            </a:extLst>
          </p:cNvPr>
          <p:cNvGrpSpPr/>
          <p:nvPr/>
        </p:nvGrpSpPr>
        <p:grpSpPr>
          <a:xfrm rot="20594227">
            <a:off x="6536003" y="4110599"/>
            <a:ext cx="538853" cy="577914"/>
            <a:chOff x="3378031" y="1271050"/>
            <a:chExt cx="1049821" cy="1125919"/>
          </a:xfrm>
        </p:grpSpPr>
        <p:sp>
          <p:nvSpPr>
            <p:cNvPr id="448" name="Rounded Rectangle 94">
              <a:extLst>
                <a:ext uri="{FF2B5EF4-FFF2-40B4-BE49-F238E27FC236}">
                  <a16:creationId xmlns:a16="http://schemas.microsoft.com/office/drawing/2014/main" id="{FC3C45F3-5B18-407B-98AC-BA1279565FAE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449" name="TextBox 448">
              <a:extLst>
                <a:ext uri="{FF2B5EF4-FFF2-40B4-BE49-F238E27FC236}">
                  <a16:creationId xmlns:a16="http://schemas.microsoft.com/office/drawing/2014/main" id="{D92346CD-E8F2-4B1D-AD12-A23C46CED8F5}"/>
                </a:ext>
              </a:extLst>
            </p:cNvPr>
            <p:cNvSpPr txBox="1"/>
            <p:nvPr/>
          </p:nvSpPr>
          <p:spPr>
            <a:xfrm>
              <a:off x="3535884" y="1381307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X</a:t>
              </a:r>
            </a:p>
          </p:txBody>
        </p:sp>
        <p:sp>
          <p:nvSpPr>
            <p:cNvPr id="450" name="TextBox 449">
              <a:extLst>
                <a:ext uri="{FF2B5EF4-FFF2-40B4-BE49-F238E27FC236}">
                  <a16:creationId xmlns:a16="http://schemas.microsoft.com/office/drawing/2014/main" id="{688B75DE-D803-4314-960F-C3340AC1613F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8</a:t>
              </a:r>
            </a:p>
          </p:txBody>
        </p:sp>
      </p:grpSp>
      <p:grpSp>
        <p:nvGrpSpPr>
          <p:cNvPr id="451" name="Group 450">
            <a:extLst>
              <a:ext uri="{FF2B5EF4-FFF2-40B4-BE49-F238E27FC236}">
                <a16:creationId xmlns:a16="http://schemas.microsoft.com/office/drawing/2014/main" id="{8A3A8D24-2A30-448B-8A2D-3D841C0B2C7C}"/>
              </a:ext>
            </a:extLst>
          </p:cNvPr>
          <p:cNvGrpSpPr/>
          <p:nvPr/>
        </p:nvGrpSpPr>
        <p:grpSpPr>
          <a:xfrm rot="1210667">
            <a:off x="-35713" y="4364756"/>
            <a:ext cx="538853" cy="577914"/>
            <a:chOff x="3378031" y="1271050"/>
            <a:chExt cx="1049821" cy="1125919"/>
          </a:xfrm>
        </p:grpSpPr>
        <p:sp>
          <p:nvSpPr>
            <p:cNvPr id="452" name="Rounded Rectangle 160">
              <a:extLst>
                <a:ext uri="{FF2B5EF4-FFF2-40B4-BE49-F238E27FC236}">
                  <a16:creationId xmlns:a16="http://schemas.microsoft.com/office/drawing/2014/main" id="{5EA049F4-C8DD-40D9-8C0D-8131ED39B4CE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453" name="TextBox 452">
              <a:extLst>
                <a:ext uri="{FF2B5EF4-FFF2-40B4-BE49-F238E27FC236}">
                  <a16:creationId xmlns:a16="http://schemas.microsoft.com/office/drawing/2014/main" id="{7C142987-10D5-4C59-9E2F-82F1C1E96BF9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D</a:t>
              </a:r>
            </a:p>
          </p:txBody>
        </p:sp>
        <p:sp>
          <p:nvSpPr>
            <p:cNvPr id="454" name="TextBox 453">
              <a:extLst>
                <a:ext uri="{FF2B5EF4-FFF2-40B4-BE49-F238E27FC236}">
                  <a16:creationId xmlns:a16="http://schemas.microsoft.com/office/drawing/2014/main" id="{B6891350-22B8-477B-9500-00B7AD07DC21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2</a:t>
              </a:r>
            </a:p>
          </p:txBody>
        </p:sp>
      </p:grpSp>
      <p:grpSp>
        <p:nvGrpSpPr>
          <p:cNvPr id="455" name="Group 454">
            <a:extLst>
              <a:ext uri="{FF2B5EF4-FFF2-40B4-BE49-F238E27FC236}">
                <a16:creationId xmlns:a16="http://schemas.microsoft.com/office/drawing/2014/main" id="{70735D7B-BD85-4BC0-A8B5-D5995670DB92}"/>
              </a:ext>
            </a:extLst>
          </p:cNvPr>
          <p:cNvGrpSpPr/>
          <p:nvPr/>
        </p:nvGrpSpPr>
        <p:grpSpPr>
          <a:xfrm rot="1538083">
            <a:off x="260546" y="4689854"/>
            <a:ext cx="538853" cy="577914"/>
            <a:chOff x="3378031" y="1271050"/>
            <a:chExt cx="1049821" cy="1125919"/>
          </a:xfrm>
        </p:grpSpPr>
        <p:sp>
          <p:nvSpPr>
            <p:cNvPr id="456" name="Rounded Rectangle 164">
              <a:extLst>
                <a:ext uri="{FF2B5EF4-FFF2-40B4-BE49-F238E27FC236}">
                  <a16:creationId xmlns:a16="http://schemas.microsoft.com/office/drawing/2014/main" id="{FFC72D79-B679-427D-B039-D311FF565282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457" name="TextBox 456">
              <a:extLst>
                <a:ext uri="{FF2B5EF4-FFF2-40B4-BE49-F238E27FC236}">
                  <a16:creationId xmlns:a16="http://schemas.microsoft.com/office/drawing/2014/main" id="{27A8DFE6-39AE-49B8-9105-221A85AC8FC2}"/>
                </a:ext>
              </a:extLst>
            </p:cNvPr>
            <p:cNvSpPr txBox="1"/>
            <p:nvPr/>
          </p:nvSpPr>
          <p:spPr>
            <a:xfrm>
              <a:off x="3557526" y="1381307"/>
              <a:ext cx="654345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T</a:t>
              </a:r>
            </a:p>
          </p:txBody>
        </p:sp>
        <p:sp>
          <p:nvSpPr>
            <p:cNvPr id="458" name="TextBox 457">
              <a:extLst>
                <a:ext uri="{FF2B5EF4-FFF2-40B4-BE49-F238E27FC236}">
                  <a16:creationId xmlns:a16="http://schemas.microsoft.com/office/drawing/2014/main" id="{B1340011-2C3A-4551-AE85-F991F075642A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sp>
        <p:nvSpPr>
          <p:cNvPr id="272" name="Rectangular Callout 140">
            <a:extLst>
              <a:ext uri="{FF2B5EF4-FFF2-40B4-BE49-F238E27FC236}">
                <a16:creationId xmlns:a16="http://schemas.microsoft.com/office/drawing/2014/main" id="{F4E57156-DA7E-4B60-9B6C-3330E2E62F2E}"/>
              </a:ext>
            </a:extLst>
          </p:cNvPr>
          <p:cNvSpPr/>
          <p:nvPr/>
        </p:nvSpPr>
        <p:spPr>
          <a:xfrm>
            <a:off x="1649993" y="728501"/>
            <a:ext cx="1460183" cy="1180708"/>
          </a:xfrm>
          <a:prstGeom prst="wedgeRectCallout">
            <a:avLst>
              <a:gd name="adj1" fmla="val -83170"/>
              <a:gd name="adj2" fmla="val 56508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Franklin Gothic Demi" panose="020B0703020102020204" pitchFamily="34" charset="0"/>
              </a:rPr>
              <a:t>NOTE: YOU CAN ARRANGE THESE LETTERS TO MAKE YOUR OWN CROSSWORD.</a:t>
            </a:r>
          </a:p>
        </p:txBody>
      </p:sp>
      <p:sp>
        <p:nvSpPr>
          <p:cNvPr id="273" name="Rectangular Callout 140">
            <a:extLst>
              <a:ext uri="{FF2B5EF4-FFF2-40B4-BE49-F238E27FC236}">
                <a16:creationId xmlns:a16="http://schemas.microsoft.com/office/drawing/2014/main" id="{C1BE639D-C093-4EA0-835D-2D544626B75D}"/>
              </a:ext>
            </a:extLst>
          </p:cNvPr>
          <p:cNvSpPr/>
          <p:nvPr/>
        </p:nvSpPr>
        <p:spPr>
          <a:xfrm>
            <a:off x="3238294" y="47990"/>
            <a:ext cx="1460183" cy="1502630"/>
          </a:xfrm>
          <a:prstGeom prst="wedgeRectCallout">
            <a:avLst>
              <a:gd name="adj1" fmla="val 117111"/>
              <a:gd name="adj2" fmla="val 46024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latin typeface="Franklin Gothic Demi" panose="020B0703020102020204" pitchFamily="34" charset="0"/>
              </a:rPr>
              <a:t>NOTE: KEEP IN MIND THE ANIMATED PAGE ANIMATES TWO OF THE LETTERS.</a:t>
            </a:r>
            <a:br>
              <a:rPr lang="en-US" sz="900" dirty="0">
                <a:latin typeface="Franklin Gothic Demi" panose="020B0703020102020204" pitchFamily="34" charset="0"/>
              </a:rPr>
            </a:br>
            <a:r>
              <a:rPr lang="en-US" sz="900" dirty="0">
                <a:latin typeface="Franklin Gothic Demi" panose="020B0703020102020204" pitchFamily="34" charset="0"/>
              </a:rPr>
              <a:t>YOU CAN STILL CHANGE OUT THOSE LETTERS.</a:t>
            </a:r>
          </a:p>
          <a:p>
            <a:pPr algn="ctr"/>
            <a:r>
              <a:rPr lang="en-US" sz="900" dirty="0">
                <a:latin typeface="Franklin Gothic Demi" panose="020B0703020102020204" pitchFamily="34" charset="0"/>
              </a:rPr>
              <a:t>JUST BE AWARE WHEN YOU REARRANGE THE COLUMNS.</a:t>
            </a:r>
          </a:p>
        </p:txBody>
      </p:sp>
    </p:spTree>
    <p:extLst>
      <p:ext uri="{BB962C8B-B14F-4D97-AF65-F5344CB8AC3E}">
        <p14:creationId xmlns:p14="http://schemas.microsoft.com/office/powerpoint/2010/main" val="1638443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6 -1.48148E-6 C -0.01805 0.12531 -0.06296 0.16914 -0.11643 0.19938 " pathEditMode="relative" rAng="0" ptsTypes="AA">
                                      <p:cBhvr>
                                        <p:cTn id="11" dur="1200" fill="hold"/>
                                        <p:tgtEl>
                                          <p:spTgt spid="4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10" y="9969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8" presetClass="emph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Rot by="1710000">
                                      <p:cBhvr>
                                        <p:cTn id="13" dur="600" fill="hold"/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6 -2.46914E-7 C -0.01782 -0.12253 -0.06342 -0.15463 -0.11111 -0.18272 " pathEditMode="relative" rAng="0" ptsTypes="AA">
                                      <p:cBhvr>
                                        <p:cTn id="20" dur="1200" fill="hold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32" y="-9136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8" presetClass="emph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Rot by="1020000">
                                      <p:cBhvr>
                                        <p:cTn id="22" dur="600" fill="hold"/>
                                        <p:tgtEl>
                                          <p:spTgt spid="3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4" grpId="0"/>
      <p:bldP spid="4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75000"/>
                <a:lumOff val="25000"/>
              </a:schemeClr>
            </a:gs>
            <a:gs pos="48000">
              <a:schemeClr val="tx1">
                <a:lumMod val="65000"/>
              </a:schemeClr>
            </a:gs>
            <a:gs pos="100000">
              <a:schemeClr val="tx1">
                <a:lumMod val="65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Rounded Rectangle 195">
            <a:extLst>
              <a:ext uri="{FF2B5EF4-FFF2-40B4-BE49-F238E27FC236}">
                <a16:creationId xmlns:a16="http://schemas.microsoft.com/office/drawing/2014/main" id="{2031B348-47D9-459A-BE00-47E30B16B99E}"/>
              </a:ext>
            </a:extLst>
          </p:cNvPr>
          <p:cNvSpPr/>
          <p:nvPr/>
        </p:nvSpPr>
        <p:spPr>
          <a:xfrm>
            <a:off x="5963479" y="-68256"/>
            <a:ext cx="1001864" cy="100186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59" name="Rounded Rectangle 196">
            <a:extLst>
              <a:ext uri="{FF2B5EF4-FFF2-40B4-BE49-F238E27FC236}">
                <a16:creationId xmlns:a16="http://schemas.microsoft.com/office/drawing/2014/main" id="{EAD68BE6-D033-455B-9B8B-2099E328F3D1}"/>
              </a:ext>
            </a:extLst>
          </p:cNvPr>
          <p:cNvSpPr/>
          <p:nvPr/>
        </p:nvSpPr>
        <p:spPr>
          <a:xfrm>
            <a:off x="5765818" y="433303"/>
            <a:ext cx="676006" cy="676006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60" name="Rounded Rectangle 197">
            <a:extLst>
              <a:ext uri="{FF2B5EF4-FFF2-40B4-BE49-F238E27FC236}">
                <a16:creationId xmlns:a16="http://schemas.microsoft.com/office/drawing/2014/main" id="{4BE009A3-F622-4D23-8C0C-2964B4BE158F}"/>
              </a:ext>
            </a:extLst>
          </p:cNvPr>
          <p:cNvSpPr/>
          <p:nvPr/>
        </p:nvSpPr>
        <p:spPr>
          <a:xfrm>
            <a:off x="-164510" y="4289454"/>
            <a:ext cx="1001864" cy="100186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61" name="Rounded Rectangle 198">
            <a:extLst>
              <a:ext uri="{FF2B5EF4-FFF2-40B4-BE49-F238E27FC236}">
                <a16:creationId xmlns:a16="http://schemas.microsoft.com/office/drawing/2014/main" id="{77AD7FC7-6F56-4007-8280-AAA99AF2C844}"/>
              </a:ext>
            </a:extLst>
          </p:cNvPr>
          <p:cNvSpPr/>
          <p:nvPr/>
        </p:nvSpPr>
        <p:spPr>
          <a:xfrm>
            <a:off x="447382" y="3805870"/>
            <a:ext cx="676006" cy="676006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62" name="Rounded Rectangle 199">
            <a:extLst>
              <a:ext uri="{FF2B5EF4-FFF2-40B4-BE49-F238E27FC236}">
                <a16:creationId xmlns:a16="http://schemas.microsoft.com/office/drawing/2014/main" id="{BAA004A1-667A-418F-B846-3DC11F55887D}"/>
              </a:ext>
            </a:extLst>
          </p:cNvPr>
          <p:cNvSpPr/>
          <p:nvPr/>
        </p:nvSpPr>
        <p:spPr>
          <a:xfrm>
            <a:off x="4680440" y="709541"/>
            <a:ext cx="1918954" cy="191895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63" name="Rounded Rectangle 200">
            <a:extLst>
              <a:ext uri="{FF2B5EF4-FFF2-40B4-BE49-F238E27FC236}">
                <a16:creationId xmlns:a16="http://schemas.microsoft.com/office/drawing/2014/main" id="{2365603E-A88F-40CA-B56F-547EFFF24C9A}"/>
              </a:ext>
            </a:extLst>
          </p:cNvPr>
          <p:cNvSpPr/>
          <p:nvPr/>
        </p:nvSpPr>
        <p:spPr>
          <a:xfrm>
            <a:off x="4728457" y="-148925"/>
            <a:ext cx="510392" cy="510392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 dirty="0"/>
          </a:p>
        </p:txBody>
      </p:sp>
      <p:sp>
        <p:nvSpPr>
          <p:cNvPr id="164" name="Rounded Rectangle 201">
            <a:extLst>
              <a:ext uri="{FF2B5EF4-FFF2-40B4-BE49-F238E27FC236}">
                <a16:creationId xmlns:a16="http://schemas.microsoft.com/office/drawing/2014/main" id="{82379910-3F83-4BBB-974C-C5E558BDB103}"/>
              </a:ext>
            </a:extLst>
          </p:cNvPr>
          <p:cNvSpPr/>
          <p:nvPr/>
        </p:nvSpPr>
        <p:spPr>
          <a:xfrm>
            <a:off x="-239459" y="3156524"/>
            <a:ext cx="934838" cy="934838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grpSp>
        <p:nvGrpSpPr>
          <p:cNvPr id="53" name="Group 52"/>
          <p:cNvGrpSpPr/>
          <p:nvPr/>
        </p:nvGrpSpPr>
        <p:grpSpPr>
          <a:xfrm>
            <a:off x="94449" y="75367"/>
            <a:ext cx="2089685" cy="426011"/>
            <a:chOff x="125932" y="81438"/>
            <a:chExt cx="3570426" cy="727881"/>
          </a:xfrm>
        </p:grpSpPr>
        <p:grpSp>
          <p:nvGrpSpPr>
            <p:cNvPr id="54" name="Group 53"/>
            <p:cNvGrpSpPr/>
            <p:nvPr/>
          </p:nvGrpSpPr>
          <p:grpSpPr>
            <a:xfrm>
              <a:off x="125932" y="81438"/>
              <a:ext cx="2709356" cy="727881"/>
              <a:chOff x="316345" y="1448918"/>
              <a:chExt cx="2709356" cy="727881"/>
            </a:xfrm>
          </p:grpSpPr>
          <p:grpSp>
            <p:nvGrpSpPr>
              <p:cNvPr id="59" name="Group 58"/>
              <p:cNvGrpSpPr/>
              <p:nvPr/>
            </p:nvGrpSpPr>
            <p:grpSpPr>
              <a:xfrm>
                <a:off x="316345" y="1519172"/>
                <a:ext cx="606210" cy="654487"/>
                <a:chOff x="3378031" y="1271050"/>
                <a:chExt cx="1049821" cy="1133424"/>
              </a:xfrm>
            </p:grpSpPr>
            <p:sp>
              <p:nvSpPr>
                <p:cNvPr id="76" name="Rounded Rectangle 75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77" name="TextBox 76"/>
                <p:cNvSpPr txBox="1"/>
                <p:nvPr/>
              </p:nvSpPr>
              <p:spPr>
                <a:xfrm>
                  <a:off x="3535884" y="1388812"/>
                  <a:ext cx="69762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S</a:t>
                  </a:r>
                </a:p>
              </p:txBody>
            </p:sp>
            <p:sp>
              <p:nvSpPr>
                <p:cNvPr id="78" name="TextBox 77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60" name="Group 59"/>
              <p:cNvGrpSpPr/>
              <p:nvPr/>
            </p:nvGrpSpPr>
            <p:grpSpPr>
              <a:xfrm>
                <a:off x="863945" y="1458356"/>
                <a:ext cx="606210" cy="650153"/>
                <a:chOff x="3378031" y="1271050"/>
                <a:chExt cx="1049821" cy="1125919"/>
              </a:xfrm>
            </p:grpSpPr>
            <p:sp>
              <p:nvSpPr>
                <p:cNvPr id="73" name="Rounded Rectangle 72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74" name="TextBox 73"/>
                <p:cNvSpPr txBox="1"/>
                <p:nvPr/>
              </p:nvSpPr>
              <p:spPr>
                <a:xfrm>
                  <a:off x="3557526" y="1381307"/>
                  <a:ext cx="654345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L</a:t>
                  </a:r>
                </a:p>
              </p:txBody>
            </p:sp>
            <p:sp>
              <p:nvSpPr>
                <p:cNvPr id="75" name="TextBox 74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61" name="Group 60"/>
              <p:cNvGrpSpPr/>
              <p:nvPr/>
            </p:nvGrpSpPr>
            <p:grpSpPr>
              <a:xfrm>
                <a:off x="1428572" y="1526646"/>
                <a:ext cx="606210" cy="650153"/>
                <a:chOff x="3378031" y="1271050"/>
                <a:chExt cx="1049821" cy="1125919"/>
              </a:xfrm>
            </p:grpSpPr>
            <p:sp>
              <p:nvSpPr>
                <p:cNvPr id="70" name="Rounded Rectangle 69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71" name="TextBox 70"/>
                <p:cNvSpPr txBox="1"/>
                <p:nvPr/>
              </p:nvSpPr>
              <p:spPr>
                <a:xfrm>
                  <a:off x="3685766" y="1381307"/>
                  <a:ext cx="397866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I</a:t>
                  </a:r>
                </a:p>
              </p:txBody>
            </p:sp>
            <p:sp>
              <p:nvSpPr>
                <p:cNvPr id="72" name="TextBox 71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62" name="Group 61"/>
              <p:cNvGrpSpPr/>
              <p:nvPr/>
            </p:nvGrpSpPr>
            <p:grpSpPr>
              <a:xfrm>
                <a:off x="1922840" y="1448918"/>
                <a:ext cx="606210" cy="650153"/>
                <a:chOff x="3378031" y="1271050"/>
                <a:chExt cx="1049821" cy="1125919"/>
              </a:xfrm>
            </p:grpSpPr>
            <p:sp>
              <p:nvSpPr>
                <p:cNvPr id="67" name="Rounded Rectangle 66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68" name="TextBox 67"/>
                <p:cNvSpPr txBox="1"/>
                <p:nvPr/>
              </p:nvSpPr>
              <p:spPr>
                <a:xfrm>
                  <a:off x="3514246" y="1381307"/>
                  <a:ext cx="74090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D</a:t>
                  </a:r>
                </a:p>
              </p:txBody>
            </p:sp>
            <p:sp>
              <p:nvSpPr>
                <p:cNvPr id="69" name="TextBox 68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2</a:t>
                  </a:r>
                </a:p>
              </p:txBody>
            </p:sp>
          </p:grpSp>
          <p:grpSp>
            <p:nvGrpSpPr>
              <p:cNvPr id="63" name="Group 62"/>
              <p:cNvGrpSpPr/>
              <p:nvPr/>
            </p:nvGrpSpPr>
            <p:grpSpPr>
              <a:xfrm>
                <a:off x="2419491" y="1480751"/>
                <a:ext cx="606210" cy="650153"/>
                <a:chOff x="3378031" y="1271050"/>
                <a:chExt cx="1049821" cy="1125919"/>
              </a:xfrm>
            </p:grpSpPr>
            <p:sp>
              <p:nvSpPr>
                <p:cNvPr id="64" name="Rounded Rectangle 63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65" name="TextBox 64"/>
                <p:cNvSpPr txBox="1"/>
                <p:nvPr/>
              </p:nvSpPr>
              <p:spPr>
                <a:xfrm>
                  <a:off x="3535884" y="1381307"/>
                  <a:ext cx="69762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E</a:t>
                  </a:r>
                </a:p>
              </p:txBody>
            </p:sp>
            <p:sp>
              <p:nvSpPr>
                <p:cNvPr id="66" name="TextBox 65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</p:grpSp>
        <p:grpSp>
          <p:nvGrpSpPr>
            <p:cNvPr id="55" name="Group 54"/>
            <p:cNvGrpSpPr/>
            <p:nvPr/>
          </p:nvGrpSpPr>
          <p:grpSpPr>
            <a:xfrm>
              <a:off x="3090148" y="156026"/>
              <a:ext cx="606210" cy="650153"/>
              <a:chOff x="3378031" y="1271050"/>
              <a:chExt cx="1049821" cy="1125919"/>
            </a:xfrm>
          </p:grpSpPr>
          <p:sp>
            <p:nvSpPr>
              <p:cNvPr id="56" name="Rounded Rectangle 55"/>
              <p:cNvSpPr/>
              <p:nvPr/>
            </p:nvSpPr>
            <p:spPr>
              <a:xfrm>
                <a:off x="3378031" y="1271050"/>
                <a:ext cx="1013336" cy="1013336"/>
              </a:xfrm>
              <a:prstGeom prst="roundRect">
                <a:avLst>
                  <a:gd name="adj" fmla="val 4128"/>
                </a:avLst>
              </a:prstGeom>
              <a:gradFill>
                <a:gsLst>
                  <a:gs pos="1000">
                    <a:schemeClr val="bg2">
                      <a:lumMod val="20000"/>
                      <a:lumOff val="80000"/>
                    </a:schemeClr>
                  </a:gs>
                  <a:gs pos="18000">
                    <a:schemeClr val="accent1">
                      <a:lumMod val="0"/>
                      <a:lumOff val="100000"/>
                    </a:schemeClr>
                  </a:gs>
                  <a:gs pos="70000">
                    <a:schemeClr val="accent1">
                      <a:lumMod val="0"/>
                      <a:lumOff val="100000"/>
                    </a:schemeClr>
                  </a:gs>
                  <a:gs pos="100000">
                    <a:schemeClr val="bg2">
                      <a:lumMod val="27000"/>
                      <a:lumOff val="73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2286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balanced" dir="t"/>
              </a:scene3d>
              <a:sp3d prstMaterial="matte">
                <a:bevelT w="44450" h="12700" prst="coolSlan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endParaRPr lang="en-US" sz="1053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3528380" y="1381307"/>
                <a:ext cx="697628" cy="1015662"/>
              </a:xfrm>
              <a:prstGeom prst="rect">
                <a:avLst/>
              </a:prstGeom>
              <a:noFill/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txBody>
              <a:bodyPr wrap="none" rtlCol="0">
                <a:normAutofit fontScale="40000" lnSpcReduction="20000"/>
              </a:bodyPr>
              <a:lstStyle/>
              <a:p>
                <a:pPr algn="ctr"/>
                <a:r>
                  <a:rPr lang="en-US" sz="4500" b="1" dirty="0">
                    <a:solidFill>
                      <a:schemeClr val="tx2">
                        <a:lumMod val="25000"/>
                        <a:alpha val="54000"/>
                      </a:schemeClr>
                    </a:solidFill>
                    <a:effectLst>
                      <a:innerShdw blurRad="63500" dist="50800" dir="13500000">
                        <a:prstClr val="black">
                          <a:alpha val="50000"/>
                        </a:prstClr>
                      </a:innerShdw>
                    </a:effectLst>
                    <a:latin typeface="Helvetica" charset="0"/>
                    <a:ea typeface="Helvetica" charset="0"/>
                    <a:cs typeface="Helvetica" charset="0"/>
                  </a:rPr>
                  <a:t>3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4107231" y="1992159"/>
                <a:ext cx="320621" cy="246221"/>
              </a:xfrm>
              <a:prstGeom prst="rect">
                <a:avLst/>
              </a:prstGeom>
              <a:noFill/>
            </p:spPr>
            <p:txBody>
              <a:bodyPr wrap="square" rtlCol="0">
                <a:normAutofit fontScale="25000" lnSpcReduction="20000"/>
              </a:bodyPr>
              <a:lstStyle/>
              <a:p>
                <a:pPr algn="ctr"/>
                <a:r>
                  <a:rPr lang="en-US" sz="750" b="1" dirty="0">
                    <a:solidFill>
                      <a:schemeClr val="tx2">
                        <a:lumMod val="25000"/>
                        <a:alpha val="67000"/>
                      </a:schemeClr>
                    </a:solidFill>
                    <a:latin typeface="Helvetica" charset="0"/>
                    <a:ea typeface="Helvetica" charset="0"/>
                    <a:cs typeface="Helvetica" charset="0"/>
                  </a:rPr>
                  <a:t>4</a:t>
                </a:r>
              </a:p>
            </p:txBody>
          </p:sp>
        </p:grpSp>
      </p:grpSp>
      <p:sp>
        <p:nvSpPr>
          <p:cNvPr id="105" name="TextBox 104"/>
          <p:cNvSpPr txBox="1"/>
          <p:nvPr/>
        </p:nvSpPr>
        <p:spPr>
          <a:xfrm>
            <a:off x="43932" y="532781"/>
            <a:ext cx="2028119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The quick brown fox jumped over the lazy dog.</a:t>
            </a:r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4F215AFE-CE1C-40A3-BBE0-D87727CAC103}"/>
              </a:ext>
            </a:extLst>
          </p:cNvPr>
          <p:cNvGrpSpPr/>
          <p:nvPr/>
        </p:nvGrpSpPr>
        <p:grpSpPr>
          <a:xfrm rot="1903869">
            <a:off x="3258344" y="911592"/>
            <a:ext cx="538853" cy="577914"/>
            <a:chOff x="3378031" y="1271050"/>
            <a:chExt cx="1049821" cy="1125919"/>
          </a:xfrm>
        </p:grpSpPr>
        <p:sp>
          <p:nvSpPr>
            <p:cNvPr id="127" name="Rounded Rectangle 126">
              <a:extLst>
                <a:ext uri="{FF2B5EF4-FFF2-40B4-BE49-F238E27FC236}">
                  <a16:creationId xmlns:a16="http://schemas.microsoft.com/office/drawing/2014/main" id="{F2D66B82-9A94-4006-8ECA-AFBD76969131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99FFB74C-7BE6-4FC8-8660-60AD7713D440}"/>
                </a:ext>
              </a:extLst>
            </p:cNvPr>
            <p:cNvSpPr txBox="1"/>
            <p:nvPr/>
          </p:nvSpPr>
          <p:spPr>
            <a:xfrm>
              <a:off x="3493405" y="1381307"/>
              <a:ext cx="782587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G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65A34B6C-0447-4D30-A50E-34C69C547B2C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2</a:t>
              </a: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DB5D7239-052A-4C53-91BE-BBCACEB18529}"/>
              </a:ext>
            </a:extLst>
          </p:cNvPr>
          <p:cNvGrpSpPr/>
          <p:nvPr/>
        </p:nvGrpSpPr>
        <p:grpSpPr>
          <a:xfrm rot="1234469">
            <a:off x="3823760" y="902295"/>
            <a:ext cx="538853" cy="577914"/>
            <a:chOff x="3378031" y="1271050"/>
            <a:chExt cx="1049821" cy="1125919"/>
          </a:xfrm>
        </p:grpSpPr>
        <p:sp>
          <p:nvSpPr>
            <p:cNvPr id="131" name="Rounded Rectangle 130">
              <a:extLst>
                <a:ext uri="{FF2B5EF4-FFF2-40B4-BE49-F238E27FC236}">
                  <a16:creationId xmlns:a16="http://schemas.microsoft.com/office/drawing/2014/main" id="{4FA41516-7D9F-4B8A-81E3-75667066997D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8F82D8CE-456D-4CA4-B53E-7C6A7D98FC82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H</a:t>
              </a: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A0C1A5DF-94C4-43A9-8033-8E66D42234B5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4</a:t>
              </a:r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7C01AE37-A012-401D-A474-5F5B33249DBF}"/>
              </a:ext>
            </a:extLst>
          </p:cNvPr>
          <p:cNvGrpSpPr/>
          <p:nvPr/>
        </p:nvGrpSpPr>
        <p:grpSpPr>
          <a:xfrm rot="2166497">
            <a:off x="4181777" y="529023"/>
            <a:ext cx="538853" cy="577914"/>
            <a:chOff x="3378031" y="1271050"/>
            <a:chExt cx="1049821" cy="1125919"/>
          </a:xfrm>
        </p:grpSpPr>
        <p:sp>
          <p:nvSpPr>
            <p:cNvPr id="135" name="Rounded Rectangle 134">
              <a:extLst>
                <a:ext uri="{FF2B5EF4-FFF2-40B4-BE49-F238E27FC236}">
                  <a16:creationId xmlns:a16="http://schemas.microsoft.com/office/drawing/2014/main" id="{CA4413CC-BB58-44B5-B476-D53C07B3D96C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51D820DD-5D9D-4E06-8E2A-6E48A4C0A205}"/>
                </a:ext>
              </a:extLst>
            </p:cNvPr>
            <p:cNvSpPr txBox="1"/>
            <p:nvPr/>
          </p:nvSpPr>
          <p:spPr>
            <a:xfrm>
              <a:off x="3578365" y="1381307"/>
              <a:ext cx="61266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J</a:t>
              </a: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8EB2314D-E99E-4A33-9E67-B1A80E5B734F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8</a:t>
              </a: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D358198D-4725-4CA4-87F1-D55924B3A501}"/>
              </a:ext>
            </a:extLst>
          </p:cNvPr>
          <p:cNvGrpSpPr/>
          <p:nvPr/>
        </p:nvGrpSpPr>
        <p:grpSpPr>
          <a:xfrm rot="1234469">
            <a:off x="4321360" y="992769"/>
            <a:ext cx="538853" cy="577914"/>
            <a:chOff x="3378031" y="1271050"/>
            <a:chExt cx="1049821" cy="1125919"/>
          </a:xfrm>
        </p:grpSpPr>
        <p:sp>
          <p:nvSpPr>
            <p:cNvPr id="139" name="Rounded Rectangle 138">
              <a:extLst>
                <a:ext uri="{FF2B5EF4-FFF2-40B4-BE49-F238E27FC236}">
                  <a16:creationId xmlns:a16="http://schemas.microsoft.com/office/drawing/2014/main" id="{0E549A23-94F4-47EA-93A5-DA49A8F55EA2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7A31F24F-E80A-47CF-B9C4-620E36BD60A9}"/>
                </a:ext>
              </a:extLst>
            </p:cNvPr>
            <p:cNvSpPr txBox="1"/>
            <p:nvPr/>
          </p:nvSpPr>
          <p:spPr>
            <a:xfrm>
              <a:off x="3471765" y="1381307"/>
              <a:ext cx="825867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M</a:t>
              </a: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B5F45757-70A8-4B00-8FA5-0ADCAB7CEE55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0602A6A8-2245-480C-B220-126C3FD6FE74}"/>
              </a:ext>
            </a:extLst>
          </p:cNvPr>
          <p:cNvGrpSpPr/>
          <p:nvPr/>
        </p:nvGrpSpPr>
        <p:grpSpPr>
          <a:xfrm rot="2223715">
            <a:off x="2479617" y="1420577"/>
            <a:ext cx="538853" cy="581766"/>
            <a:chOff x="3378031" y="1271050"/>
            <a:chExt cx="1049821" cy="1133424"/>
          </a:xfrm>
        </p:grpSpPr>
        <p:sp>
          <p:nvSpPr>
            <p:cNvPr id="143" name="Rounded Rectangle 142">
              <a:extLst>
                <a:ext uri="{FF2B5EF4-FFF2-40B4-BE49-F238E27FC236}">
                  <a16:creationId xmlns:a16="http://schemas.microsoft.com/office/drawing/2014/main" id="{1A849CFC-ABDF-4A22-95EA-6F41E4428824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345A1F78-8F35-4D8C-BAA2-51F386F1C41A}"/>
                </a:ext>
              </a:extLst>
            </p:cNvPr>
            <p:cNvSpPr txBox="1"/>
            <p:nvPr/>
          </p:nvSpPr>
          <p:spPr>
            <a:xfrm>
              <a:off x="3535884" y="1388812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S</a:t>
              </a: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8DB33074-AB0B-407E-91C5-889C65EFB475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1AEC94EE-5746-4E12-9AAB-45B08720586D}"/>
              </a:ext>
            </a:extLst>
          </p:cNvPr>
          <p:cNvGrpSpPr/>
          <p:nvPr/>
        </p:nvGrpSpPr>
        <p:grpSpPr>
          <a:xfrm rot="21055249">
            <a:off x="2755406" y="799225"/>
            <a:ext cx="538853" cy="581766"/>
            <a:chOff x="3378031" y="1271050"/>
            <a:chExt cx="1049821" cy="1133424"/>
          </a:xfrm>
        </p:grpSpPr>
        <p:sp>
          <p:nvSpPr>
            <p:cNvPr id="147" name="Rounded Rectangle 146">
              <a:extLst>
                <a:ext uri="{FF2B5EF4-FFF2-40B4-BE49-F238E27FC236}">
                  <a16:creationId xmlns:a16="http://schemas.microsoft.com/office/drawing/2014/main" id="{A93DB053-9728-4A5A-9C80-287A4DDC686E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48157F88-964A-4715-8726-683ADF4C833A}"/>
                </a:ext>
              </a:extLst>
            </p:cNvPr>
            <p:cNvSpPr txBox="1"/>
            <p:nvPr/>
          </p:nvSpPr>
          <p:spPr>
            <a:xfrm>
              <a:off x="3514246" y="1388812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U</a:t>
              </a: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FC746F14-3566-45B1-8358-B59706B012F1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E0DA7429-BAED-43F8-B6E2-711CAEA01989}"/>
              </a:ext>
            </a:extLst>
          </p:cNvPr>
          <p:cNvGrpSpPr/>
          <p:nvPr/>
        </p:nvGrpSpPr>
        <p:grpSpPr>
          <a:xfrm rot="20843811">
            <a:off x="2664659" y="3225381"/>
            <a:ext cx="712568" cy="764221"/>
            <a:chOff x="3378031" y="1271050"/>
            <a:chExt cx="1049821" cy="1125919"/>
          </a:xfrm>
        </p:grpSpPr>
        <p:sp>
          <p:nvSpPr>
            <p:cNvPr id="151" name="Rounded Rectangle 50">
              <a:extLst>
                <a:ext uri="{FF2B5EF4-FFF2-40B4-BE49-F238E27FC236}">
                  <a16:creationId xmlns:a16="http://schemas.microsoft.com/office/drawing/2014/main" id="{482E9502-F9DD-4D10-A870-ABA353D109D7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8DE72DFE-BF20-4773-BFA6-7310D8345F08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850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A</a:t>
              </a:r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3340325B-CEE0-4B3A-AB23-8036394FFB7C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70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7857885F-C35D-464D-84C0-FFF8B91E64F0}"/>
              </a:ext>
            </a:extLst>
          </p:cNvPr>
          <p:cNvGrpSpPr/>
          <p:nvPr/>
        </p:nvGrpSpPr>
        <p:grpSpPr>
          <a:xfrm rot="2573413">
            <a:off x="4922577" y="2976755"/>
            <a:ext cx="690405" cy="740452"/>
            <a:chOff x="3378031" y="1271050"/>
            <a:chExt cx="1049821" cy="1125919"/>
          </a:xfrm>
        </p:grpSpPr>
        <p:sp>
          <p:nvSpPr>
            <p:cNvPr id="155" name="Rounded Rectangle 80">
              <a:extLst>
                <a:ext uri="{FF2B5EF4-FFF2-40B4-BE49-F238E27FC236}">
                  <a16:creationId xmlns:a16="http://schemas.microsoft.com/office/drawing/2014/main" id="{C686A32E-F79B-439E-9D05-86BE5FEE3E57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94D9583B-D746-4313-92BA-2906FD2AC473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850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B</a:t>
              </a: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E7658046-AB5A-4DFD-B78A-A40247EF3A5F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5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67C0B042-4D3D-476F-92C6-429FFD4615D5}"/>
              </a:ext>
            </a:extLst>
          </p:cNvPr>
          <p:cNvGrpSpPr/>
          <p:nvPr/>
        </p:nvGrpSpPr>
        <p:grpSpPr>
          <a:xfrm rot="20429916">
            <a:off x="2469885" y="2271830"/>
            <a:ext cx="776636" cy="832933"/>
            <a:chOff x="3378031" y="1271050"/>
            <a:chExt cx="1049821" cy="1125919"/>
          </a:xfrm>
        </p:grpSpPr>
        <p:sp>
          <p:nvSpPr>
            <p:cNvPr id="167" name="Rounded Rectangle 84">
              <a:extLst>
                <a:ext uri="{FF2B5EF4-FFF2-40B4-BE49-F238E27FC236}">
                  <a16:creationId xmlns:a16="http://schemas.microsoft.com/office/drawing/2014/main" id="{E6558F77-7355-479E-B7E1-30F7ED6F6ADC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6B8EE300-6C8B-4DFF-8174-0F15EF2A3E8B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9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D</a:t>
              </a: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097C50EF-D567-4845-89D0-EF0BFDCEB38E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775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2</a:t>
              </a:r>
            </a:p>
          </p:txBody>
        </p: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770CF0A1-476A-402D-AE69-11B1CDA6F944}"/>
              </a:ext>
            </a:extLst>
          </p:cNvPr>
          <p:cNvGrpSpPr/>
          <p:nvPr/>
        </p:nvGrpSpPr>
        <p:grpSpPr>
          <a:xfrm rot="2403770">
            <a:off x="3932443" y="3397891"/>
            <a:ext cx="766541" cy="822107"/>
            <a:chOff x="3378031" y="1271050"/>
            <a:chExt cx="1049821" cy="1125919"/>
          </a:xfrm>
        </p:grpSpPr>
        <p:sp>
          <p:nvSpPr>
            <p:cNvPr id="256" name="Rounded Rectangle 88">
              <a:extLst>
                <a:ext uri="{FF2B5EF4-FFF2-40B4-BE49-F238E27FC236}">
                  <a16:creationId xmlns:a16="http://schemas.microsoft.com/office/drawing/2014/main" id="{3248F05F-6E59-4C43-8576-F7E55A7548F2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40655C78-0B4A-4823-BBFA-604F748F8F3D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9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H</a:t>
              </a:r>
            </a:p>
          </p:txBody>
        </p:sp>
        <p:sp>
          <p:nvSpPr>
            <p:cNvPr id="258" name="TextBox 257">
              <a:extLst>
                <a:ext uri="{FF2B5EF4-FFF2-40B4-BE49-F238E27FC236}">
                  <a16:creationId xmlns:a16="http://schemas.microsoft.com/office/drawing/2014/main" id="{476B20B8-7648-4360-8F69-C750828C8452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775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4</a:t>
              </a:r>
            </a:p>
          </p:txBody>
        </p:sp>
      </p:grpSp>
      <p:grpSp>
        <p:nvGrpSpPr>
          <p:cNvPr id="259" name="Group 258">
            <a:extLst>
              <a:ext uri="{FF2B5EF4-FFF2-40B4-BE49-F238E27FC236}">
                <a16:creationId xmlns:a16="http://schemas.microsoft.com/office/drawing/2014/main" id="{471A9EDA-A3AE-4C67-A347-F2B2FE1B8704}"/>
              </a:ext>
            </a:extLst>
          </p:cNvPr>
          <p:cNvGrpSpPr/>
          <p:nvPr/>
        </p:nvGrpSpPr>
        <p:grpSpPr>
          <a:xfrm rot="2163586">
            <a:off x="4697557" y="2289938"/>
            <a:ext cx="721259" cy="773540"/>
            <a:chOff x="3378031" y="1271050"/>
            <a:chExt cx="1049821" cy="1125919"/>
          </a:xfrm>
        </p:grpSpPr>
        <p:sp>
          <p:nvSpPr>
            <p:cNvPr id="260" name="Rounded Rectangle 92">
              <a:extLst>
                <a:ext uri="{FF2B5EF4-FFF2-40B4-BE49-F238E27FC236}">
                  <a16:creationId xmlns:a16="http://schemas.microsoft.com/office/drawing/2014/main" id="{5B25BD95-D797-4941-971F-FAD384326313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BB01255E-FD43-4236-A335-16BA73F5D851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850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R</a:t>
              </a:r>
            </a:p>
          </p:txBody>
        </p:sp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DB5D0080-267C-40C5-A527-307AE2C7D76C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70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263" name="Group 262">
            <a:extLst>
              <a:ext uri="{FF2B5EF4-FFF2-40B4-BE49-F238E27FC236}">
                <a16:creationId xmlns:a16="http://schemas.microsoft.com/office/drawing/2014/main" id="{80168C95-88F5-4AB7-9CE2-844D896C9F20}"/>
              </a:ext>
            </a:extLst>
          </p:cNvPr>
          <p:cNvGrpSpPr/>
          <p:nvPr/>
        </p:nvGrpSpPr>
        <p:grpSpPr>
          <a:xfrm rot="21377917">
            <a:off x="4772429" y="1347147"/>
            <a:ext cx="691268" cy="741376"/>
            <a:chOff x="3378031" y="1271050"/>
            <a:chExt cx="1049821" cy="1125919"/>
          </a:xfrm>
        </p:grpSpPr>
        <p:sp>
          <p:nvSpPr>
            <p:cNvPr id="264" name="Rounded Rectangle 96">
              <a:extLst>
                <a:ext uri="{FF2B5EF4-FFF2-40B4-BE49-F238E27FC236}">
                  <a16:creationId xmlns:a16="http://schemas.microsoft.com/office/drawing/2014/main" id="{E7856274-344D-4037-9AD7-028A45B8D01F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164B4C70-5CBE-42CC-864D-1B9435D1B61B}"/>
                </a:ext>
              </a:extLst>
            </p:cNvPr>
            <p:cNvSpPr txBox="1"/>
            <p:nvPr/>
          </p:nvSpPr>
          <p:spPr>
            <a:xfrm>
              <a:off x="3557526" y="1381307"/>
              <a:ext cx="654345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850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T</a:t>
              </a:r>
            </a:p>
          </p:txBody>
        </p:sp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655B6E6E-7AF6-4499-98EA-F3F2B4140112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5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267" name="Group 266">
            <a:extLst>
              <a:ext uri="{FF2B5EF4-FFF2-40B4-BE49-F238E27FC236}">
                <a16:creationId xmlns:a16="http://schemas.microsoft.com/office/drawing/2014/main" id="{AA4D19BC-751C-4204-A0E1-333D65E3A05A}"/>
              </a:ext>
            </a:extLst>
          </p:cNvPr>
          <p:cNvGrpSpPr/>
          <p:nvPr/>
        </p:nvGrpSpPr>
        <p:grpSpPr>
          <a:xfrm rot="2334835">
            <a:off x="2723402" y="3870119"/>
            <a:ext cx="538853" cy="577914"/>
            <a:chOff x="3378031" y="1271050"/>
            <a:chExt cx="1049821" cy="1125919"/>
          </a:xfrm>
        </p:grpSpPr>
        <p:sp>
          <p:nvSpPr>
            <p:cNvPr id="268" name="Rounded Rectangle 106">
              <a:extLst>
                <a:ext uri="{FF2B5EF4-FFF2-40B4-BE49-F238E27FC236}">
                  <a16:creationId xmlns:a16="http://schemas.microsoft.com/office/drawing/2014/main" id="{E4BE0418-CB9D-4E28-9A8D-01925AA5646A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E9C4AF19-2381-42BF-9D5C-840CFC0F558F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D</a:t>
              </a:r>
            </a:p>
          </p:txBody>
        </p:sp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4140478B-FC78-4C76-AB8C-C8C2D745905F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2</a:t>
              </a:r>
            </a:p>
          </p:txBody>
        </p:sp>
      </p:grp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E0958A19-C687-4B7A-A1BE-F8FD67F15954}"/>
              </a:ext>
            </a:extLst>
          </p:cNvPr>
          <p:cNvGrpSpPr/>
          <p:nvPr/>
        </p:nvGrpSpPr>
        <p:grpSpPr>
          <a:xfrm rot="1775382">
            <a:off x="5177192" y="1784711"/>
            <a:ext cx="538853" cy="577914"/>
            <a:chOff x="3378031" y="1271050"/>
            <a:chExt cx="1049821" cy="1125919"/>
          </a:xfrm>
        </p:grpSpPr>
        <p:sp>
          <p:nvSpPr>
            <p:cNvPr id="272" name="Rounded Rectangle 110">
              <a:extLst>
                <a:ext uri="{FF2B5EF4-FFF2-40B4-BE49-F238E27FC236}">
                  <a16:creationId xmlns:a16="http://schemas.microsoft.com/office/drawing/2014/main" id="{96F57116-9280-4141-85F2-B9038C0A5651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24EE85C4-AA8A-4599-A973-1E59D5C7C19C}"/>
                </a:ext>
              </a:extLst>
            </p:cNvPr>
            <p:cNvSpPr txBox="1"/>
            <p:nvPr/>
          </p:nvSpPr>
          <p:spPr>
            <a:xfrm>
              <a:off x="3557526" y="1381307"/>
              <a:ext cx="654345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L</a:t>
              </a:r>
            </a:p>
          </p:txBody>
        </p:sp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4739CB82-9DEF-48D8-B902-A9179CAAD3BF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31C7D8D3-982D-48F9-85FD-79194C1B087D}"/>
              </a:ext>
            </a:extLst>
          </p:cNvPr>
          <p:cNvGrpSpPr/>
          <p:nvPr/>
        </p:nvGrpSpPr>
        <p:grpSpPr>
          <a:xfrm rot="1234469">
            <a:off x="4173256" y="4105247"/>
            <a:ext cx="538853" cy="577914"/>
            <a:chOff x="3378031" y="1271050"/>
            <a:chExt cx="1049821" cy="1125919"/>
          </a:xfrm>
        </p:grpSpPr>
        <p:sp>
          <p:nvSpPr>
            <p:cNvPr id="276" name="Rounded Rectangle 114">
              <a:extLst>
                <a:ext uri="{FF2B5EF4-FFF2-40B4-BE49-F238E27FC236}">
                  <a16:creationId xmlns:a16="http://schemas.microsoft.com/office/drawing/2014/main" id="{B6E5FCB7-65E6-41B8-AB64-93F8BCA47031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EE1F8DDA-C19B-43D3-944D-C23D4B1BDDF7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R</a:t>
              </a:r>
            </a:p>
          </p:txBody>
        </p:sp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779712AE-9663-4E9F-829E-E64C616E5F69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279" name="Group 278">
            <a:extLst>
              <a:ext uri="{FF2B5EF4-FFF2-40B4-BE49-F238E27FC236}">
                <a16:creationId xmlns:a16="http://schemas.microsoft.com/office/drawing/2014/main" id="{FD9683E9-B6D2-40B3-9FAE-D403290E6A39}"/>
              </a:ext>
            </a:extLst>
          </p:cNvPr>
          <p:cNvGrpSpPr/>
          <p:nvPr/>
        </p:nvGrpSpPr>
        <p:grpSpPr>
          <a:xfrm rot="20949033">
            <a:off x="3592817" y="3922087"/>
            <a:ext cx="538853" cy="577914"/>
            <a:chOff x="3378031" y="1271050"/>
            <a:chExt cx="1049821" cy="1125919"/>
          </a:xfrm>
        </p:grpSpPr>
        <p:sp>
          <p:nvSpPr>
            <p:cNvPr id="280" name="Rounded Rectangle 118">
              <a:extLst>
                <a:ext uri="{FF2B5EF4-FFF2-40B4-BE49-F238E27FC236}">
                  <a16:creationId xmlns:a16="http://schemas.microsoft.com/office/drawing/2014/main" id="{F1959CC4-3EA8-4206-9D8D-2669112D833E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281" name="TextBox 280">
              <a:extLst>
                <a:ext uri="{FF2B5EF4-FFF2-40B4-BE49-F238E27FC236}">
                  <a16:creationId xmlns:a16="http://schemas.microsoft.com/office/drawing/2014/main" id="{C66F08A1-7542-4D6C-8F81-05C82FF85A0B}"/>
                </a:ext>
              </a:extLst>
            </p:cNvPr>
            <p:cNvSpPr txBox="1"/>
            <p:nvPr/>
          </p:nvSpPr>
          <p:spPr>
            <a:xfrm>
              <a:off x="3535886" y="1381307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V</a:t>
              </a:r>
            </a:p>
          </p:txBody>
        </p:sp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862FF8C3-24AB-4F7D-9E35-D01C227B9DBB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4</a:t>
              </a:r>
            </a:p>
          </p:txBody>
        </p:sp>
      </p:grpSp>
      <p:grpSp>
        <p:nvGrpSpPr>
          <p:cNvPr id="283" name="Group 282">
            <a:extLst>
              <a:ext uri="{FF2B5EF4-FFF2-40B4-BE49-F238E27FC236}">
                <a16:creationId xmlns:a16="http://schemas.microsoft.com/office/drawing/2014/main" id="{C103F29F-99A5-4B43-B677-D912B0A7399B}"/>
              </a:ext>
            </a:extLst>
          </p:cNvPr>
          <p:cNvGrpSpPr/>
          <p:nvPr/>
        </p:nvGrpSpPr>
        <p:grpSpPr>
          <a:xfrm rot="2686277">
            <a:off x="4734106" y="3900311"/>
            <a:ext cx="538853" cy="577914"/>
            <a:chOff x="3378031" y="1271050"/>
            <a:chExt cx="1049821" cy="1125919"/>
          </a:xfrm>
        </p:grpSpPr>
        <p:sp>
          <p:nvSpPr>
            <p:cNvPr id="284" name="Rounded Rectangle 122">
              <a:extLst>
                <a:ext uri="{FF2B5EF4-FFF2-40B4-BE49-F238E27FC236}">
                  <a16:creationId xmlns:a16="http://schemas.microsoft.com/office/drawing/2014/main" id="{EE4B757A-E343-4211-B568-2AD5024492A5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285" name="TextBox 284">
              <a:extLst>
                <a:ext uri="{FF2B5EF4-FFF2-40B4-BE49-F238E27FC236}">
                  <a16:creationId xmlns:a16="http://schemas.microsoft.com/office/drawing/2014/main" id="{92BBDF06-1ED6-42BF-8082-CB93E426B93F}"/>
                </a:ext>
              </a:extLst>
            </p:cNvPr>
            <p:cNvSpPr txBox="1"/>
            <p:nvPr/>
          </p:nvSpPr>
          <p:spPr>
            <a:xfrm>
              <a:off x="3535884" y="1381307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X</a:t>
              </a:r>
            </a:p>
          </p:txBody>
        </p:sp>
        <p:sp>
          <p:nvSpPr>
            <p:cNvPr id="286" name="TextBox 285">
              <a:extLst>
                <a:ext uri="{FF2B5EF4-FFF2-40B4-BE49-F238E27FC236}">
                  <a16:creationId xmlns:a16="http://schemas.microsoft.com/office/drawing/2014/main" id="{53638138-A383-47FE-89E4-E3A7F5F5889D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8</a:t>
              </a:r>
            </a:p>
          </p:txBody>
        </p:sp>
      </p:grpSp>
      <p:grpSp>
        <p:nvGrpSpPr>
          <p:cNvPr id="287" name="Group 286">
            <a:extLst>
              <a:ext uri="{FF2B5EF4-FFF2-40B4-BE49-F238E27FC236}">
                <a16:creationId xmlns:a16="http://schemas.microsoft.com/office/drawing/2014/main" id="{2ED59285-4A3D-4C65-8707-9C3AD853C2E3}"/>
              </a:ext>
            </a:extLst>
          </p:cNvPr>
          <p:cNvGrpSpPr/>
          <p:nvPr/>
        </p:nvGrpSpPr>
        <p:grpSpPr>
          <a:xfrm rot="1234469">
            <a:off x="2852857" y="1460723"/>
            <a:ext cx="2178979" cy="2261939"/>
            <a:chOff x="3884063" y="1761496"/>
            <a:chExt cx="2451351" cy="2544681"/>
          </a:xfrm>
        </p:grpSpPr>
        <p:grpSp>
          <p:nvGrpSpPr>
            <p:cNvPr id="288" name="Group 287">
              <a:extLst>
                <a:ext uri="{FF2B5EF4-FFF2-40B4-BE49-F238E27FC236}">
                  <a16:creationId xmlns:a16="http://schemas.microsoft.com/office/drawing/2014/main" id="{02E4BDCF-2E96-4E89-A0AA-B1220D758C47}"/>
                </a:ext>
              </a:extLst>
            </p:cNvPr>
            <p:cNvGrpSpPr/>
            <p:nvPr/>
          </p:nvGrpSpPr>
          <p:grpSpPr>
            <a:xfrm rot="20847593">
              <a:off x="3884063" y="1761496"/>
              <a:ext cx="2451351" cy="2371592"/>
              <a:chOff x="3378031" y="1269887"/>
              <a:chExt cx="1049821" cy="1015662"/>
            </a:xfrm>
          </p:grpSpPr>
          <p:sp>
            <p:nvSpPr>
              <p:cNvPr id="290" name="Rounded Rectangle 46">
                <a:extLst>
                  <a:ext uri="{FF2B5EF4-FFF2-40B4-BE49-F238E27FC236}">
                    <a16:creationId xmlns:a16="http://schemas.microsoft.com/office/drawing/2014/main" id="{63D74ABC-E7CE-4552-9ED2-4F5097AC21CE}"/>
                  </a:ext>
                </a:extLst>
              </p:cNvPr>
              <p:cNvSpPr/>
              <p:nvPr/>
            </p:nvSpPr>
            <p:spPr>
              <a:xfrm>
                <a:off x="3378031" y="1271050"/>
                <a:ext cx="1013336" cy="1013336"/>
              </a:xfrm>
              <a:prstGeom prst="roundRect">
                <a:avLst>
                  <a:gd name="adj" fmla="val 4128"/>
                </a:avLst>
              </a:prstGeom>
              <a:gradFill>
                <a:gsLst>
                  <a:gs pos="1000">
                    <a:schemeClr val="bg2">
                      <a:lumMod val="20000"/>
                      <a:lumOff val="80000"/>
                    </a:schemeClr>
                  </a:gs>
                  <a:gs pos="18000">
                    <a:schemeClr val="accent1">
                      <a:lumMod val="0"/>
                      <a:lumOff val="100000"/>
                    </a:schemeClr>
                  </a:gs>
                  <a:gs pos="70000">
                    <a:schemeClr val="accent1">
                      <a:lumMod val="0"/>
                      <a:lumOff val="100000"/>
                    </a:schemeClr>
                  </a:gs>
                  <a:gs pos="100000">
                    <a:schemeClr val="bg2">
                      <a:lumMod val="27000"/>
                      <a:lumOff val="73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2286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balanced" dir="t"/>
              </a:scene3d>
              <a:sp3d prstMaterial="matte">
                <a:bevelT w="44450" h="12700" prst="coolSlan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endParaRPr lang="en-US" sz="1118"/>
              </a:p>
            </p:txBody>
          </p:sp>
          <p:sp>
            <p:nvSpPr>
              <p:cNvPr id="291" name="TextBox 290">
                <a:extLst>
                  <a:ext uri="{FF2B5EF4-FFF2-40B4-BE49-F238E27FC236}">
                    <a16:creationId xmlns:a16="http://schemas.microsoft.com/office/drawing/2014/main" id="{53FF88C6-F234-4C7C-8A7B-F93DFA7B9812}"/>
                  </a:ext>
                </a:extLst>
              </p:cNvPr>
              <p:cNvSpPr txBox="1"/>
              <p:nvPr/>
            </p:nvSpPr>
            <p:spPr>
              <a:xfrm>
                <a:off x="3557526" y="1269887"/>
                <a:ext cx="654345" cy="1015662"/>
              </a:xfrm>
              <a:prstGeom prst="rect">
                <a:avLst/>
              </a:prstGeom>
              <a:noFill/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txBody>
              <a:bodyPr wrap="none" rtlCol="0">
                <a:normAutofit/>
              </a:bodyPr>
              <a:lstStyle/>
              <a:p>
                <a:pPr algn="ctr"/>
                <a:r>
                  <a:rPr lang="en-US" sz="2667" b="1" dirty="0">
                    <a:solidFill>
                      <a:schemeClr val="tx2">
                        <a:lumMod val="25000"/>
                        <a:alpha val="54000"/>
                      </a:schemeClr>
                    </a:solidFill>
                    <a:effectLst>
                      <a:innerShdw blurRad="63500" dist="50800" dir="13500000">
                        <a:prstClr val="black">
                          <a:alpha val="50000"/>
                        </a:prstClr>
                      </a:innerShdw>
                    </a:effectLst>
                    <a:latin typeface="Helvetica" charset="0"/>
                    <a:ea typeface="Helvetica" charset="0"/>
                    <a:cs typeface="Helvetica" charset="0"/>
                  </a:rPr>
                  <a:t>TOPIC</a:t>
                </a:r>
              </a:p>
            </p:txBody>
          </p:sp>
          <p:sp>
            <p:nvSpPr>
              <p:cNvPr id="292" name="TextBox 291">
                <a:extLst>
                  <a:ext uri="{FF2B5EF4-FFF2-40B4-BE49-F238E27FC236}">
                    <a16:creationId xmlns:a16="http://schemas.microsoft.com/office/drawing/2014/main" id="{5E119309-A3A2-4793-AB58-0733A97FB9D5}"/>
                  </a:ext>
                </a:extLst>
              </p:cNvPr>
              <p:cNvSpPr txBox="1"/>
              <p:nvPr/>
            </p:nvSpPr>
            <p:spPr>
              <a:xfrm>
                <a:off x="4107231" y="1992159"/>
                <a:ext cx="320621" cy="246221"/>
              </a:xfrm>
              <a:prstGeom prst="rect">
                <a:avLst/>
              </a:prstGeom>
              <a:noFill/>
            </p:spPr>
            <p:txBody>
              <a:bodyPr wrap="square" rtlCol="0">
                <a:normAutofit/>
              </a:bodyPr>
              <a:lstStyle/>
              <a:p>
                <a:pPr algn="ctr"/>
                <a:r>
                  <a:rPr lang="en-US" sz="888" b="1" dirty="0">
                    <a:solidFill>
                      <a:schemeClr val="tx2">
                        <a:lumMod val="25000"/>
                        <a:alpha val="67000"/>
                      </a:schemeClr>
                    </a:solidFill>
                    <a:latin typeface="Helvetica" charset="0"/>
                    <a:ea typeface="Helvetica" charset="0"/>
                    <a:cs typeface="Helvetica" charset="0"/>
                  </a:rPr>
                  <a:t>1</a:t>
                </a:r>
              </a:p>
            </p:txBody>
          </p:sp>
        </p:grpSp>
        <p:sp>
          <p:nvSpPr>
            <p:cNvPr id="289" name="TextBox 288">
              <a:extLst>
                <a:ext uri="{FF2B5EF4-FFF2-40B4-BE49-F238E27FC236}">
                  <a16:creationId xmlns:a16="http://schemas.microsoft.com/office/drawing/2014/main" id="{0A8896A2-5532-4FD0-9258-27C62122FFEA}"/>
                </a:ext>
              </a:extLst>
            </p:cNvPr>
            <p:cNvSpPr txBox="1"/>
            <p:nvPr/>
          </p:nvSpPr>
          <p:spPr>
            <a:xfrm rot="20801944">
              <a:off x="4215332" y="2232724"/>
              <a:ext cx="1850537" cy="20734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22" dirty="0">
                  <a:solidFill>
                    <a:schemeClr val="tx2">
                      <a:lumMod val="50000"/>
                    </a:schemeClr>
                  </a:solidFill>
                </a:rPr>
                <a:t>The quick brown fox jumped over the lazy dog.</a:t>
              </a:r>
            </a:p>
            <a:p>
              <a:endParaRPr lang="en-US" sz="1422" dirty="0">
                <a:solidFill>
                  <a:schemeClr val="tx2">
                    <a:lumMod val="50000"/>
                  </a:schemeClr>
                </a:solidFill>
              </a:endParaRPr>
            </a:p>
            <a:p>
              <a:r>
                <a:rPr lang="en-US" sz="1422" dirty="0">
                  <a:solidFill>
                    <a:schemeClr val="tx2">
                      <a:lumMod val="50000"/>
                    </a:schemeClr>
                  </a:solidFill>
                </a:rPr>
                <a:t>The quick brown fox jumped over the lazy dog.</a:t>
              </a:r>
            </a:p>
            <a:p>
              <a:endParaRPr lang="en-US" sz="1422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293" name="Group 292">
            <a:extLst>
              <a:ext uri="{FF2B5EF4-FFF2-40B4-BE49-F238E27FC236}">
                <a16:creationId xmlns:a16="http://schemas.microsoft.com/office/drawing/2014/main" id="{A6321453-45C8-455F-8E7B-DD6F069EFDF0}"/>
              </a:ext>
            </a:extLst>
          </p:cNvPr>
          <p:cNvGrpSpPr/>
          <p:nvPr/>
        </p:nvGrpSpPr>
        <p:grpSpPr>
          <a:xfrm>
            <a:off x="918047" y="1263081"/>
            <a:ext cx="1348025" cy="837700"/>
            <a:chOff x="2215287" y="1084445"/>
            <a:chExt cx="1516529" cy="942412"/>
          </a:xfrm>
        </p:grpSpPr>
        <p:sp>
          <p:nvSpPr>
            <p:cNvPr id="294" name="Rounded Rectangular Callout 149">
              <a:extLst>
                <a:ext uri="{FF2B5EF4-FFF2-40B4-BE49-F238E27FC236}">
                  <a16:creationId xmlns:a16="http://schemas.microsoft.com/office/drawing/2014/main" id="{930AF2A1-F78D-4258-B483-B19B18629389}"/>
                </a:ext>
              </a:extLst>
            </p:cNvPr>
            <p:cNvSpPr/>
            <p:nvPr/>
          </p:nvSpPr>
          <p:spPr>
            <a:xfrm flipH="1">
              <a:off x="2215287" y="1084445"/>
              <a:ext cx="1516529" cy="942412"/>
            </a:xfrm>
            <a:prstGeom prst="wedgeRoundRectCallout">
              <a:avLst>
                <a:gd name="adj1" fmla="val -116820"/>
                <a:gd name="adj2" fmla="val 37975"/>
                <a:gd name="adj3" fmla="val 16667"/>
              </a:avLst>
            </a:prstGeom>
            <a:gradFill flip="none" rotWithShape="1">
              <a:gsLst>
                <a:gs pos="0">
                  <a:schemeClr val="tx2">
                    <a:alpha val="49000"/>
                  </a:schemeClr>
                </a:gs>
                <a:gs pos="48000">
                  <a:schemeClr val="accent5">
                    <a:lumMod val="20000"/>
                    <a:lumOff val="80000"/>
                  </a:schemeClr>
                </a:gs>
                <a:gs pos="100000">
                  <a:schemeClr val="tx1"/>
                </a:gs>
              </a:gsLst>
              <a:lin ang="16200000" scaled="1"/>
              <a:tileRect/>
            </a:gradFill>
            <a:ln>
              <a:gradFill flip="none" rotWithShape="1">
                <a:gsLst>
                  <a:gs pos="0">
                    <a:schemeClr val="accent5">
                      <a:lumMod val="5000"/>
                      <a:lumOff val="95000"/>
                    </a:schemeClr>
                  </a:gs>
                  <a:gs pos="83000">
                    <a:schemeClr val="tx1"/>
                  </a:gs>
                  <a:gs pos="96000">
                    <a:schemeClr val="accent5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</a:ln>
            <a:effectLst>
              <a:outerShdw blurRad="50800" dist="1270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D8D62EA6-DEA4-4BA9-9B9F-1D7EABC3831F}"/>
                </a:ext>
              </a:extLst>
            </p:cNvPr>
            <p:cNvSpPr txBox="1"/>
            <p:nvPr/>
          </p:nvSpPr>
          <p:spPr>
            <a:xfrm>
              <a:off x="2336541" y="1169083"/>
              <a:ext cx="1315832" cy="7585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18" b="1" dirty="0">
                  <a:solidFill>
                    <a:schemeClr val="accent3"/>
                  </a:solidFill>
                  <a:latin typeface="Helvetica" charset="0"/>
                  <a:ea typeface="Helvetica" charset="0"/>
                  <a:cs typeface="Helvetica" charset="0"/>
                </a:rPr>
                <a:t>Text Box 1</a:t>
              </a:r>
            </a:p>
            <a:p>
              <a:r>
                <a:rPr lang="en-US" sz="888" dirty="0">
                  <a:solidFill>
                    <a:schemeClr val="bg1">
                      <a:lumMod val="75000"/>
                      <a:lumOff val="25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The quick brown fox jumped over the lazy dog.</a:t>
              </a:r>
            </a:p>
          </p:txBody>
        </p:sp>
      </p:grpSp>
      <p:grpSp>
        <p:nvGrpSpPr>
          <p:cNvPr id="296" name="Group 295">
            <a:extLst>
              <a:ext uri="{FF2B5EF4-FFF2-40B4-BE49-F238E27FC236}">
                <a16:creationId xmlns:a16="http://schemas.microsoft.com/office/drawing/2014/main" id="{4E39D960-93AD-475F-A4F8-CBBDF593F467}"/>
              </a:ext>
            </a:extLst>
          </p:cNvPr>
          <p:cNvGrpSpPr/>
          <p:nvPr/>
        </p:nvGrpSpPr>
        <p:grpSpPr>
          <a:xfrm>
            <a:off x="735824" y="2561514"/>
            <a:ext cx="1348025" cy="837700"/>
            <a:chOff x="2010287" y="2545181"/>
            <a:chExt cx="1516529" cy="942412"/>
          </a:xfrm>
        </p:grpSpPr>
        <p:sp>
          <p:nvSpPr>
            <p:cNvPr id="297" name="Rounded Rectangular Callout 151">
              <a:extLst>
                <a:ext uri="{FF2B5EF4-FFF2-40B4-BE49-F238E27FC236}">
                  <a16:creationId xmlns:a16="http://schemas.microsoft.com/office/drawing/2014/main" id="{C3E17C38-DDF2-4388-BCA9-51FAC7041882}"/>
                </a:ext>
              </a:extLst>
            </p:cNvPr>
            <p:cNvSpPr/>
            <p:nvPr/>
          </p:nvSpPr>
          <p:spPr>
            <a:xfrm flipH="1">
              <a:off x="2010287" y="2545181"/>
              <a:ext cx="1516529" cy="942412"/>
            </a:xfrm>
            <a:prstGeom prst="wedgeRoundRectCallout">
              <a:avLst>
                <a:gd name="adj1" fmla="val -114723"/>
                <a:gd name="adj2" fmla="val 30382"/>
                <a:gd name="adj3" fmla="val 16667"/>
              </a:avLst>
            </a:prstGeom>
            <a:gradFill flip="none" rotWithShape="1">
              <a:gsLst>
                <a:gs pos="0">
                  <a:schemeClr val="tx2">
                    <a:alpha val="49000"/>
                  </a:schemeClr>
                </a:gs>
                <a:gs pos="48000">
                  <a:schemeClr val="accent5">
                    <a:lumMod val="20000"/>
                    <a:lumOff val="80000"/>
                  </a:schemeClr>
                </a:gs>
                <a:gs pos="100000">
                  <a:schemeClr val="tx1"/>
                </a:gs>
              </a:gsLst>
              <a:lin ang="16200000" scaled="1"/>
              <a:tileRect/>
            </a:gradFill>
            <a:ln>
              <a:gradFill flip="none" rotWithShape="1">
                <a:gsLst>
                  <a:gs pos="0">
                    <a:schemeClr val="accent5">
                      <a:lumMod val="5000"/>
                      <a:lumOff val="95000"/>
                    </a:schemeClr>
                  </a:gs>
                  <a:gs pos="83000">
                    <a:schemeClr val="tx1"/>
                  </a:gs>
                  <a:gs pos="96000">
                    <a:schemeClr val="accent5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</a:ln>
            <a:effectLst>
              <a:outerShdw blurRad="50800" dist="1270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07760DF4-98A0-4B74-8677-1D8B73C678CD}"/>
                </a:ext>
              </a:extLst>
            </p:cNvPr>
            <p:cNvSpPr txBox="1"/>
            <p:nvPr/>
          </p:nvSpPr>
          <p:spPr>
            <a:xfrm>
              <a:off x="2131541" y="2629819"/>
              <a:ext cx="1315832" cy="7585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18" b="1" dirty="0">
                  <a:solidFill>
                    <a:schemeClr val="accent3"/>
                  </a:solidFill>
                  <a:latin typeface="Helvetica" charset="0"/>
                  <a:ea typeface="Helvetica" charset="0"/>
                  <a:cs typeface="Helvetica" charset="0"/>
                </a:rPr>
                <a:t>Text Box 3</a:t>
              </a:r>
            </a:p>
            <a:p>
              <a:r>
                <a:rPr lang="en-US" sz="888" dirty="0">
                  <a:solidFill>
                    <a:schemeClr val="bg1">
                      <a:lumMod val="75000"/>
                      <a:lumOff val="25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The quick brown fox jumped over the lazy dog.</a:t>
              </a:r>
            </a:p>
          </p:txBody>
        </p:sp>
      </p:grpSp>
      <p:grpSp>
        <p:nvGrpSpPr>
          <p:cNvPr id="299" name="Group 298">
            <a:extLst>
              <a:ext uri="{FF2B5EF4-FFF2-40B4-BE49-F238E27FC236}">
                <a16:creationId xmlns:a16="http://schemas.microsoft.com/office/drawing/2014/main" id="{64E8A2F7-E895-4557-A796-93B14F7BA63D}"/>
              </a:ext>
            </a:extLst>
          </p:cNvPr>
          <p:cNvGrpSpPr/>
          <p:nvPr/>
        </p:nvGrpSpPr>
        <p:grpSpPr>
          <a:xfrm>
            <a:off x="5208173" y="3019650"/>
            <a:ext cx="1348025" cy="837700"/>
            <a:chOff x="7041681" y="3060587"/>
            <a:chExt cx="1516529" cy="942412"/>
          </a:xfrm>
        </p:grpSpPr>
        <p:sp>
          <p:nvSpPr>
            <p:cNvPr id="300" name="Rounded Rectangular Callout 153">
              <a:extLst>
                <a:ext uri="{FF2B5EF4-FFF2-40B4-BE49-F238E27FC236}">
                  <a16:creationId xmlns:a16="http://schemas.microsoft.com/office/drawing/2014/main" id="{CE44C105-097E-4FD0-8159-A7AA6DA0C07D}"/>
                </a:ext>
              </a:extLst>
            </p:cNvPr>
            <p:cNvSpPr/>
            <p:nvPr/>
          </p:nvSpPr>
          <p:spPr>
            <a:xfrm flipH="1">
              <a:off x="7041681" y="3060587"/>
              <a:ext cx="1516529" cy="942412"/>
            </a:xfrm>
            <a:prstGeom prst="wedgeRoundRectCallout">
              <a:avLst>
                <a:gd name="adj1" fmla="val 90806"/>
                <a:gd name="adj2" fmla="val -73396"/>
                <a:gd name="adj3" fmla="val 16667"/>
              </a:avLst>
            </a:prstGeom>
            <a:gradFill flip="none" rotWithShape="1">
              <a:gsLst>
                <a:gs pos="0">
                  <a:schemeClr val="tx2">
                    <a:alpha val="49000"/>
                  </a:schemeClr>
                </a:gs>
                <a:gs pos="48000">
                  <a:schemeClr val="accent5">
                    <a:lumMod val="20000"/>
                    <a:lumOff val="80000"/>
                  </a:schemeClr>
                </a:gs>
                <a:gs pos="100000">
                  <a:schemeClr val="tx1"/>
                </a:gs>
              </a:gsLst>
              <a:lin ang="16200000" scaled="1"/>
              <a:tileRect/>
            </a:gradFill>
            <a:ln>
              <a:gradFill flip="none" rotWithShape="1">
                <a:gsLst>
                  <a:gs pos="0">
                    <a:schemeClr val="accent5">
                      <a:lumMod val="5000"/>
                      <a:lumOff val="95000"/>
                    </a:schemeClr>
                  </a:gs>
                  <a:gs pos="83000">
                    <a:schemeClr val="tx1"/>
                  </a:gs>
                  <a:gs pos="96000">
                    <a:schemeClr val="accent5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</a:ln>
            <a:effectLst>
              <a:outerShdw blurRad="50800" dist="1270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F456F134-FE7A-4BF2-AD7F-D1644F5DEF0D}"/>
                </a:ext>
              </a:extLst>
            </p:cNvPr>
            <p:cNvSpPr txBox="1"/>
            <p:nvPr/>
          </p:nvSpPr>
          <p:spPr>
            <a:xfrm>
              <a:off x="7162935" y="3145225"/>
              <a:ext cx="1315832" cy="7585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18" b="1" dirty="0">
                  <a:solidFill>
                    <a:schemeClr val="accent3"/>
                  </a:solidFill>
                  <a:latin typeface="Helvetica" charset="0"/>
                  <a:ea typeface="Helvetica" charset="0"/>
                  <a:cs typeface="Helvetica" charset="0"/>
                </a:rPr>
                <a:t>Text Box 4</a:t>
              </a:r>
            </a:p>
            <a:p>
              <a:r>
                <a:rPr lang="en-US" sz="888" dirty="0">
                  <a:solidFill>
                    <a:schemeClr val="bg1">
                      <a:lumMod val="75000"/>
                      <a:lumOff val="25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The quick brown fox jumped over the lazy dog.</a:t>
              </a:r>
            </a:p>
          </p:txBody>
        </p:sp>
      </p:grpSp>
      <p:grpSp>
        <p:nvGrpSpPr>
          <p:cNvPr id="302" name="Group 301">
            <a:extLst>
              <a:ext uri="{FF2B5EF4-FFF2-40B4-BE49-F238E27FC236}">
                <a16:creationId xmlns:a16="http://schemas.microsoft.com/office/drawing/2014/main" id="{0C6D6671-A79E-4271-BDDA-84DBA1A4EEE0}"/>
              </a:ext>
            </a:extLst>
          </p:cNvPr>
          <p:cNvGrpSpPr/>
          <p:nvPr/>
        </p:nvGrpSpPr>
        <p:grpSpPr>
          <a:xfrm>
            <a:off x="5212023" y="985434"/>
            <a:ext cx="1348025" cy="837700"/>
            <a:chOff x="7046013" y="772091"/>
            <a:chExt cx="1516529" cy="942412"/>
          </a:xfrm>
        </p:grpSpPr>
        <p:sp>
          <p:nvSpPr>
            <p:cNvPr id="303" name="Rounded Rectangular Callout 155">
              <a:extLst>
                <a:ext uri="{FF2B5EF4-FFF2-40B4-BE49-F238E27FC236}">
                  <a16:creationId xmlns:a16="http://schemas.microsoft.com/office/drawing/2014/main" id="{EA661A0D-866E-4A79-B6D4-8ED6DD3BEE9F}"/>
                </a:ext>
              </a:extLst>
            </p:cNvPr>
            <p:cNvSpPr/>
            <p:nvPr/>
          </p:nvSpPr>
          <p:spPr>
            <a:xfrm flipH="1">
              <a:off x="7046013" y="772091"/>
              <a:ext cx="1516529" cy="942412"/>
            </a:xfrm>
            <a:prstGeom prst="wedgeRoundRectCallout">
              <a:avLst>
                <a:gd name="adj1" fmla="val 76650"/>
                <a:gd name="adj2" fmla="val 66661"/>
                <a:gd name="adj3" fmla="val 16667"/>
              </a:avLst>
            </a:prstGeom>
            <a:gradFill flip="none" rotWithShape="1">
              <a:gsLst>
                <a:gs pos="0">
                  <a:schemeClr val="tx2">
                    <a:alpha val="49000"/>
                  </a:schemeClr>
                </a:gs>
                <a:gs pos="48000">
                  <a:schemeClr val="accent5">
                    <a:lumMod val="20000"/>
                    <a:lumOff val="80000"/>
                  </a:schemeClr>
                </a:gs>
                <a:gs pos="100000">
                  <a:schemeClr val="tx1"/>
                </a:gs>
              </a:gsLst>
              <a:lin ang="16200000" scaled="1"/>
              <a:tileRect/>
            </a:gradFill>
            <a:ln>
              <a:gradFill flip="none" rotWithShape="1">
                <a:gsLst>
                  <a:gs pos="0">
                    <a:schemeClr val="accent5">
                      <a:lumMod val="5000"/>
                      <a:lumOff val="95000"/>
                    </a:schemeClr>
                  </a:gs>
                  <a:gs pos="83000">
                    <a:schemeClr val="tx1"/>
                  </a:gs>
                  <a:gs pos="96000">
                    <a:schemeClr val="accent5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</a:ln>
            <a:effectLst>
              <a:outerShdw blurRad="50800" dist="1270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304" name="TextBox 303">
              <a:extLst>
                <a:ext uri="{FF2B5EF4-FFF2-40B4-BE49-F238E27FC236}">
                  <a16:creationId xmlns:a16="http://schemas.microsoft.com/office/drawing/2014/main" id="{4B60F675-39D7-4508-8DFE-EA75E9CBD8BB}"/>
                </a:ext>
              </a:extLst>
            </p:cNvPr>
            <p:cNvSpPr txBox="1"/>
            <p:nvPr/>
          </p:nvSpPr>
          <p:spPr>
            <a:xfrm>
              <a:off x="7167267" y="856729"/>
              <a:ext cx="1315832" cy="7585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18" b="1" dirty="0">
                  <a:solidFill>
                    <a:schemeClr val="accent3"/>
                  </a:solidFill>
                  <a:latin typeface="Helvetica" charset="0"/>
                  <a:ea typeface="Helvetica" charset="0"/>
                  <a:cs typeface="Helvetica" charset="0"/>
                </a:rPr>
                <a:t>Text Box 2</a:t>
              </a:r>
            </a:p>
            <a:p>
              <a:r>
                <a:rPr lang="en-US" sz="888" dirty="0">
                  <a:solidFill>
                    <a:schemeClr val="bg1">
                      <a:lumMod val="75000"/>
                      <a:lumOff val="25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The quick brown fox jumped over the lazy dog.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2895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2" presetClass="emph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2" presetClass="emph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2" presetClass="emph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2" presetClass="emph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Rot by="120000">
                                      <p:cBhvr>
                                        <p:cTn id="5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2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6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2" presetClass="emph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Rot by="120000">
                                      <p:cBhvr>
                                        <p:cTn id="8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3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2" presetClass="emph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Rot by="120000">
                                      <p:cBhvr>
                                        <p:cTn id="9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2" presetClass="emph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Rot by="120000">
                                      <p:cBhvr>
                                        <p:cTn id="1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5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2" presetClass="emph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Rot by="120000">
                                      <p:cBhvr>
                                        <p:cTn id="1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6" presetID="5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2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13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8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2" presetClass="emph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Rot by="120000">
                                      <p:cBhvr>
                                        <p:cTn id="15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9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2" presetClass="emph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Rot by="120000">
                                      <p:cBhvr>
                                        <p:cTn id="1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0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32" presetClass="emph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Rot by="120000">
                                      <p:cBhvr>
                                        <p:cTn id="17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1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32" presetClass="emph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Rot by="120000">
                                      <p:cBhvr>
                                        <p:cTn id="18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2000"/>
                            </p:stCondLst>
                            <p:childTnLst>
                              <p:par>
                                <p:cTn id="19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2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2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75000"/>
                <a:lumOff val="25000"/>
              </a:schemeClr>
            </a:gs>
            <a:gs pos="48000">
              <a:schemeClr val="tx1">
                <a:lumMod val="65000"/>
              </a:schemeClr>
            </a:gs>
            <a:gs pos="100000">
              <a:schemeClr val="tx1">
                <a:lumMod val="65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94449" y="75367"/>
            <a:ext cx="2089685" cy="426011"/>
            <a:chOff x="125932" y="81438"/>
            <a:chExt cx="3570426" cy="727881"/>
          </a:xfrm>
        </p:grpSpPr>
        <p:grpSp>
          <p:nvGrpSpPr>
            <p:cNvPr id="75" name="Group 74"/>
            <p:cNvGrpSpPr/>
            <p:nvPr/>
          </p:nvGrpSpPr>
          <p:grpSpPr>
            <a:xfrm>
              <a:off x="125932" y="81438"/>
              <a:ext cx="2709356" cy="727881"/>
              <a:chOff x="316345" y="1448918"/>
              <a:chExt cx="2709356" cy="727881"/>
            </a:xfrm>
          </p:grpSpPr>
          <p:grpSp>
            <p:nvGrpSpPr>
              <p:cNvPr id="80" name="Group 79"/>
              <p:cNvGrpSpPr/>
              <p:nvPr/>
            </p:nvGrpSpPr>
            <p:grpSpPr>
              <a:xfrm>
                <a:off x="316345" y="1519172"/>
                <a:ext cx="606210" cy="654487"/>
                <a:chOff x="3378031" y="1271050"/>
                <a:chExt cx="1049821" cy="1133424"/>
              </a:xfrm>
            </p:grpSpPr>
            <p:sp>
              <p:nvSpPr>
                <p:cNvPr id="97" name="Rounded Rectangle 96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98" name="TextBox 97"/>
                <p:cNvSpPr txBox="1"/>
                <p:nvPr/>
              </p:nvSpPr>
              <p:spPr>
                <a:xfrm>
                  <a:off x="3535884" y="1388812"/>
                  <a:ext cx="69762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S</a:t>
                  </a:r>
                </a:p>
              </p:txBody>
            </p:sp>
            <p:sp>
              <p:nvSpPr>
                <p:cNvPr id="99" name="TextBox 98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81" name="Group 80"/>
              <p:cNvGrpSpPr/>
              <p:nvPr/>
            </p:nvGrpSpPr>
            <p:grpSpPr>
              <a:xfrm>
                <a:off x="863945" y="1458356"/>
                <a:ext cx="606210" cy="650153"/>
                <a:chOff x="3378031" y="1271050"/>
                <a:chExt cx="1049821" cy="1125919"/>
              </a:xfrm>
            </p:grpSpPr>
            <p:sp>
              <p:nvSpPr>
                <p:cNvPr id="94" name="Rounded Rectangle 93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95" name="TextBox 94"/>
                <p:cNvSpPr txBox="1"/>
                <p:nvPr/>
              </p:nvSpPr>
              <p:spPr>
                <a:xfrm>
                  <a:off x="3557526" y="1381307"/>
                  <a:ext cx="654345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L</a:t>
                  </a:r>
                </a:p>
              </p:txBody>
            </p:sp>
            <p:sp>
              <p:nvSpPr>
                <p:cNvPr id="96" name="TextBox 95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82" name="Group 81"/>
              <p:cNvGrpSpPr/>
              <p:nvPr/>
            </p:nvGrpSpPr>
            <p:grpSpPr>
              <a:xfrm>
                <a:off x="1428572" y="1526646"/>
                <a:ext cx="606210" cy="650153"/>
                <a:chOff x="3378031" y="1271050"/>
                <a:chExt cx="1049821" cy="1125919"/>
              </a:xfrm>
            </p:grpSpPr>
            <p:sp>
              <p:nvSpPr>
                <p:cNvPr id="91" name="Rounded Rectangle 90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92" name="TextBox 91"/>
                <p:cNvSpPr txBox="1"/>
                <p:nvPr/>
              </p:nvSpPr>
              <p:spPr>
                <a:xfrm>
                  <a:off x="3685766" y="1381307"/>
                  <a:ext cx="397866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I</a:t>
                  </a:r>
                </a:p>
              </p:txBody>
            </p:sp>
            <p:sp>
              <p:nvSpPr>
                <p:cNvPr id="93" name="TextBox 92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83" name="Group 82"/>
              <p:cNvGrpSpPr/>
              <p:nvPr/>
            </p:nvGrpSpPr>
            <p:grpSpPr>
              <a:xfrm>
                <a:off x="1922840" y="1448918"/>
                <a:ext cx="606210" cy="650153"/>
                <a:chOff x="3378031" y="1271050"/>
                <a:chExt cx="1049821" cy="1125919"/>
              </a:xfrm>
            </p:grpSpPr>
            <p:sp>
              <p:nvSpPr>
                <p:cNvPr id="88" name="Rounded Rectangle 87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89" name="TextBox 88"/>
                <p:cNvSpPr txBox="1"/>
                <p:nvPr/>
              </p:nvSpPr>
              <p:spPr>
                <a:xfrm>
                  <a:off x="3514246" y="1381307"/>
                  <a:ext cx="74090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D</a:t>
                  </a:r>
                </a:p>
              </p:txBody>
            </p:sp>
            <p:sp>
              <p:nvSpPr>
                <p:cNvPr id="90" name="TextBox 89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2</a:t>
                  </a:r>
                </a:p>
              </p:txBody>
            </p:sp>
          </p:grpSp>
          <p:grpSp>
            <p:nvGrpSpPr>
              <p:cNvPr id="84" name="Group 83"/>
              <p:cNvGrpSpPr/>
              <p:nvPr/>
            </p:nvGrpSpPr>
            <p:grpSpPr>
              <a:xfrm>
                <a:off x="2419491" y="1480751"/>
                <a:ext cx="606210" cy="650153"/>
                <a:chOff x="3378031" y="1271050"/>
                <a:chExt cx="1049821" cy="1125919"/>
              </a:xfrm>
            </p:grpSpPr>
            <p:sp>
              <p:nvSpPr>
                <p:cNvPr id="85" name="Rounded Rectangle 84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86" name="TextBox 85"/>
                <p:cNvSpPr txBox="1"/>
                <p:nvPr/>
              </p:nvSpPr>
              <p:spPr>
                <a:xfrm>
                  <a:off x="3535884" y="1381307"/>
                  <a:ext cx="69762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E</a:t>
                  </a:r>
                </a:p>
              </p:txBody>
            </p:sp>
            <p:sp>
              <p:nvSpPr>
                <p:cNvPr id="87" name="TextBox 86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</p:grpSp>
        <p:grpSp>
          <p:nvGrpSpPr>
            <p:cNvPr id="76" name="Group 75"/>
            <p:cNvGrpSpPr/>
            <p:nvPr/>
          </p:nvGrpSpPr>
          <p:grpSpPr>
            <a:xfrm>
              <a:off x="3090148" y="156026"/>
              <a:ext cx="606210" cy="650153"/>
              <a:chOff x="3378031" y="1271050"/>
              <a:chExt cx="1049821" cy="1125919"/>
            </a:xfrm>
          </p:grpSpPr>
          <p:sp>
            <p:nvSpPr>
              <p:cNvPr id="77" name="Rounded Rectangle 76"/>
              <p:cNvSpPr/>
              <p:nvPr/>
            </p:nvSpPr>
            <p:spPr>
              <a:xfrm>
                <a:off x="3378031" y="1271050"/>
                <a:ext cx="1013336" cy="1013336"/>
              </a:xfrm>
              <a:prstGeom prst="roundRect">
                <a:avLst>
                  <a:gd name="adj" fmla="val 4128"/>
                </a:avLst>
              </a:prstGeom>
              <a:gradFill>
                <a:gsLst>
                  <a:gs pos="1000">
                    <a:schemeClr val="bg2">
                      <a:lumMod val="20000"/>
                      <a:lumOff val="80000"/>
                    </a:schemeClr>
                  </a:gs>
                  <a:gs pos="18000">
                    <a:schemeClr val="accent1">
                      <a:lumMod val="0"/>
                      <a:lumOff val="100000"/>
                    </a:schemeClr>
                  </a:gs>
                  <a:gs pos="70000">
                    <a:schemeClr val="accent1">
                      <a:lumMod val="0"/>
                      <a:lumOff val="100000"/>
                    </a:schemeClr>
                  </a:gs>
                  <a:gs pos="100000">
                    <a:schemeClr val="bg2">
                      <a:lumMod val="27000"/>
                      <a:lumOff val="73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2286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balanced" dir="t"/>
              </a:scene3d>
              <a:sp3d prstMaterial="matte">
                <a:bevelT w="44450" h="12700" prst="coolSlan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endParaRPr lang="en-US" sz="1053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3528380" y="1381307"/>
                <a:ext cx="697628" cy="1015662"/>
              </a:xfrm>
              <a:prstGeom prst="rect">
                <a:avLst/>
              </a:prstGeom>
              <a:noFill/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txBody>
              <a:bodyPr wrap="none" rtlCol="0">
                <a:normAutofit fontScale="40000" lnSpcReduction="20000"/>
              </a:bodyPr>
              <a:lstStyle/>
              <a:p>
                <a:pPr algn="ctr"/>
                <a:r>
                  <a:rPr lang="en-US" sz="4500" b="1" dirty="0">
                    <a:solidFill>
                      <a:schemeClr val="tx2">
                        <a:lumMod val="25000"/>
                        <a:alpha val="54000"/>
                      </a:schemeClr>
                    </a:solidFill>
                    <a:effectLst>
                      <a:innerShdw blurRad="63500" dist="50800" dir="13500000">
                        <a:prstClr val="black">
                          <a:alpha val="50000"/>
                        </a:prstClr>
                      </a:innerShdw>
                    </a:effectLst>
                    <a:latin typeface="Helvetica" charset="0"/>
                    <a:ea typeface="Helvetica" charset="0"/>
                    <a:cs typeface="Helvetica" charset="0"/>
                  </a:rPr>
                  <a:t>4</a:t>
                </a: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4107231" y="1992159"/>
                <a:ext cx="320621" cy="246221"/>
              </a:xfrm>
              <a:prstGeom prst="rect">
                <a:avLst/>
              </a:prstGeom>
              <a:noFill/>
            </p:spPr>
            <p:txBody>
              <a:bodyPr wrap="square" rtlCol="0">
                <a:normAutofit fontScale="25000" lnSpcReduction="20000"/>
              </a:bodyPr>
              <a:lstStyle/>
              <a:p>
                <a:pPr algn="ctr"/>
                <a:r>
                  <a:rPr lang="en-US" sz="750" b="1" dirty="0">
                    <a:solidFill>
                      <a:schemeClr val="tx2">
                        <a:lumMod val="25000"/>
                        <a:alpha val="67000"/>
                      </a:schemeClr>
                    </a:solidFill>
                    <a:latin typeface="Helvetica" charset="0"/>
                    <a:ea typeface="Helvetica" charset="0"/>
                    <a:cs typeface="Helvetica" charset="0"/>
                  </a:rPr>
                  <a:t>4</a:t>
                </a:r>
              </a:p>
            </p:txBody>
          </p:sp>
        </p:grpSp>
      </p:grpSp>
      <p:sp>
        <p:nvSpPr>
          <p:cNvPr id="63" name="Rounded Rectangle 195">
            <a:extLst>
              <a:ext uri="{FF2B5EF4-FFF2-40B4-BE49-F238E27FC236}">
                <a16:creationId xmlns:a16="http://schemas.microsoft.com/office/drawing/2014/main" id="{32917490-14E3-4549-B516-ED8B02CE4387}"/>
              </a:ext>
            </a:extLst>
          </p:cNvPr>
          <p:cNvSpPr/>
          <p:nvPr/>
        </p:nvSpPr>
        <p:spPr>
          <a:xfrm>
            <a:off x="5963479" y="-68256"/>
            <a:ext cx="1001864" cy="100186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64" name="Rounded Rectangle 196">
            <a:extLst>
              <a:ext uri="{FF2B5EF4-FFF2-40B4-BE49-F238E27FC236}">
                <a16:creationId xmlns:a16="http://schemas.microsoft.com/office/drawing/2014/main" id="{E80E17B7-9176-4E1E-BD08-200C039373BE}"/>
              </a:ext>
            </a:extLst>
          </p:cNvPr>
          <p:cNvSpPr/>
          <p:nvPr/>
        </p:nvSpPr>
        <p:spPr>
          <a:xfrm>
            <a:off x="5765818" y="433303"/>
            <a:ext cx="676006" cy="676006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66" name="Rounded Rectangle 197">
            <a:extLst>
              <a:ext uri="{FF2B5EF4-FFF2-40B4-BE49-F238E27FC236}">
                <a16:creationId xmlns:a16="http://schemas.microsoft.com/office/drawing/2014/main" id="{604020E8-AEB2-455B-B55F-1FF7A1F6FE59}"/>
              </a:ext>
            </a:extLst>
          </p:cNvPr>
          <p:cNvSpPr/>
          <p:nvPr/>
        </p:nvSpPr>
        <p:spPr>
          <a:xfrm>
            <a:off x="-164510" y="4289454"/>
            <a:ext cx="1001864" cy="100186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67" name="Rounded Rectangle 198">
            <a:extLst>
              <a:ext uri="{FF2B5EF4-FFF2-40B4-BE49-F238E27FC236}">
                <a16:creationId xmlns:a16="http://schemas.microsoft.com/office/drawing/2014/main" id="{5278F8AF-4E7A-4334-8D79-226B53C8DDAC}"/>
              </a:ext>
            </a:extLst>
          </p:cNvPr>
          <p:cNvSpPr/>
          <p:nvPr/>
        </p:nvSpPr>
        <p:spPr>
          <a:xfrm>
            <a:off x="447382" y="3805870"/>
            <a:ext cx="676006" cy="676006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68" name="Rounded Rectangle 199">
            <a:extLst>
              <a:ext uri="{FF2B5EF4-FFF2-40B4-BE49-F238E27FC236}">
                <a16:creationId xmlns:a16="http://schemas.microsoft.com/office/drawing/2014/main" id="{3A86DCA5-5F76-4E59-B705-D0ACCA188F20}"/>
              </a:ext>
            </a:extLst>
          </p:cNvPr>
          <p:cNvSpPr/>
          <p:nvPr/>
        </p:nvSpPr>
        <p:spPr>
          <a:xfrm>
            <a:off x="4680440" y="709541"/>
            <a:ext cx="1918954" cy="191895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69" name="Rounded Rectangle 200">
            <a:extLst>
              <a:ext uri="{FF2B5EF4-FFF2-40B4-BE49-F238E27FC236}">
                <a16:creationId xmlns:a16="http://schemas.microsoft.com/office/drawing/2014/main" id="{7FD82AE2-D6F2-46A2-B0B8-D39A9BDFA1BC}"/>
              </a:ext>
            </a:extLst>
          </p:cNvPr>
          <p:cNvSpPr/>
          <p:nvPr/>
        </p:nvSpPr>
        <p:spPr>
          <a:xfrm>
            <a:off x="4728457" y="-148925"/>
            <a:ext cx="510392" cy="510392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 dirty="0"/>
          </a:p>
        </p:txBody>
      </p:sp>
      <p:sp>
        <p:nvSpPr>
          <p:cNvPr id="70" name="Rounded Rectangle 201">
            <a:extLst>
              <a:ext uri="{FF2B5EF4-FFF2-40B4-BE49-F238E27FC236}">
                <a16:creationId xmlns:a16="http://schemas.microsoft.com/office/drawing/2014/main" id="{AF4BD28C-7932-41FB-AC56-C64A74405644}"/>
              </a:ext>
            </a:extLst>
          </p:cNvPr>
          <p:cNvSpPr/>
          <p:nvPr/>
        </p:nvSpPr>
        <p:spPr>
          <a:xfrm>
            <a:off x="-239459" y="3156524"/>
            <a:ext cx="934838" cy="934838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65" name="TextBox 64"/>
          <p:cNvSpPr txBox="1"/>
          <p:nvPr/>
        </p:nvSpPr>
        <p:spPr>
          <a:xfrm>
            <a:off x="43932" y="532781"/>
            <a:ext cx="2028119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The quick brown fox jumped over the lazy dog.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A53342CD-6A5A-427D-AF51-F07BEFE1C230}"/>
              </a:ext>
            </a:extLst>
          </p:cNvPr>
          <p:cNvSpPr/>
          <p:nvPr/>
        </p:nvSpPr>
        <p:spPr>
          <a:xfrm>
            <a:off x="1111965" y="2579511"/>
            <a:ext cx="4466548" cy="749968"/>
          </a:xfrm>
          <a:prstGeom prst="rect">
            <a:avLst/>
          </a:prstGeom>
          <a:gradFill flip="none" rotWithShape="1">
            <a:gsLst>
              <a:gs pos="10000">
                <a:schemeClr val="accent4">
                  <a:lumMod val="75000"/>
                </a:schemeClr>
              </a:gs>
              <a:gs pos="97000">
                <a:schemeClr val="accent4">
                  <a:lumMod val="42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330200" dist="203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18"/>
          </a:p>
        </p:txBody>
      </p:sp>
      <p:grpSp>
        <p:nvGrpSpPr>
          <p:cNvPr id="73" name="Plate3">
            <a:extLst>
              <a:ext uri="{FF2B5EF4-FFF2-40B4-BE49-F238E27FC236}">
                <a16:creationId xmlns:a16="http://schemas.microsoft.com/office/drawing/2014/main" id="{FA903FB8-67E7-4B94-92F5-DE2E487A3274}"/>
              </a:ext>
            </a:extLst>
          </p:cNvPr>
          <p:cNvGrpSpPr/>
          <p:nvPr/>
        </p:nvGrpSpPr>
        <p:grpSpPr>
          <a:xfrm>
            <a:off x="4192333" y="1959034"/>
            <a:ext cx="1204452" cy="1291761"/>
            <a:chOff x="3378031" y="1271050"/>
            <a:chExt cx="1049821" cy="1125919"/>
          </a:xfrm>
        </p:grpSpPr>
        <p:sp>
          <p:nvSpPr>
            <p:cNvPr id="100" name="Rounded Rectangle 2">
              <a:extLst>
                <a:ext uri="{FF2B5EF4-FFF2-40B4-BE49-F238E27FC236}">
                  <a16:creationId xmlns:a16="http://schemas.microsoft.com/office/drawing/2014/main" id="{E088C287-CAD9-4BB2-B1A5-80403FEDC033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C92B16D2-8224-4CA4-8E2B-98B15C7AA108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X</a:t>
              </a: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2483887E-380D-4119-98D5-A3917B500BBE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03" name="Plate2">
            <a:extLst>
              <a:ext uri="{FF2B5EF4-FFF2-40B4-BE49-F238E27FC236}">
                <a16:creationId xmlns:a16="http://schemas.microsoft.com/office/drawing/2014/main" id="{20B4C827-8179-402B-917C-FA92A9CE7023}"/>
              </a:ext>
            </a:extLst>
          </p:cNvPr>
          <p:cNvGrpSpPr/>
          <p:nvPr/>
        </p:nvGrpSpPr>
        <p:grpSpPr>
          <a:xfrm>
            <a:off x="2769502" y="1959034"/>
            <a:ext cx="1204452" cy="1291761"/>
            <a:chOff x="3378031" y="1271050"/>
            <a:chExt cx="1049821" cy="1125919"/>
          </a:xfrm>
        </p:grpSpPr>
        <p:sp>
          <p:nvSpPr>
            <p:cNvPr id="104" name="Rounded Rectangle 6">
              <a:extLst>
                <a:ext uri="{FF2B5EF4-FFF2-40B4-BE49-F238E27FC236}">
                  <a16:creationId xmlns:a16="http://schemas.microsoft.com/office/drawing/2014/main" id="{9A59BF69-2673-4DAB-B92C-CB00DB965B6C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0901A9D9-FF6F-4C65-A0ED-4A5680A8D808}"/>
                </a:ext>
              </a:extLst>
            </p:cNvPr>
            <p:cNvSpPr txBox="1"/>
            <p:nvPr/>
          </p:nvSpPr>
          <p:spPr>
            <a:xfrm>
              <a:off x="3535884" y="1381307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I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14401FDE-78E3-427C-9A0C-6249378B81CC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14" name="Plate1">
            <a:extLst>
              <a:ext uri="{FF2B5EF4-FFF2-40B4-BE49-F238E27FC236}">
                <a16:creationId xmlns:a16="http://schemas.microsoft.com/office/drawing/2014/main" id="{CA0B92D6-0ABF-4CCC-A177-BD56CFE2AD84}"/>
              </a:ext>
            </a:extLst>
          </p:cNvPr>
          <p:cNvGrpSpPr/>
          <p:nvPr/>
        </p:nvGrpSpPr>
        <p:grpSpPr>
          <a:xfrm>
            <a:off x="1335709" y="1959034"/>
            <a:ext cx="1204452" cy="1291761"/>
            <a:chOff x="3378031" y="1271050"/>
            <a:chExt cx="1049821" cy="1125919"/>
          </a:xfrm>
        </p:grpSpPr>
        <p:sp>
          <p:nvSpPr>
            <p:cNvPr id="115" name="Rounded Rectangle 14">
              <a:extLst>
                <a:ext uri="{FF2B5EF4-FFF2-40B4-BE49-F238E27FC236}">
                  <a16:creationId xmlns:a16="http://schemas.microsoft.com/office/drawing/2014/main" id="{070892A5-3EA1-4176-9027-DED9058DA7E8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2478767E-88AE-4F50-A4D8-54CA2E87764C}"/>
                </a:ext>
              </a:extLst>
            </p:cNvPr>
            <p:cNvSpPr txBox="1"/>
            <p:nvPr/>
          </p:nvSpPr>
          <p:spPr>
            <a:xfrm>
              <a:off x="3557526" y="1381307"/>
              <a:ext cx="654345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F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F48F43BB-547A-4AD0-B0CE-80849386CAA6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sp>
        <p:nvSpPr>
          <p:cNvPr id="130" name="Rectangle 129">
            <a:extLst>
              <a:ext uri="{FF2B5EF4-FFF2-40B4-BE49-F238E27FC236}">
                <a16:creationId xmlns:a16="http://schemas.microsoft.com/office/drawing/2014/main" id="{7C1F9177-46FC-454E-BA80-13DE236F952C}"/>
              </a:ext>
            </a:extLst>
          </p:cNvPr>
          <p:cNvSpPr/>
          <p:nvPr/>
        </p:nvSpPr>
        <p:spPr>
          <a:xfrm>
            <a:off x="1111965" y="3092330"/>
            <a:ext cx="4466548" cy="264196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89000"/>
                </a:schemeClr>
              </a:gs>
              <a:gs pos="23000">
                <a:schemeClr val="accent4">
                  <a:lumMod val="89000"/>
                </a:schemeClr>
              </a:gs>
              <a:gs pos="69000">
                <a:schemeClr val="accent4">
                  <a:lumMod val="75000"/>
                </a:schemeClr>
              </a:gs>
              <a:gs pos="97000">
                <a:schemeClr val="accent4">
                  <a:lumMod val="42000"/>
                </a:schemeClr>
              </a:gs>
            </a:gsLst>
            <a:lin ang="5400000" scaled="1"/>
            <a:tileRect/>
          </a:gradFill>
          <a:ln>
            <a:noFill/>
          </a:ln>
          <a:effectLst/>
          <a:scene3d>
            <a:camera prst="orthographicFront"/>
            <a:lightRig rig="threePt" dir="t"/>
          </a:scene3d>
          <a:sp3d>
            <a:bevelT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18"/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B67A1893-7EAE-4EA9-859A-C300237B5ED1}"/>
              </a:ext>
            </a:extLst>
          </p:cNvPr>
          <p:cNvGrpSpPr/>
          <p:nvPr/>
        </p:nvGrpSpPr>
        <p:grpSpPr>
          <a:xfrm>
            <a:off x="1297883" y="3050856"/>
            <a:ext cx="1294236" cy="1296531"/>
            <a:chOff x="642172" y="3420579"/>
            <a:chExt cx="1456017" cy="1458594"/>
          </a:xfrm>
        </p:grpSpPr>
        <p:sp>
          <p:nvSpPr>
            <p:cNvPr id="138" name="Pentagon 60">
              <a:extLst>
                <a:ext uri="{FF2B5EF4-FFF2-40B4-BE49-F238E27FC236}">
                  <a16:creationId xmlns:a16="http://schemas.microsoft.com/office/drawing/2014/main" id="{B27F13EC-033E-4B82-B101-615992157C2D}"/>
                </a:ext>
              </a:extLst>
            </p:cNvPr>
            <p:cNvSpPr/>
            <p:nvPr/>
          </p:nvSpPr>
          <p:spPr>
            <a:xfrm rot="16200000">
              <a:off x="752997" y="3309754"/>
              <a:ext cx="1234367" cy="1456017"/>
            </a:xfrm>
            <a:prstGeom prst="homePlate">
              <a:avLst/>
            </a:prstGeom>
            <a:gradFill flip="none" rotWithShape="1">
              <a:gsLst>
                <a:gs pos="0">
                  <a:schemeClr val="accent5">
                    <a:lumMod val="0"/>
                    <a:lumOff val="100000"/>
                    <a:alpha val="0"/>
                  </a:schemeClr>
                </a:gs>
                <a:gs pos="76000">
                  <a:schemeClr val="tx1">
                    <a:lumMod val="95000"/>
                    <a:alpha val="74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3408E3EB-EE80-4528-B3EF-A682F42C6CC7}"/>
                </a:ext>
              </a:extLst>
            </p:cNvPr>
            <p:cNvSpPr txBox="1"/>
            <p:nvPr/>
          </p:nvSpPr>
          <p:spPr>
            <a:xfrm>
              <a:off x="855933" y="3807608"/>
              <a:ext cx="1225130" cy="1071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18" dirty="0"/>
                <a:t>The quick brown fox jumped over the lazy dog.</a:t>
              </a:r>
            </a:p>
            <a:p>
              <a:endParaRPr lang="en-US" sz="1118" dirty="0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FA206C52-BCF9-41D4-8C5C-685C8D71A167}"/>
              </a:ext>
            </a:extLst>
          </p:cNvPr>
          <p:cNvGrpSpPr/>
          <p:nvPr/>
        </p:nvGrpSpPr>
        <p:grpSpPr>
          <a:xfrm>
            <a:off x="2729259" y="3050851"/>
            <a:ext cx="1294236" cy="1296529"/>
            <a:chOff x="2252469" y="3420579"/>
            <a:chExt cx="1456017" cy="1458596"/>
          </a:xfrm>
        </p:grpSpPr>
        <p:sp>
          <p:nvSpPr>
            <p:cNvPr id="153" name="Pentagon 59">
              <a:extLst>
                <a:ext uri="{FF2B5EF4-FFF2-40B4-BE49-F238E27FC236}">
                  <a16:creationId xmlns:a16="http://schemas.microsoft.com/office/drawing/2014/main" id="{F61EB8D9-DED4-4C38-A07E-462D59874461}"/>
                </a:ext>
              </a:extLst>
            </p:cNvPr>
            <p:cNvSpPr/>
            <p:nvPr/>
          </p:nvSpPr>
          <p:spPr>
            <a:xfrm rot="16200000">
              <a:off x="2363295" y="3309753"/>
              <a:ext cx="1234365" cy="1456017"/>
            </a:xfrm>
            <a:prstGeom prst="homePlate">
              <a:avLst/>
            </a:prstGeom>
            <a:gradFill flip="none" rotWithShape="1">
              <a:gsLst>
                <a:gs pos="0">
                  <a:schemeClr val="accent5">
                    <a:lumMod val="0"/>
                    <a:lumOff val="100000"/>
                    <a:alpha val="0"/>
                  </a:schemeClr>
                </a:gs>
                <a:gs pos="76000">
                  <a:schemeClr val="tx1">
                    <a:lumMod val="95000"/>
                    <a:alpha val="74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619A133D-A535-4B90-A0CC-67E198C6CB2C}"/>
                </a:ext>
              </a:extLst>
            </p:cNvPr>
            <p:cNvSpPr txBox="1"/>
            <p:nvPr/>
          </p:nvSpPr>
          <p:spPr>
            <a:xfrm>
              <a:off x="2428708" y="3807607"/>
              <a:ext cx="1225130" cy="10715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18" dirty="0"/>
                <a:t>The quick brown fox jumped over the lazy dog.</a:t>
              </a:r>
            </a:p>
            <a:p>
              <a:endParaRPr lang="en-US" sz="1118" dirty="0"/>
            </a:p>
          </p:txBody>
        </p: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1486CD02-EBD9-42C0-BC75-759365D04201}"/>
              </a:ext>
            </a:extLst>
          </p:cNvPr>
          <p:cNvGrpSpPr/>
          <p:nvPr/>
        </p:nvGrpSpPr>
        <p:grpSpPr>
          <a:xfrm>
            <a:off x="1754780" y="2909931"/>
            <a:ext cx="393060" cy="394422"/>
            <a:chOff x="1156180" y="3262041"/>
            <a:chExt cx="442192" cy="443727"/>
          </a:xfrm>
        </p:grpSpPr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B56D1988-4E09-4EB9-8EB0-A925423B65BE}"/>
                </a:ext>
              </a:extLst>
            </p:cNvPr>
            <p:cNvSpPr/>
            <p:nvPr/>
          </p:nvSpPr>
          <p:spPr>
            <a:xfrm rot="7723307">
              <a:off x="1156180" y="3263576"/>
              <a:ext cx="442192" cy="442192"/>
            </a:xfrm>
            <a:prstGeom prst="ellipse">
              <a:avLst/>
            </a:prstGeom>
            <a:gradFill>
              <a:gsLst>
                <a:gs pos="0">
                  <a:schemeClr val="tx1"/>
                </a:gs>
                <a:gs pos="100000">
                  <a:schemeClr val="tx1">
                    <a:lumMod val="85000"/>
                  </a:schemeClr>
                </a:gs>
              </a:gsLst>
              <a:lin ang="16200000" scaled="1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E7AEE109-C597-4BFC-BC99-62BEE0F5E39B}"/>
                </a:ext>
              </a:extLst>
            </p:cNvPr>
            <p:cNvSpPr txBox="1"/>
            <p:nvPr/>
          </p:nvSpPr>
          <p:spPr>
            <a:xfrm>
              <a:off x="1208913" y="3262041"/>
              <a:ext cx="350217" cy="4424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956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D67D6855-848C-47B7-AA7C-E0B641E0404F}"/>
              </a:ext>
            </a:extLst>
          </p:cNvPr>
          <p:cNvGrpSpPr/>
          <p:nvPr/>
        </p:nvGrpSpPr>
        <p:grpSpPr>
          <a:xfrm>
            <a:off x="3185397" y="2909931"/>
            <a:ext cx="393060" cy="394422"/>
            <a:chOff x="2765631" y="3262041"/>
            <a:chExt cx="442192" cy="443727"/>
          </a:xfrm>
        </p:grpSpPr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721D5395-70D2-449D-ACA5-D0117CE5EDBE}"/>
                </a:ext>
              </a:extLst>
            </p:cNvPr>
            <p:cNvSpPr/>
            <p:nvPr/>
          </p:nvSpPr>
          <p:spPr>
            <a:xfrm rot="7723307">
              <a:off x="2765631" y="3263576"/>
              <a:ext cx="442192" cy="442192"/>
            </a:xfrm>
            <a:prstGeom prst="ellipse">
              <a:avLst/>
            </a:prstGeom>
            <a:gradFill>
              <a:gsLst>
                <a:gs pos="0">
                  <a:schemeClr val="tx1"/>
                </a:gs>
                <a:gs pos="100000">
                  <a:schemeClr val="tx1">
                    <a:lumMod val="85000"/>
                  </a:schemeClr>
                </a:gs>
              </a:gsLst>
              <a:lin ang="16200000" scaled="1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8B7745FF-8946-4E10-AC71-38BDFDE539A5}"/>
                </a:ext>
              </a:extLst>
            </p:cNvPr>
            <p:cNvSpPr txBox="1"/>
            <p:nvPr/>
          </p:nvSpPr>
          <p:spPr>
            <a:xfrm>
              <a:off x="2826630" y="3262041"/>
              <a:ext cx="350217" cy="4424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956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CE1EC076-3985-45D6-820B-85BD98BE17BA}"/>
              </a:ext>
            </a:extLst>
          </p:cNvPr>
          <p:cNvGrpSpPr/>
          <p:nvPr/>
        </p:nvGrpSpPr>
        <p:grpSpPr>
          <a:xfrm>
            <a:off x="4143946" y="3050851"/>
            <a:ext cx="1294236" cy="1296529"/>
            <a:chOff x="3843992" y="3420579"/>
            <a:chExt cx="1456017" cy="1458596"/>
          </a:xfrm>
        </p:grpSpPr>
        <p:sp>
          <p:nvSpPr>
            <p:cNvPr id="162" name="Pentagon 58">
              <a:extLst>
                <a:ext uri="{FF2B5EF4-FFF2-40B4-BE49-F238E27FC236}">
                  <a16:creationId xmlns:a16="http://schemas.microsoft.com/office/drawing/2014/main" id="{0DC864C9-C7C5-4752-B45E-53382A9EF191}"/>
                </a:ext>
              </a:extLst>
            </p:cNvPr>
            <p:cNvSpPr/>
            <p:nvPr/>
          </p:nvSpPr>
          <p:spPr>
            <a:xfrm rot="16200000">
              <a:off x="3954818" y="3309753"/>
              <a:ext cx="1234365" cy="1456017"/>
            </a:xfrm>
            <a:prstGeom prst="homePlate">
              <a:avLst/>
            </a:prstGeom>
            <a:gradFill flip="none" rotWithShape="1">
              <a:gsLst>
                <a:gs pos="0">
                  <a:schemeClr val="accent5">
                    <a:lumMod val="0"/>
                    <a:lumOff val="100000"/>
                    <a:alpha val="0"/>
                  </a:schemeClr>
                </a:gs>
                <a:gs pos="76000">
                  <a:schemeClr val="tx1">
                    <a:lumMod val="95000"/>
                    <a:alpha val="74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3ED10E1E-B57E-488D-9C60-3C6A7ADF7AB6}"/>
                </a:ext>
              </a:extLst>
            </p:cNvPr>
            <p:cNvSpPr txBox="1"/>
            <p:nvPr/>
          </p:nvSpPr>
          <p:spPr>
            <a:xfrm>
              <a:off x="4074239" y="3807607"/>
              <a:ext cx="1225130" cy="10715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18" dirty="0"/>
                <a:t>The quick brown fox jumped over the lazy dog.</a:t>
              </a:r>
            </a:p>
            <a:p>
              <a:endParaRPr lang="en-US" sz="1118" dirty="0"/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445DF2C8-9D54-4D8C-88FB-18FD66655106}"/>
              </a:ext>
            </a:extLst>
          </p:cNvPr>
          <p:cNvGrpSpPr/>
          <p:nvPr/>
        </p:nvGrpSpPr>
        <p:grpSpPr>
          <a:xfrm>
            <a:off x="4587742" y="2909931"/>
            <a:ext cx="393060" cy="394422"/>
            <a:chOff x="4343263" y="3262041"/>
            <a:chExt cx="442192" cy="443727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AB50CF09-0506-4027-89BD-500F113186FA}"/>
                </a:ext>
              </a:extLst>
            </p:cNvPr>
            <p:cNvSpPr/>
            <p:nvPr/>
          </p:nvSpPr>
          <p:spPr>
            <a:xfrm rot="7723307">
              <a:off x="4343263" y="3263576"/>
              <a:ext cx="442192" cy="442192"/>
            </a:xfrm>
            <a:prstGeom prst="ellipse">
              <a:avLst/>
            </a:prstGeom>
            <a:gradFill>
              <a:gsLst>
                <a:gs pos="0">
                  <a:schemeClr val="tx1"/>
                </a:gs>
                <a:gs pos="100000">
                  <a:schemeClr val="tx1">
                    <a:lumMod val="85000"/>
                  </a:schemeClr>
                </a:gs>
              </a:gsLst>
              <a:lin ang="16200000" scaled="1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156CC8B1-80AE-4D10-8C90-54862B1A7D4B}"/>
                </a:ext>
              </a:extLst>
            </p:cNvPr>
            <p:cNvSpPr txBox="1"/>
            <p:nvPr/>
          </p:nvSpPr>
          <p:spPr>
            <a:xfrm>
              <a:off x="4407448" y="3262041"/>
              <a:ext cx="350217" cy="4424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956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sp>
        <p:nvSpPr>
          <p:cNvPr id="167" name="TextBox 166">
            <a:extLst>
              <a:ext uri="{FF2B5EF4-FFF2-40B4-BE49-F238E27FC236}">
                <a16:creationId xmlns:a16="http://schemas.microsoft.com/office/drawing/2014/main" id="{C780E978-DEDA-44E5-B75D-6B6AC17DB233}"/>
              </a:ext>
            </a:extLst>
          </p:cNvPr>
          <p:cNvSpPr txBox="1"/>
          <p:nvPr/>
        </p:nvSpPr>
        <p:spPr>
          <a:xfrm>
            <a:off x="986140" y="1189463"/>
            <a:ext cx="5040547" cy="393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56" b="1" dirty="0"/>
              <a:t>The quick brown fox jumped over the lazy dog.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39595266-533A-484B-8934-14DB5210AFFC}"/>
              </a:ext>
            </a:extLst>
          </p:cNvPr>
          <p:cNvSpPr txBox="1"/>
          <p:nvPr/>
        </p:nvSpPr>
        <p:spPr>
          <a:xfrm>
            <a:off x="1588775" y="1470320"/>
            <a:ext cx="3644716" cy="3111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22" dirty="0"/>
              <a:t>The quick brown fox jumped over the lazy dog.</a:t>
            </a:r>
          </a:p>
        </p:txBody>
      </p:sp>
    </p:spTree>
    <p:extLst>
      <p:ext uri="{BB962C8B-B14F-4D97-AF65-F5344CB8AC3E}">
        <p14:creationId xmlns:p14="http://schemas.microsoft.com/office/powerpoint/2010/main" val="1115896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00"/>
                            </p:stCondLst>
                            <p:childTnLst>
                              <p:par>
                                <p:cTn id="1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6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6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"/>
                            </p:stCondLst>
                            <p:childTnLst>
                              <p:par>
                                <p:cTn id="2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6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6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"/>
                            </p:stCondLst>
                            <p:childTnLst>
                              <p:par>
                                <p:cTn id="4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75000"/>
                <a:lumOff val="25000"/>
              </a:schemeClr>
            </a:gs>
            <a:gs pos="48000">
              <a:schemeClr val="tx1">
                <a:lumMod val="65000"/>
              </a:schemeClr>
            </a:gs>
            <a:gs pos="100000">
              <a:schemeClr val="tx1">
                <a:lumMod val="65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ounded Rectangle 195">
            <a:extLst>
              <a:ext uri="{FF2B5EF4-FFF2-40B4-BE49-F238E27FC236}">
                <a16:creationId xmlns:a16="http://schemas.microsoft.com/office/drawing/2014/main" id="{164EF7B7-D187-4B9B-8997-98FC022EC83D}"/>
              </a:ext>
            </a:extLst>
          </p:cNvPr>
          <p:cNvSpPr/>
          <p:nvPr/>
        </p:nvSpPr>
        <p:spPr>
          <a:xfrm>
            <a:off x="5963479" y="-68256"/>
            <a:ext cx="1001864" cy="100186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05" name="Rounded Rectangle 196">
            <a:extLst>
              <a:ext uri="{FF2B5EF4-FFF2-40B4-BE49-F238E27FC236}">
                <a16:creationId xmlns:a16="http://schemas.microsoft.com/office/drawing/2014/main" id="{A08F6A28-4472-476A-A6A7-3636B259FAF0}"/>
              </a:ext>
            </a:extLst>
          </p:cNvPr>
          <p:cNvSpPr/>
          <p:nvPr/>
        </p:nvSpPr>
        <p:spPr>
          <a:xfrm>
            <a:off x="5765818" y="433303"/>
            <a:ext cx="676006" cy="676006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06" name="Rounded Rectangle 197">
            <a:extLst>
              <a:ext uri="{FF2B5EF4-FFF2-40B4-BE49-F238E27FC236}">
                <a16:creationId xmlns:a16="http://schemas.microsoft.com/office/drawing/2014/main" id="{45C46566-0789-437E-B3B3-7FF4E041D5B7}"/>
              </a:ext>
            </a:extLst>
          </p:cNvPr>
          <p:cNvSpPr/>
          <p:nvPr/>
        </p:nvSpPr>
        <p:spPr>
          <a:xfrm>
            <a:off x="-164510" y="4289454"/>
            <a:ext cx="1001864" cy="100186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07" name="Rounded Rectangle 198">
            <a:extLst>
              <a:ext uri="{FF2B5EF4-FFF2-40B4-BE49-F238E27FC236}">
                <a16:creationId xmlns:a16="http://schemas.microsoft.com/office/drawing/2014/main" id="{8A4B9202-A6B6-484F-AF36-454057F4FE86}"/>
              </a:ext>
            </a:extLst>
          </p:cNvPr>
          <p:cNvSpPr/>
          <p:nvPr/>
        </p:nvSpPr>
        <p:spPr>
          <a:xfrm>
            <a:off x="447382" y="3805870"/>
            <a:ext cx="676006" cy="676006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08" name="Rounded Rectangle 199">
            <a:extLst>
              <a:ext uri="{FF2B5EF4-FFF2-40B4-BE49-F238E27FC236}">
                <a16:creationId xmlns:a16="http://schemas.microsoft.com/office/drawing/2014/main" id="{86B7F80B-25C9-429B-99E8-1C2C0575D746}"/>
              </a:ext>
            </a:extLst>
          </p:cNvPr>
          <p:cNvSpPr/>
          <p:nvPr/>
        </p:nvSpPr>
        <p:spPr>
          <a:xfrm>
            <a:off x="4680440" y="709541"/>
            <a:ext cx="1918954" cy="191895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09" name="Rounded Rectangle 200">
            <a:extLst>
              <a:ext uri="{FF2B5EF4-FFF2-40B4-BE49-F238E27FC236}">
                <a16:creationId xmlns:a16="http://schemas.microsoft.com/office/drawing/2014/main" id="{27FB80B5-BDCB-4811-8956-058C20FCFEC7}"/>
              </a:ext>
            </a:extLst>
          </p:cNvPr>
          <p:cNvSpPr/>
          <p:nvPr/>
        </p:nvSpPr>
        <p:spPr>
          <a:xfrm>
            <a:off x="4728457" y="-148925"/>
            <a:ext cx="510392" cy="510392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 dirty="0"/>
          </a:p>
        </p:txBody>
      </p:sp>
      <p:sp>
        <p:nvSpPr>
          <p:cNvPr id="110" name="Rounded Rectangle 201">
            <a:extLst>
              <a:ext uri="{FF2B5EF4-FFF2-40B4-BE49-F238E27FC236}">
                <a16:creationId xmlns:a16="http://schemas.microsoft.com/office/drawing/2014/main" id="{14A31A9C-4014-4A2C-A6D8-40925B61D15B}"/>
              </a:ext>
            </a:extLst>
          </p:cNvPr>
          <p:cNvSpPr/>
          <p:nvPr/>
        </p:nvSpPr>
        <p:spPr>
          <a:xfrm>
            <a:off x="-239459" y="3156524"/>
            <a:ext cx="934838" cy="934838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grpSp>
        <p:nvGrpSpPr>
          <p:cNvPr id="74" name="Group 73"/>
          <p:cNvGrpSpPr/>
          <p:nvPr/>
        </p:nvGrpSpPr>
        <p:grpSpPr>
          <a:xfrm>
            <a:off x="94449" y="76459"/>
            <a:ext cx="2089685" cy="426011"/>
            <a:chOff x="125932" y="81438"/>
            <a:chExt cx="3570426" cy="727881"/>
          </a:xfrm>
        </p:grpSpPr>
        <p:grpSp>
          <p:nvGrpSpPr>
            <p:cNvPr id="75" name="Group 74"/>
            <p:cNvGrpSpPr/>
            <p:nvPr/>
          </p:nvGrpSpPr>
          <p:grpSpPr>
            <a:xfrm>
              <a:off x="125932" y="81438"/>
              <a:ext cx="2709356" cy="727881"/>
              <a:chOff x="316345" y="1448918"/>
              <a:chExt cx="2709356" cy="727881"/>
            </a:xfrm>
          </p:grpSpPr>
          <p:grpSp>
            <p:nvGrpSpPr>
              <p:cNvPr id="80" name="Group 79"/>
              <p:cNvGrpSpPr/>
              <p:nvPr/>
            </p:nvGrpSpPr>
            <p:grpSpPr>
              <a:xfrm>
                <a:off x="316345" y="1519172"/>
                <a:ext cx="606210" cy="654487"/>
                <a:chOff x="3378031" y="1271050"/>
                <a:chExt cx="1049821" cy="1133424"/>
              </a:xfrm>
            </p:grpSpPr>
            <p:sp>
              <p:nvSpPr>
                <p:cNvPr id="97" name="Rounded Rectangle 96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98" name="TextBox 97"/>
                <p:cNvSpPr txBox="1"/>
                <p:nvPr/>
              </p:nvSpPr>
              <p:spPr>
                <a:xfrm>
                  <a:off x="3535884" y="1388812"/>
                  <a:ext cx="69762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S</a:t>
                  </a:r>
                </a:p>
              </p:txBody>
            </p:sp>
            <p:sp>
              <p:nvSpPr>
                <p:cNvPr id="99" name="TextBox 98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81" name="Group 80"/>
              <p:cNvGrpSpPr/>
              <p:nvPr/>
            </p:nvGrpSpPr>
            <p:grpSpPr>
              <a:xfrm>
                <a:off x="863945" y="1458356"/>
                <a:ext cx="606210" cy="650153"/>
                <a:chOff x="3378031" y="1271050"/>
                <a:chExt cx="1049821" cy="1125919"/>
              </a:xfrm>
            </p:grpSpPr>
            <p:sp>
              <p:nvSpPr>
                <p:cNvPr id="94" name="Rounded Rectangle 93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95" name="TextBox 94"/>
                <p:cNvSpPr txBox="1"/>
                <p:nvPr/>
              </p:nvSpPr>
              <p:spPr>
                <a:xfrm>
                  <a:off x="3557526" y="1381307"/>
                  <a:ext cx="654345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L</a:t>
                  </a:r>
                </a:p>
              </p:txBody>
            </p:sp>
            <p:sp>
              <p:nvSpPr>
                <p:cNvPr id="96" name="TextBox 95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82" name="Group 81"/>
              <p:cNvGrpSpPr/>
              <p:nvPr/>
            </p:nvGrpSpPr>
            <p:grpSpPr>
              <a:xfrm>
                <a:off x="1428572" y="1526646"/>
                <a:ext cx="606210" cy="650153"/>
                <a:chOff x="3378031" y="1271050"/>
                <a:chExt cx="1049821" cy="1125919"/>
              </a:xfrm>
            </p:grpSpPr>
            <p:sp>
              <p:nvSpPr>
                <p:cNvPr id="91" name="Rounded Rectangle 90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92" name="TextBox 91"/>
                <p:cNvSpPr txBox="1"/>
                <p:nvPr/>
              </p:nvSpPr>
              <p:spPr>
                <a:xfrm>
                  <a:off x="3685766" y="1381307"/>
                  <a:ext cx="397866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I</a:t>
                  </a:r>
                </a:p>
              </p:txBody>
            </p:sp>
            <p:sp>
              <p:nvSpPr>
                <p:cNvPr id="93" name="TextBox 92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83" name="Group 82"/>
              <p:cNvGrpSpPr/>
              <p:nvPr/>
            </p:nvGrpSpPr>
            <p:grpSpPr>
              <a:xfrm>
                <a:off x="1922840" y="1448918"/>
                <a:ext cx="606210" cy="650153"/>
                <a:chOff x="3378031" y="1271050"/>
                <a:chExt cx="1049821" cy="1125919"/>
              </a:xfrm>
            </p:grpSpPr>
            <p:sp>
              <p:nvSpPr>
                <p:cNvPr id="88" name="Rounded Rectangle 87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89" name="TextBox 88"/>
                <p:cNvSpPr txBox="1"/>
                <p:nvPr/>
              </p:nvSpPr>
              <p:spPr>
                <a:xfrm>
                  <a:off x="3514246" y="1381307"/>
                  <a:ext cx="74090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D</a:t>
                  </a:r>
                </a:p>
              </p:txBody>
            </p:sp>
            <p:sp>
              <p:nvSpPr>
                <p:cNvPr id="90" name="TextBox 89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2</a:t>
                  </a:r>
                </a:p>
              </p:txBody>
            </p:sp>
          </p:grpSp>
          <p:grpSp>
            <p:nvGrpSpPr>
              <p:cNvPr id="84" name="Group 83"/>
              <p:cNvGrpSpPr/>
              <p:nvPr/>
            </p:nvGrpSpPr>
            <p:grpSpPr>
              <a:xfrm>
                <a:off x="2419491" y="1480751"/>
                <a:ext cx="606210" cy="650153"/>
                <a:chOff x="3378031" y="1271050"/>
                <a:chExt cx="1049821" cy="1125919"/>
              </a:xfrm>
            </p:grpSpPr>
            <p:sp>
              <p:nvSpPr>
                <p:cNvPr id="85" name="Rounded Rectangle 84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86" name="TextBox 85"/>
                <p:cNvSpPr txBox="1"/>
                <p:nvPr/>
              </p:nvSpPr>
              <p:spPr>
                <a:xfrm>
                  <a:off x="3535884" y="1381307"/>
                  <a:ext cx="69762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E</a:t>
                  </a:r>
                </a:p>
              </p:txBody>
            </p:sp>
            <p:sp>
              <p:nvSpPr>
                <p:cNvPr id="87" name="TextBox 86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</p:grpSp>
        <p:grpSp>
          <p:nvGrpSpPr>
            <p:cNvPr id="76" name="Group 75"/>
            <p:cNvGrpSpPr/>
            <p:nvPr/>
          </p:nvGrpSpPr>
          <p:grpSpPr>
            <a:xfrm>
              <a:off x="3090148" y="156026"/>
              <a:ext cx="606210" cy="650153"/>
              <a:chOff x="3378031" y="1271050"/>
              <a:chExt cx="1049821" cy="1125919"/>
            </a:xfrm>
          </p:grpSpPr>
          <p:sp>
            <p:nvSpPr>
              <p:cNvPr id="77" name="Rounded Rectangle 76"/>
              <p:cNvSpPr/>
              <p:nvPr/>
            </p:nvSpPr>
            <p:spPr>
              <a:xfrm>
                <a:off x="3378031" y="1271050"/>
                <a:ext cx="1013336" cy="1013336"/>
              </a:xfrm>
              <a:prstGeom prst="roundRect">
                <a:avLst>
                  <a:gd name="adj" fmla="val 4128"/>
                </a:avLst>
              </a:prstGeom>
              <a:gradFill>
                <a:gsLst>
                  <a:gs pos="1000">
                    <a:schemeClr val="bg2">
                      <a:lumMod val="20000"/>
                      <a:lumOff val="80000"/>
                    </a:schemeClr>
                  </a:gs>
                  <a:gs pos="18000">
                    <a:schemeClr val="accent1">
                      <a:lumMod val="0"/>
                      <a:lumOff val="100000"/>
                    </a:schemeClr>
                  </a:gs>
                  <a:gs pos="70000">
                    <a:schemeClr val="accent1">
                      <a:lumMod val="0"/>
                      <a:lumOff val="100000"/>
                    </a:schemeClr>
                  </a:gs>
                  <a:gs pos="100000">
                    <a:schemeClr val="bg2">
                      <a:lumMod val="27000"/>
                      <a:lumOff val="73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2286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balanced" dir="t"/>
              </a:scene3d>
              <a:sp3d prstMaterial="matte">
                <a:bevelT w="44450" h="12700" prst="coolSlan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endParaRPr lang="en-US" sz="1053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3528380" y="1381307"/>
                <a:ext cx="697628" cy="1015662"/>
              </a:xfrm>
              <a:prstGeom prst="rect">
                <a:avLst/>
              </a:prstGeom>
              <a:noFill/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txBody>
              <a:bodyPr wrap="none" rtlCol="0">
                <a:normAutofit fontScale="40000" lnSpcReduction="20000"/>
              </a:bodyPr>
              <a:lstStyle/>
              <a:p>
                <a:pPr algn="ctr"/>
                <a:r>
                  <a:rPr lang="en-US" sz="4500" b="1" dirty="0">
                    <a:solidFill>
                      <a:schemeClr val="tx2">
                        <a:lumMod val="25000"/>
                        <a:alpha val="54000"/>
                      </a:schemeClr>
                    </a:solidFill>
                    <a:effectLst>
                      <a:innerShdw blurRad="63500" dist="50800" dir="13500000">
                        <a:prstClr val="black">
                          <a:alpha val="50000"/>
                        </a:prstClr>
                      </a:innerShdw>
                    </a:effectLst>
                    <a:latin typeface="Helvetica" charset="0"/>
                    <a:ea typeface="Helvetica" charset="0"/>
                    <a:cs typeface="Helvetica" charset="0"/>
                  </a:rPr>
                  <a:t>5</a:t>
                </a: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4107231" y="1992159"/>
                <a:ext cx="320621" cy="246221"/>
              </a:xfrm>
              <a:prstGeom prst="rect">
                <a:avLst/>
              </a:prstGeom>
              <a:noFill/>
            </p:spPr>
            <p:txBody>
              <a:bodyPr wrap="square" rtlCol="0">
                <a:normAutofit fontScale="25000" lnSpcReduction="20000"/>
              </a:bodyPr>
              <a:lstStyle/>
              <a:p>
                <a:pPr algn="ctr"/>
                <a:r>
                  <a:rPr lang="en-US" sz="750" b="1" dirty="0">
                    <a:solidFill>
                      <a:schemeClr val="tx2">
                        <a:lumMod val="25000"/>
                        <a:alpha val="67000"/>
                      </a:schemeClr>
                    </a:solidFill>
                    <a:latin typeface="Helvetica" charset="0"/>
                    <a:ea typeface="Helvetica" charset="0"/>
                    <a:cs typeface="Helvetica" charset="0"/>
                  </a:rPr>
                  <a:t>4</a:t>
                </a:r>
              </a:p>
            </p:txBody>
          </p:sp>
        </p:grpSp>
      </p:grpSp>
      <p:sp>
        <p:nvSpPr>
          <p:cNvPr id="65" name="TextBox 64"/>
          <p:cNvSpPr txBox="1"/>
          <p:nvPr/>
        </p:nvSpPr>
        <p:spPr>
          <a:xfrm>
            <a:off x="43932" y="533873"/>
            <a:ext cx="2028119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The quick brown fox jumped over the lazy dog.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79C62EE3-B7A6-4A80-8C69-4ADA9E05AAF3}"/>
              </a:ext>
            </a:extLst>
          </p:cNvPr>
          <p:cNvSpPr/>
          <p:nvPr/>
        </p:nvSpPr>
        <p:spPr>
          <a:xfrm>
            <a:off x="469166" y="2579511"/>
            <a:ext cx="5857072" cy="749968"/>
          </a:xfrm>
          <a:prstGeom prst="rect">
            <a:avLst/>
          </a:prstGeom>
          <a:gradFill flip="none" rotWithShape="1">
            <a:gsLst>
              <a:gs pos="10000">
                <a:schemeClr val="accent4">
                  <a:lumMod val="75000"/>
                </a:schemeClr>
              </a:gs>
              <a:gs pos="97000">
                <a:schemeClr val="accent4">
                  <a:lumMod val="42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330200" dist="203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18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9C310BF-9ABA-4173-8876-F75B66D4B00C}"/>
              </a:ext>
            </a:extLst>
          </p:cNvPr>
          <p:cNvSpPr txBox="1"/>
          <p:nvPr/>
        </p:nvSpPr>
        <p:spPr>
          <a:xfrm>
            <a:off x="986140" y="1189463"/>
            <a:ext cx="5040547" cy="393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56" b="1" dirty="0"/>
              <a:t>The quick brown fox jumped over the lazy dog.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71E83072-0FD8-4A5D-9BA8-26276D5B08C8}"/>
              </a:ext>
            </a:extLst>
          </p:cNvPr>
          <p:cNvSpPr txBox="1"/>
          <p:nvPr/>
        </p:nvSpPr>
        <p:spPr>
          <a:xfrm>
            <a:off x="1588775" y="1470320"/>
            <a:ext cx="3644716" cy="3111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22" dirty="0"/>
              <a:t>The quick brown fox jumped over the lazy dog.</a:t>
            </a:r>
          </a:p>
        </p:txBody>
      </p:sp>
      <p:grpSp>
        <p:nvGrpSpPr>
          <p:cNvPr id="103" name="Plate4">
            <a:extLst>
              <a:ext uri="{FF2B5EF4-FFF2-40B4-BE49-F238E27FC236}">
                <a16:creationId xmlns:a16="http://schemas.microsoft.com/office/drawing/2014/main" id="{B9B806AE-E77A-4982-85B6-478303E4D470}"/>
              </a:ext>
            </a:extLst>
          </p:cNvPr>
          <p:cNvGrpSpPr/>
          <p:nvPr/>
        </p:nvGrpSpPr>
        <p:grpSpPr>
          <a:xfrm>
            <a:off x="4952857" y="1946539"/>
            <a:ext cx="1204452" cy="1291761"/>
            <a:chOff x="3378031" y="1271050"/>
            <a:chExt cx="1049821" cy="1125919"/>
          </a:xfrm>
        </p:grpSpPr>
        <p:sp>
          <p:nvSpPr>
            <p:cNvPr id="104" name="Rounded Rectangle 10">
              <a:extLst>
                <a:ext uri="{FF2B5EF4-FFF2-40B4-BE49-F238E27FC236}">
                  <a16:creationId xmlns:a16="http://schemas.microsoft.com/office/drawing/2014/main" id="{08C5A79F-859A-4C72-B659-C69977CE82A9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48B8DD8F-C90A-41DF-9581-1E7CE3EF0ECB}"/>
                </a:ext>
              </a:extLst>
            </p:cNvPr>
            <p:cNvSpPr txBox="1"/>
            <p:nvPr/>
          </p:nvSpPr>
          <p:spPr>
            <a:xfrm>
              <a:off x="3471765" y="1381307"/>
              <a:ext cx="825867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M</a:t>
              </a:r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9C796916-9847-4DDF-9584-C9458A8112CD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154" name="Plate3">
            <a:extLst>
              <a:ext uri="{FF2B5EF4-FFF2-40B4-BE49-F238E27FC236}">
                <a16:creationId xmlns:a16="http://schemas.microsoft.com/office/drawing/2014/main" id="{82D27737-C413-4F88-BB97-AB55596A5011}"/>
              </a:ext>
            </a:extLst>
          </p:cNvPr>
          <p:cNvGrpSpPr/>
          <p:nvPr/>
        </p:nvGrpSpPr>
        <p:grpSpPr>
          <a:xfrm>
            <a:off x="3533377" y="1959034"/>
            <a:ext cx="1204452" cy="1291761"/>
            <a:chOff x="3378031" y="1271050"/>
            <a:chExt cx="1049821" cy="1125919"/>
          </a:xfrm>
        </p:grpSpPr>
        <p:sp>
          <p:nvSpPr>
            <p:cNvPr id="155" name="Rounded Rectangle 2">
              <a:extLst>
                <a:ext uri="{FF2B5EF4-FFF2-40B4-BE49-F238E27FC236}">
                  <a16:creationId xmlns:a16="http://schemas.microsoft.com/office/drawing/2014/main" id="{751977F9-6FDE-447F-B201-784BEE7B20A1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54668980-680A-4B40-8C13-F0C6A268FBA3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A</a:t>
              </a: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6E87E57A-C3C8-4C93-A537-A8EB2BDDCDE6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58" name="Plate2">
            <a:extLst>
              <a:ext uri="{FF2B5EF4-FFF2-40B4-BE49-F238E27FC236}">
                <a16:creationId xmlns:a16="http://schemas.microsoft.com/office/drawing/2014/main" id="{50F6F90F-6995-4A5C-9429-77C3730B1821}"/>
              </a:ext>
            </a:extLst>
          </p:cNvPr>
          <p:cNvGrpSpPr/>
          <p:nvPr/>
        </p:nvGrpSpPr>
        <p:grpSpPr>
          <a:xfrm>
            <a:off x="2110546" y="1959034"/>
            <a:ext cx="1204452" cy="1291761"/>
            <a:chOff x="3378031" y="1271050"/>
            <a:chExt cx="1049821" cy="1125919"/>
          </a:xfrm>
        </p:grpSpPr>
        <p:sp>
          <p:nvSpPr>
            <p:cNvPr id="159" name="Rounded Rectangle 6">
              <a:extLst>
                <a:ext uri="{FF2B5EF4-FFF2-40B4-BE49-F238E27FC236}">
                  <a16:creationId xmlns:a16="http://schemas.microsoft.com/office/drawing/2014/main" id="{8E53C72D-6C4E-4EAB-8D49-57B2E9684DAD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E9173A9A-8D2A-4378-B4D6-DBE350D2FF32}"/>
                </a:ext>
              </a:extLst>
            </p:cNvPr>
            <p:cNvSpPr txBox="1"/>
            <p:nvPr/>
          </p:nvSpPr>
          <p:spPr>
            <a:xfrm>
              <a:off x="3535884" y="1381307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E</a:t>
              </a:r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C2066273-6610-4C63-83AB-904F1C2E6FE7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62" name="Plate1">
            <a:extLst>
              <a:ext uri="{FF2B5EF4-FFF2-40B4-BE49-F238E27FC236}">
                <a16:creationId xmlns:a16="http://schemas.microsoft.com/office/drawing/2014/main" id="{B9198789-AC3C-4171-B6F9-B10563159A78}"/>
              </a:ext>
            </a:extLst>
          </p:cNvPr>
          <p:cNvGrpSpPr/>
          <p:nvPr/>
        </p:nvGrpSpPr>
        <p:grpSpPr>
          <a:xfrm>
            <a:off x="676748" y="1959034"/>
            <a:ext cx="1204452" cy="1291761"/>
            <a:chOff x="3378031" y="1271050"/>
            <a:chExt cx="1049821" cy="1125919"/>
          </a:xfrm>
        </p:grpSpPr>
        <p:sp>
          <p:nvSpPr>
            <p:cNvPr id="163" name="Rounded Rectangle 14">
              <a:extLst>
                <a:ext uri="{FF2B5EF4-FFF2-40B4-BE49-F238E27FC236}">
                  <a16:creationId xmlns:a16="http://schemas.microsoft.com/office/drawing/2014/main" id="{C5C66F3E-6E82-480A-A7E7-977D7C144D9E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54DBB7C1-1E50-4ADA-867F-3C0093460CAB}"/>
                </a:ext>
              </a:extLst>
            </p:cNvPr>
            <p:cNvSpPr txBox="1"/>
            <p:nvPr/>
          </p:nvSpPr>
          <p:spPr>
            <a:xfrm>
              <a:off x="3557526" y="1381307"/>
              <a:ext cx="654345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/>
            </a:bodyPr>
            <a:lstStyle/>
            <a:p>
              <a:pPr algn="ctr"/>
              <a:r>
                <a:rPr lang="en-US" sz="5333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T</a:t>
              </a: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7264923F-FEDF-4806-AFB3-2220C02ED69F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888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sp>
        <p:nvSpPr>
          <p:cNvPr id="166" name="Rectangle 165">
            <a:extLst>
              <a:ext uri="{FF2B5EF4-FFF2-40B4-BE49-F238E27FC236}">
                <a16:creationId xmlns:a16="http://schemas.microsoft.com/office/drawing/2014/main" id="{9D4B34AA-02DD-451F-85AD-F1E346949188}"/>
              </a:ext>
            </a:extLst>
          </p:cNvPr>
          <p:cNvSpPr/>
          <p:nvPr/>
        </p:nvSpPr>
        <p:spPr>
          <a:xfrm>
            <a:off x="469166" y="3092330"/>
            <a:ext cx="5857072" cy="264196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89000"/>
                </a:schemeClr>
              </a:gs>
              <a:gs pos="23000">
                <a:schemeClr val="accent4">
                  <a:lumMod val="89000"/>
                </a:schemeClr>
              </a:gs>
              <a:gs pos="69000">
                <a:schemeClr val="accent4">
                  <a:lumMod val="75000"/>
                </a:schemeClr>
              </a:gs>
              <a:gs pos="97000">
                <a:schemeClr val="accent4">
                  <a:lumMod val="42000"/>
                </a:schemeClr>
              </a:gs>
            </a:gsLst>
            <a:lin ang="5400000" scaled="1"/>
            <a:tileRect/>
          </a:gradFill>
          <a:ln>
            <a:noFill/>
          </a:ln>
          <a:effectLst/>
          <a:scene3d>
            <a:camera prst="orthographicFront"/>
            <a:lightRig rig="threePt" dir="t"/>
          </a:scene3d>
          <a:sp3d>
            <a:bevelT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18"/>
          </a:p>
        </p:txBody>
      </p: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343F31DA-57AD-4733-9F3A-416CEB50CEB4}"/>
              </a:ext>
            </a:extLst>
          </p:cNvPr>
          <p:cNvGrpSpPr/>
          <p:nvPr/>
        </p:nvGrpSpPr>
        <p:grpSpPr>
          <a:xfrm>
            <a:off x="638928" y="3050856"/>
            <a:ext cx="1294236" cy="1296531"/>
            <a:chOff x="642172" y="3420579"/>
            <a:chExt cx="1456017" cy="1458594"/>
          </a:xfrm>
        </p:grpSpPr>
        <p:sp>
          <p:nvSpPr>
            <p:cNvPr id="168" name="Pentagon 60">
              <a:extLst>
                <a:ext uri="{FF2B5EF4-FFF2-40B4-BE49-F238E27FC236}">
                  <a16:creationId xmlns:a16="http://schemas.microsoft.com/office/drawing/2014/main" id="{6E207DBA-C188-409D-BDB5-557EDCEB95AC}"/>
                </a:ext>
              </a:extLst>
            </p:cNvPr>
            <p:cNvSpPr/>
            <p:nvPr/>
          </p:nvSpPr>
          <p:spPr>
            <a:xfrm rot="16200000">
              <a:off x="752997" y="3309754"/>
              <a:ext cx="1234367" cy="1456017"/>
            </a:xfrm>
            <a:prstGeom prst="homePlate">
              <a:avLst/>
            </a:prstGeom>
            <a:gradFill flip="none" rotWithShape="1">
              <a:gsLst>
                <a:gs pos="0">
                  <a:schemeClr val="accent5">
                    <a:lumMod val="0"/>
                    <a:lumOff val="100000"/>
                    <a:alpha val="0"/>
                  </a:schemeClr>
                </a:gs>
                <a:gs pos="76000">
                  <a:schemeClr val="tx1">
                    <a:lumMod val="95000"/>
                    <a:alpha val="74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8ADC6744-BC49-4D1F-9AC1-92E218B279EB}"/>
                </a:ext>
              </a:extLst>
            </p:cNvPr>
            <p:cNvSpPr txBox="1"/>
            <p:nvPr/>
          </p:nvSpPr>
          <p:spPr>
            <a:xfrm>
              <a:off x="855933" y="3807608"/>
              <a:ext cx="1225130" cy="1071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18" dirty="0"/>
                <a:t>The quick brown fox jumped over the lazy dog.</a:t>
              </a:r>
            </a:p>
            <a:p>
              <a:endParaRPr lang="en-US" sz="1118" dirty="0"/>
            </a:p>
          </p:txBody>
        </p: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BAA67370-403A-414C-8B3D-547F38A58A6C}"/>
              </a:ext>
            </a:extLst>
          </p:cNvPr>
          <p:cNvGrpSpPr/>
          <p:nvPr/>
        </p:nvGrpSpPr>
        <p:grpSpPr>
          <a:xfrm>
            <a:off x="2070303" y="3050851"/>
            <a:ext cx="1294236" cy="1296529"/>
            <a:chOff x="2252469" y="3420579"/>
            <a:chExt cx="1456017" cy="1458596"/>
          </a:xfrm>
        </p:grpSpPr>
        <p:sp>
          <p:nvSpPr>
            <p:cNvPr id="171" name="Pentagon 59">
              <a:extLst>
                <a:ext uri="{FF2B5EF4-FFF2-40B4-BE49-F238E27FC236}">
                  <a16:creationId xmlns:a16="http://schemas.microsoft.com/office/drawing/2014/main" id="{C4248F6C-BC3D-4600-B4A0-249855629B86}"/>
                </a:ext>
              </a:extLst>
            </p:cNvPr>
            <p:cNvSpPr/>
            <p:nvPr/>
          </p:nvSpPr>
          <p:spPr>
            <a:xfrm rot="16200000">
              <a:off x="2363295" y="3309753"/>
              <a:ext cx="1234365" cy="1456017"/>
            </a:xfrm>
            <a:prstGeom prst="homePlate">
              <a:avLst/>
            </a:prstGeom>
            <a:gradFill flip="none" rotWithShape="1">
              <a:gsLst>
                <a:gs pos="0">
                  <a:schemeClr val="accent5">
                    <a:lumMod val="0"/>
                    <a:lumOff val="100000"/>
                    <a:alpha val="0"/>
                  </a:schemeClr>
                </a:gs>
                <a:gs pos="76000">
                  <a:schemeClr val="tx1">
                    <a:lumMod val="95000"/>
                    <a:alpha val="74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AC55EA85-DAC3-4292-8407-195C43EB0DB3}"/>
                </a:ext>
              </a:extLst>
            </p:cNvPr>
            <p:cNvSpPr txBox="1"/>
            <p:nvPr/>
          </p:nvSpPr>
          <p:spPr>
            <a:xfrm>
              <a:off x="2428708" y="3807607"/>
              <a:ext cx="1225130" cy="10715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18" dirty="0"/>
                <a:t>The quick brown fox jumped over the lazy dog.</a:t>
              </a:r>
            </a:p>
            <a:p>
              <a:endParaRPr lang="en-US" sz="1118" dirty="0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2B201B20-5986-417B-8E8D-8EE1C14DCDEE}"/>
              </a:ext>
            </a:extLst>
          </p:cNvPr>
          <p:cNvGrpSpPr/>
          <p:nvPr/>
        </p:nvGrpSpPr>
        <p:grpSpPr>
          <a:xfrm>
            <a:off x="4910470" y="3050851"/>
            <a:ext cx="1294236" cy="1296529"/>
            <a:chOff x="5447657" y="3420579"/>
            <a:chExt cx="1456017" cy="1458596"/>
          </a:xfrm>
        </p:grpSpPr>
        <p:sp>
          <p:nvSpPr>
            <p:cNvPr id="174" name="Pentagon 20">
              <a:extLst>
                <a:ext uri="{FF2B5EF4-FFF2-40B4-BE49-F238E27FC236}">
                  <a16:creationId xmlns:a16="http://schemas.microsoft.com/office/drawing/2014/main" id="{AFCE1680-DB9E-440D-832D-B4293B9CFD47}"/>
                </a:ext>
              </a:extLst>
            </p:cNvPr>
            <p:cNvSpPr/>
            <p:nvPr/>
          </p:nvSpPr>
          <p:spPr>
            <a:xfrm rot="16200000">
              <a:off x="5558483" y="3309753"/>
              <a:ext cx="1234365" cy="1456017"/>
            </a:xfrm>
            <a:prstGeom prst="homePlate">
              <a:avLst/>
            </a:prstGeom>
            <a:gradFill flip="none" rotWithShape="1">
              <a:gsLst>
                <a:gs pos="0">
                  <a:schemeClr val="accent5">
                    <a:lumMod val="0"/>
                    <a:lumOff val="100000"/>
                    <a:alpha val="0"/>
                  </a:schemeClr>
                </a:gs>
                <a:gs pos="76000">
                  <a:schemeClr val="tx1">
                    <a:lumMod val="95000"/>
                    <a:alpha val="74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C70F5F72-6851-48F9-8A41-0719B7041093}"/>
                </a:ext>
              </a:extLst>
            </p:cNvPr>
            <p:cNvSpPr txBox="1"/>
            <p:nvPr/>
          </p:nvSpPr>
          <p:spPr>
            <a:xfrm>
              <a:off x="5678544" y="3807607"/>
              <a:ext cx="1225130" cy="10715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18" dirty="0"/>
                <a:t>The quick brown fox jumped over the lazy dog.</a:t>
              </a:r>
            </a:p>
            <a:p>
              <a:endParaRPr lang="en-US" sz="1118" dirty="0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54C0DFB3-DE47-47EA-8AC8-F37051E794E3}"/>
              </a:ext>
            </a:extLst>
          </p:cNvPr>
          <p:cNvGrpSpPr/>
          <p:nvPr/>
        </p:nvGrpSpPr>
        <p:grpSpPr>
          <a:xfrm>
            <a:off x="1095823" y="2909931"/>
            <a:ext cx="393060" cy="394422"/>
            <a:chOff x="1156180" y="3262041"/>
            <a:chExt cx="442192" cy="443727"/>
          </a:xfrm>
        </p:grpSpPr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4B91E8CD-CDAE-4F6D-92FD-6410849199EB}"/>
                </a:ext>
              </a:extLst>
            </p:cNvPr>
            <p:cNvSpPr/>
            <p:nvPr/>
          </p:nvSpPr>
          <p:spPr>
            <a:xfrm rot="7723307">
              <a:off x="1156180" y="3263576"/>
              <a:ext cx="442192" cy="442192"/>
            </a:xfrm>
            <a:prstGeom prst="ellipse">
              <a:avLst/>
            </a:prstGeom>
            <a:gradFill>
              <a:gsLst>
                <a:gs pos="0">
                  <a:schemeClr val="tx1"/>
                </a:gs>
                <a:gs pos="100000">
                  <a:schemeClr val="tx1">
                    <a:lumMod val="85000"/>
                  </a:schemeClr>
                </a:gs>
              </a:gsLst>
              <a:lin ang="16200000" scaled="1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786C0A2B-82B5-4B9C-9C6F-5969F5897DA0}"/>
                </a:ext>
              </a:extLst>
            </p:cNvPr>
            <p:cNvSpPr txBox="1"/>
            <p:nvPr/>
          </p:nvSpPr>
          <p:spPr>
            <a:xfrm>
              <a:off x="1208913" y="3262041"/>
              <a:ext cx="350217" cy="4424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956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090AEB70-F296-4021-936E-A6C3BF152AB2}"/>
              </a:ext>
            </a:extLst>
          </p:cNvPr>
          <p:cNvGrpSpPr/>
          <p:nvPr/>
        </p:nvGrpSpPr>
        <p:grpSpPr>
          <a:xfrm>
            <a:off x="2526442" y="2909931"/>
            <a:ext cx="393060" cy="394422"/>
            <a:chOff x="2765631" y="3262041"/>
            <a:chExt cx="442192" cy="443727"/>
          </a:xfrm>
        </p:grpSpPr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06A9348E-152E-4693-A046-5BED8E05D5C2}"/>
                </a:ext>
              </a:extLst>
            </p:cNvPr>
            <p:cNvSpPr/>
            <p:nvPr/>
          </p:nvSpPr>
          <p:spPr>
            <a:xfrm rot="7723307">
              <a:off x="2765631" y="3263576"/>
              <a:ext cx="442192" cy="442192"/>
            </a:xfrm>
            <a:prstGeom prst="ellipse">
              <a:avLst/>
            </a:prstGeom>
            <a:gradFill>
              <a:gsLst>
                <a:gs pos="0">
                  <a:schemeClr val="tx1"/>
                </a:gs>
                <a:gs pos="100000">
                  <a:schemeClr val="tx1">
                    <a:lumMod val="85000"/>
                  </a:schemeClr>
                </a:gs>
              </a:gsLst>
              <a:lin ang="16200000" scaled="1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A54DCB93-9842-4EB2-A09B-661490010DF9}"/>
                </a:ext>
              </a:extLst>
            </p:cNvPr>
            <p:cNvSpPr txBox="1"/>
            <p:nvPr/>
          </p:nvSpPr>
          <p:spPr>
            <a:xfrm>
              <a:off x="2826630" y="3262041"/>
              <a:ext cx="350217" cy="4424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956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32899C90-566A-4F51-84B1-A1AFD8FFC737}"/>
              </a:ext>
            </a:extLst>
          </p:cNvPr>
          <p:cNvGrpSpPr/>
          <p:nvPr/>
        </p:nvGrpSpPr>
        <p:grpSpPr>
          <a:xfrm>
            <a:off x="3484990" y="3050851"/>
            <a:ext cx="1294236" cy="1296529"/>
            <a:chOff x="3843992" y="3420579"/>
            <a:chExt cx="1456017" cy="1458596"/>
          </a:xfrm>
        </p:grpSpPr>
        <p:sp>
          <p:nvSpPr>
            <p:cNvPr id="183" name="Pentagon 58">
              <a:extLst>
                <a:ext uri="{FF2B5EF4-FFF2-40B4-BE49-F238E27FC236}">
                  <a16:creationId xmlns:a16="http://schemas.microsoft.com/office/drawing/2014/main" id="{827016B9-AEF8-4420-A10F-4BA4236ABB80}"/>
                </a:ext>
              </a:extLst>
            </p:cNvPr>
            <p:cNvSpPr/>
            <p:nvPr/>
          </p:nvSpPr>
          <p:spPr>
            <a:xfrm rot="16200000">
              <a:off x="3954818" y="3309753"/>
              <a:ext cx="1234365" cy="1456017"/>
            </a:xfrm>
            <a:prstGeom prst="homePlate">
              <a:avLst/>
            </a:prstGeom>
            <a:gradFill flip="none" rotWithShape="1">
              <a:gsLst>
                <a:gs pos="0">
                  <a:schemeClr val="accent5">
                    <a:lumMod val="0"/>
                    <a:lumOff val="100000"/>
                    <a:alpha val="0"/>
                  </a:schemeClr>
                </a:gs>
                <a:gs pos="76000">
                  <a:schemeClr val="tx1">
                    <a:lumMod val="95000"/>
                    <a:alpha val="74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B36BCE0E-090C-4711-B5D4-2344F2AC304D}"/>
                </a:ext>
              </a:extLst>
            </p:cNvPr>
            <p:cNvSpPr txBox="1"/>
            <p:nvPr/>
          </p:nvSpPr>
          <p:spPr>
            <a:xfrm>
              <a:off x="4074239" y="3807607"/>
              <a:ext cx="1225130" cy="10715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18" dirty="0"/>
                <a:t>The quick brown fox jumped over the lazy dog.</a:t>
              </a:r>
            </a:p>
            <a:p>
              <a:endParaRPr lang="en-US" sz="1118" dirty="0"/>
            </a:p>
          </p:txBody>
        </p:sp>
      </p:grp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78AD6A01-677F-4E2C-BA0A-FC83F681B81F}"/>
              </a:ext>
            </a:extLst>
          </p:cNvPr>
          <p:cNvGrpSpPr/>
          <p:nvPr/>
        </p:nvGrpSpPr>
        <p:grpSpPr>
          <a:xfrm>
            <a:off x="3928787" y="2909931"/>
            <a:ext cx="393060" cy="394422"/>
            <a:chOff x="4343263" y="3262041"/>
            <a:chExt cx="442192" cy="443727"/>
          </a:xfrm>
        </p:grpSpPr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10E5390-3E5C-4F6E-88B0-1D12DE3A5E96}"/>
                </a:ext>
              </a:extLst>
            </p:cNvPr>
            <p:cNvSpPr/>
            <p:nvPr/>
          </p:nvSpPr>
          <p:spPr>
            <a:xfrm rot="7723307">
              <a:off x="4343263" y="3263576"/>
              <a:ext cx="442192" cy="442192"/>
            </a:xfrm>
            <a:prstGeom prst="ellipse">
              <a:avLst/>
            </a:prstGeom>
            <a:gradFill>
              <a:gsLst>
                <a:gs pos="0">
                  <a:schemeClr val="tx1"/>
                </a:gs>
                <a:gs pos="100000">
                  <a:schemeClr val="tx1">
                    <a:lumMod val="85000"/>
                  </a:schemeClr>
                </a:gs>
              </a:gsLst>
              <a:lin ang="16200000" scaled="1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32ABF3ED-3E8A-4A9B-8E86-3D4C1306DEC5}"/>
                </a:ext>
              </a:extLst>
            </p:cNvPr>
            <p:cNvSpPr txBox="1"/>
            <p:nvPr/>
          </p:nvSpPr>
          <p:spPr>
            <a:xfrm>
              <a:off x="4407448" y="3262041"/>
              <a:ext cx="350217" cy="4424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956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D7C2FBCD-3235-4FF5-9A6C-4D9337DF63B0}"/>
              </a:ext>
            </a:extLst>
          </p:cNvPr>
          <p:cNvGrpSpPr/>
          <p:nvPr/>
        </p:nvGrpSpPr>
        <p:grpSpPr>
          <a:xfrm>
            <a:off x="5340218" y="2909931"/>
            <a:ext cx="393060" cy="394422"/>
            <a:chOff x="5931125" y="3262041"/>
            <a:chExt cx="442192" cy="443727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49575F47-8BAA-4B9B-BE0A-4D1ED63A0074}"/>
                </a:ext>
              </a:extLst>
            </p:cNvPr>
            <p:cNvSpPr/>
            <p:nvPr/>
          </p:nvSpPr>
          <p:spPr>
            <a:xfrm rot="7723307">
              <a:off x="5931125" y="3263576"/>
              <a:ext cx="442192" cy="442192"/>
            </a:xfrm>
            <a:prstGeom prst="ellipse">
              <a:avLst/>
            </a:prstGeom>
            <a:gradFill>
              <a:gsLst>
                <a:gs pos="0">
                  <a:schemeClr val="tx1"/>
                </a:gs>
                <a:gs pos="100000">
                  <a:schemeClr val="tx1">
                    <a:lumMod val="85000"/>
                  </a:schemeClr>
                </a:gs>
              </a:gsLst>
              <a:lin ang="16200000" scaled="1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145CB199-735D-4EC2-94DA-B2D10D2D78B0}"/>
                </a:ext>
              </a:extLst>
            </p:cNvPr>
            <p:cNvSpPr txBox="1"/>
            <p:nvPr/>
          </p:nvSpPr>
          <p:spPr>
            <a:xfrm>
              <a:off x="5985635" y="3262041"/>
              <a:ext cx="350217" cy="4424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956" b="1" dirty="0">
                  <a:solidFill>
                    <a:schemeClr val="bg1"/>
                  </a:solidFill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57845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00"/>
                            </p:stCondLst>
                            <p:childTnLst>
                              <p:par>
                                <p:cTn id="1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6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6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"/>
                            </p:stCondLst>
                            <p:childTnLst>
                              <p:par>
                                <p:cTn id="2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6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6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"/>
                            </p:stCondLst>
                            <p:childTnLst>
                              <p:par>
                                <p:cTn id="4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6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6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"/>
                            </p:stCondLst>
                            <p:childTnLst>
                              <p:par>
                                <p:cTn id="6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75000"/>
                <a:lumOff val="25000"/>
              </a:schemeClr>
            </a:gs>
            <a:gs pos="48000">
              <a:schemeClr val="tx1">
                <a:lumMod val="65000"/>
              </a:schemeClr>
            </a:gs>
            <a:gs pos="100000">
              <a:schemeClr val="tx1">
                <a:lumMod val="65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ounded Rectangle 195">
            <a:extLst>
              <a:ext uri="{FF2B5EF4-FFF2-40B4-BE49-F238E27FC236}">
                <a16:creationId xmlns:a16="http://schemas.microsoft.com/office/drawing/2014/main" id="{164EF7B7-D187-4B9B-8997-98FC022EC83D}"/>
              </a:ext>
            </a:extLst>
          </p:cNvPr>
          <p:cNvSpPr/>
          <p:nvPr/>
        </p:nvSpPr>
        <p:spPr>
          <a:xfrm>
            <a:off x="5963479" y="-68256"/>
            <a:ext cx="1001864" cy="100186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05" name="Rounded Rectangle 196">
            <a:extLst>
              <a:ext uri="{FF2B5EF4-FFF2-40B4-BE49-F238E27FC236}">
                <a16:creationId xmlns:a16="http://schemas.microsoft.com/office/drawing/2014/main" id="{A08F6A28-4472-476A-A6A7-3636B259FAF0}"/>
              </a:ext>
            </a:extLst>
          </p:cNvPr>
          <p:cNvSpPr/>
          <p:nvPr/>
        </p:nvSpPr>
        <p:spPr>
          <a:xfrm>
            <a:off x="5765818" y="433303"/>
            <a:ext cx="676006" cy="676006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06" name="Rounded Rectangle 197">
            <a:extLst>
              <a:ext uri="{FF2B5EF4-FFF2-40B4-BE49-F238E27FC236}">
                <a16:creationId xmlns:a16="http://schemas.microsoft.com/office/drawing/2014/main" id="{45C46566-0789-437E-B3B3-7FF4E041D5B7}"/>
              </a:ext>
            </a:extLst>
          </p:cNvPr>
          <p:cNvSpPr/>
          <p:nvPr/>
        </p:nvSpPr>
        <p:spPr>
          <a:xfrm>
            <a:off x="-164510" y="4289454"/>
            <a:ext cx="1001864" cy="100186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07" name="Rounded Rectangle 198">
            <a:extLst>
              <a:ext uri="{FF2B5EF4-FFF2-40B4-BE49-F238E27FC236}">
                <a16:creationId xmlns:a16="http://schemas.microsoft.com/office/drawing/2014/main" id="{8A4B9202-A6B6-484F-AF36-454057F4FE86}"/>
              </a:ext>
            </a:extLst>
          </p:cNvPr>
          <p:cNvSpPr/>
          <p:nvPr/>
        </p:nvSpPr>
        <p:spPr>
          <a:xfrm>
            <a:off x="447382" y="3805870"/>
            <a:ext cx="676006" cy="676006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08" name="Rounded Rectangle 199">
            <a:extLst>
              <a:ext uri="{FF2B5EF4-FFF2-40B4-BE49-F238E27FC236}">
                <a16:creationId xmlns:a16="http://schemas.microsoft.com/office/drawing/2014/main" id="{86B7F80B-25C9-429B-99E8-1C2C0575D746}"/>
              </a:ext>
            </a:extLst>
          </p:cNvPr>
          <p:cNvSpPr/>
          <p:nvPr/>
        </p:nvSpPr>
        <p:spPr>
          <a:xfrm>
            <a:off x="4680440" y="709541"/>
            <a:ext cx="1918954" cy="191895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09" name="Rounded Rectangle 200">
            <a:extLst>
              <a:ext uri="{FF2B5EF4-FFF2-40B4-BE49-F238E27FC236}">
                <a16:creationId xmlns:a16="http://schemas.microsoft.com/office/drawing/2014/main" id="{27FB80B5-BDCB-4811-8956-058C20FCFEC7}"/>
              </a:ext>
            </a:extLst>
          </p:cNvPr>
          <p:cNvSpPr/>
          <p:nvPr/>
        </p:nvSpPr>
        <p:spPr>
          <a:xfrm>
            <a:off x="4728457" y="-148925"/>
            <a:ext cx="510392" cy="510392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 dirty="0"/>
          </a:p>
        </p:txBody>
      </p:sp>
      <p:sp>
        <p:nvSpPr>
          <p:cNvPr id="110" name="Rounded Rectangle 201">
            <a:extLst>
              <a:ext uri="{FF2B5EF4-FFF2-40B4-BE49-F238E27FC236}">
                <a16:creationId xmlns:a16="http://schemas.microsoft.com/office/drawing/2014/main" id="{14A31A9C-4014-4A2C-A6D8-40925B61D15B}"/>
              </a:ext>
            </a:extLst>
          </p:cNvPr>
          <p:cNvSpPr/>
          <p:nvPr/>
        </p:nvSpPr>
        <p:spPr>
          <a:xfrm>
            <a:off x="-239459" y="3156524"/>
            <a:ext cx="934838" cy="934838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grpSp>
        <p:nvGrpSpPr>
          <p:cNvPr id="74" name="Group 73"/>
          <p:cNvGrpSpPr/>
          <p:nvPr/>
        </p:nvGrpSpPr>
        <p:grpSpPr>
          <a:xfrm>
            <a:off x="94449" y="76459"/>
            <a:ext cx="2089685" cy="426011"/>
            <a:chOff x="125932" y="81438"/>
            <a:chExt cx="3570426" cy="727881"/>
          </a:xfrm>
        </p:grpSpPr>
        <p:grpSp>
          <p:nvGrpSpPr>
            <p:cNvPr id="75" name="Group 74"/>
            <p:cNvGrpSpPr/>
            <p:nvPr/>
          </p:nvGrpSpPr>
          <p:grpSpPr>
            <a:xfrm>
              <a:off x="125932" y="81438"/>
              <a:ext cx="2709356" cy="727881"/>
              <a:chOff x="316345" y="1448918"/>
              <a:chExt cx="2709356" cy="727881"/>
            </a:xfrm>
          </p:grpSpPr>
          <p:grpSp>
            <p:nvGrpSpPr>
              <p:cNvPr id="80" name="Group 79"/>
              <p:cNvGrpSpPr/>
              <p:nvPr/>
            </p:nvGrpSpPr>
            <p:grpSpPr>
              <a:xfrm>
                <a:off x="316345" y="1519172"/>
                <a:ext cx="606210" cy="654487"/>
                <a:chOff x="3378031" y="1271050"/>
                <a:chExt cx="1049821" cy="1133424"/>
              </a:xfrm>
            </p:grpSpPr>
            <p:sp>
              <p:nvSpPr>
                <p:cNvPr id="97" name="Rounded Rectangle 96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98" name="TextBox 97"/>
                <p:cNvSpPr txBox="1"/>
                <p:nvPr/>
              </p:nvSpPr>
              <p:spPr>
                <a:xfrm>
                  <a:off x="3535884" y="1388812"/>
                  <a:ext cx="69762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S</a:t>
                  </a:r>
                </a:p>
              </p:txBody>
            </p:sp>
            <p:sp>
              <p:nvSpPr>
                <p:cNvPr id="99" name="TextBox 98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81" name="Group 80"/>
              <p:cNvGrpSpPr/>
              <p:nvPr/>
            </p:nvGrpSpPr>
            <p:grpSpPr>
              <a:xfrm>
                <a:off x="863945" y="1458356"/>
                <a:ext cx="606210" cy="650153"/>
                <a:chOff x="3378031" y="1271050"/>
                <a:chExt cx="1049821" cy="1125919"/>
              </a:xfrm>
            </p:grpSpPr>
            <p:sp>
              <p:nvSpPr>
                <p:cNvPr id="94" name="Rounded Rectangle 93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95" name="TextBox 94"/>
                <p:cNvSpPr txBox="1"/>
                <p:nvPr/>
              </p:nvSpPr>
              <p:spPr>
                <a:xfrm>
                  <a:off x="3557526" y="1381307"/>
                  <a:ext cx="654345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L</a:t>
                  </a:r>
                </a:p>
              </p:txBody>
            </p:sp>
            <p:sp>
              <p:nvSpPr>
                <p:cNvPr id="96" name="TextBox 95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82" name="Group 81"/>
              <p:cNvGrpSpPr/>
              <p:nvPr/>
            </p:nvGrpSpPr>
            <p:grpSpPr>
              <a:xfrm>
                <a:off x="1428572" y="1526646"/>
                <a:ext cx="606210" cy="650153"/>
                <a:chOff x="3378031" y="1271050"/>
                <a:chExt cx="1049821" cy="1125919"/>
              </a:xfrm>
            </p:grpSpPr>
            <p:sp>
              <p:nvSpPr>
                <p:cNvPr id="91" name="Rounded Rectangle 90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92" name="TextBox 91"/>
                <p:cNvSpPr txBox="1"/>
                <p:nvPr/>
              </p:nvSpPr>
              <p:spPr>
                <a:xfrm>
                  <a:off x="3685766" y="1381307"/>
                  <a:ext cx="397866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I</a:t>
                  </a:r>
                </a:p>
              </p:txBody>
            </p:sp>
            <p:sp>
              <p:nvSpPr>
                <p:cNvPr id="93" name="TextBox 92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83" name="Group 82"/>
              <p:cNvGrpSpPr/>
              <p:nvPr/>
            </p:nvGrpSpPr>
            <p:grpSpPr>
              <a:xfrm>
                <a:off x="1922840" y="1448918"/>
                <a:ext cx="606210" cy="650153"/>
                <a:chOff x="3378031" y="1271050"/>
                <a:chExt cx="1049821" cy="1125919"/>
              </a:xfrm>
            </p:grpSpPr>
            <p:sp>
              <p:nvSpPr>
                <p:cNvPr id="88" name="Rounded Rectangle 87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89" name="TextBox 88"/>
                <p:cNvSpPr txBox="1"/>
                <p:nvPr/>
              </p:nvSpPr>
              <p:spPr>
                <a:xfrm>
                  <a:off x="3514246" y="1381307"/>
                  <a:ext cx="74090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D</a:t>
                  </a:r>
                </a:p>
              </p:txBody>
            </p:sp>
            <p:sp>
              <p:nvSpPr>
                <p:cNvPr id="90" name="TextBox 89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2</a:t>
                  </a:r>
                </a:p>
              </p:txBody>
            </p:sp>
          </p:grpSp>
          <p:grpSp>
            <p:nvGrpSpPr>
              <p:cNvPr id="84" name="Group 83"/>
              <p:cNvGrpSpPr/>
              <p:nvPr/>
            </p:nvGrpSpPr>
            <p:grpSpPr>
              <a:xfrm>
                <a:off x="2419491" y="1480751"/>
                <a:ext cx="606210" cy="650153"/>
                <a:chOff x="3378031" y="1271050"/>
                <a:chExt cx="1049821" cy="1125919"/>
              </a:xfrm>
            </p:grpSpPr>
            <p:sp>
              <p:nvSpPr>
                <p:cNvPr id="85" name="Rounded Rectangle 84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86" name="TextBox 85"/>
                <p:cNvSpPr txBox="1"/>
                <p:nvPr/>
              </p:nvSpPr>
              <p:spPr>
                <a:xfrm>
                  <a:off x="3535884" y="1381307"/>
                  <a:ext cx="69762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E</a:t>
                  </a:r>
                </a:p>
              </p:txBody>
            </p:sp>
            <p:sp>
              <p:nvSpPr>
                <p:cNvPr id="87" name="TextBox 86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</p:grpSp>
        <p:grpSp>
          <p:nvGrpSpPr>
            <p:cNvPr id="76" name="Group 75"/>
            <p:cNvGrpSpPr/>
            <p:nvPr/>
          </p:nvGrpSpPr>
          <p:grpSpPr>
            <a:xfrm>
              <a:off x="3090148" y="156026"/>
              <a:ext cx="606210" cy="650153"/>
              <a:chOff x="3378031" y="1271050"/>
              <a:chExt cx="1049821" cy="1125919"/>
            </a:xfrm>
          </p:grpSpPr>
          <p:sp>
            <p:nvSpPr>
              <p:cNvPr id="77" name="Rounded Rectangle 76"/>
              <p:cNvSpPr/>
              <p:nvPr/>
            </p:nvSpPr>
            <p:spPr>
              <a:xfrm>
                <a:off x="3378031" y="1271050"/>
                <a:ext cx="1013336" cy="1013336"/>
              </a:xfrm>
              <a:prstGeom prst="roundRect">
                <a:avLst>
                  <a:gd name="adj" fmla="val 4128"/>
                </a:avLst>
              </a:prstGeom>
              <a:gradFill>
                <a:gsLst>
                  <a:gs pos="1000">
                    <a:schemeClr val="bg2">
                      <a:lumMod val="20000"/>
                      <a:lumOff val="80000"/>
                    </a:schemeClr>
                  </a:gs>
                  <a:gs pos="18000">
                    <a:schemeClr val="accent1">
                      <a:lumMod val="0"/>
                      <a:lumOff val="100000"/>
                    </a:schemeClr>
                  </a:gs>
                  <a:gs pos="70000">
                    <a:schemeClr val="accent1">
                      <a:lumMod val="0"/>
                      <a:lumOff val="100000"/>
                    </a:schemeClr>
                  </a:gs>
                  <a:gs pos="100000">
                    <a:schemeClr val="bg2">
                      <a:lumMod val="27000"/>
                      <a:lumOff val="73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2286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balanced" dir="t"/>
              </a:scene3d>
              <a:sp3d prstMaterial="matte">
                <a:bevelT w="44450" h="12700" prst="coolSlan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endParaRPr lang="en-US" sz="1053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3528380" y="1381307"/>
                <a:ext cx="697628" cy="1015662"/>
              </a:xfrm>
              <a:prstGeom prst="rect">
                <a:avLst/>
              </a:prstGeom>
              <a:noFill/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txBody>
              <a:bodyPr wrap="none" rtlCol="0">
                <a:normAutofit fontScale="40000" lnSpcReduction="20000"/>
              </a:bodyPr>
              <a:lstStyle/>
              <a:p>
                <a:pPr algn="ctr"/>
                <a:r>
                  <a:rPr lang="en-US" sz="4500" b="1" dirty="0">
                    <a:solidFill>
                      <a:schemeClr val="tx2">
                        <a:lumMod val="25000"/>
                        <a:alpha val="54000"/>
                      </a:schemeClr>
                    </a:solidFill>
                    <a:effectLst>
                      <a:innerShdw blurRad="63500" dist="50800" dir="13500000">
                        <a:prstClr val="black">
                          <a:alpha val="50000"/>
                        </a:prstClr>
                      </a:innerShdw>
                    </a:effectLst>
                    <a:latin typeface="Helvetica" charset="0"/>
                    <a:ea typeface="Helvetica" charset="0"/>
                    <a:cs typeface="Helvetica" charset="0"/>
                  </a:rPr>
                  <a:t>5</a:t>
                </a: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4107231" y="1992159"/>
                <a:ext cx="320621" cy="246221"/>
              </a:xfrm>
              <a:prstGeom prst="rect">
                <a:avLst/>
              </a:prstGeom>
              <a:noFill/>
            </p:spPr>
            <p:txBody>
              <a:bodyPr wrap="square" rtlCol="0">
                <a:normAutofit fontScale="25000" lnSpcReduction="20000"/>
              </a:bodyPr>
              <a:lstStyle/>
              <a:p>
                <a:pPr algn="ctr"/>
                <a:r>
                  <a:rPr lang="en-US" sz="750" b="1" dirty="0">
                    <a:solidFill>
                      <a:schemeClr val="tx2">
                        <a:lumMod val="25000"/>
                        <a:alpha val="67000"/>
                      </a:schemeClr>
                    </a:solidFill>
                    <a:latin typeface="Helvetica" charset="0"/>
                    <a:ea typeface="Helvetica" charset="0"/>
                    <a:cs typeface="Helvetica" charset="0"/>
                  </a:rPr>
                  <a:t>4</a:t>
                </a:r>
              </a:p>
            </p:txBody>
          </p:sp>
        </p:grpSp>
      </p:grpSp>
      <p:sp>
        <p:nvSpPr>
          <p:cNvPr id="65" name="TextBox 64"/>
          <p:cNvSpPr txBox="1"/>
          <p:nvPr/>
        </p:nvSpPr>
        <p:spPr>
          <a:xfrm>
            <a:off x="43932" y="533873"/>
            <a:ext cx="2028119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The quick brown fox jumped over the lazy dog.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79C62EE3-B7A6-4A80-8C69-4ADA9E05AAF3}"/>
              </a:ext>
            </a:extLst>
          </p:cNvPr>
          <p:cNvSpPr/>
          <p:nvPr/>
        </p:nvSpPr>
        <p:spPr>
          <a:xfrm>
            <a:off x="469166" y="2579511"/>
            <a:ext cx="5857072" cy="749968"/>
          </a:xfrm>
          <a:prstGeom prst="rect">
            <a:avLst/>
          </a:prstGeom>
          <a:gradFill flip="none" rotWithShape="1">
            <a:gsLst>
              <a:gs pos="10000">
                <a:schemeClr val="accent4">
                  <a:lumMod val="75000"/>
                </a:schemeClr>
              </a:gs>
              <a:gs pos="97000">
                <a:schemeClr val="accent4">
                  <a:lumMod val="42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330200" dist="203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18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9C310BF-9ABA-4173-8876-F75B66D4B00C}"/>
              </a:ext>
            </a:extLst>
          </p:cNvPr>
          <p:cNvSpPr txBox="1"/>
          <p:nvPr/>
        </p:nvSpPr>
        <p:spPr>
          <a:xfrm>
            <a:off x="986140" y="1189463"/>
            <a:ext cx="5040547" cy="393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56" b="1" dirty="0"/>
              <a:t>The quick brown fox jumped over the lazy dog.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71E83072-0FD8-4A5D-9BA8-26276D5B08C8}"/>
              </a:ext>
            </a:extLst>
          </p:cNvPr>
          <p:cNvSpPr txBox="1"/>
          <p:nvPr/>
        </p:nvSpPr>
        <p:spPr>
          <a:xfrm>
            <a:off x="1588775" y="1470320"/>
            <a:ext cx="3644716" cy="3111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22" dirty="0"/>
              <a:t>The quick brown fox jumped over the lazy dog.</a:t>
            </a:r>
          </a:p>
        </p:txBody>
      </p:sp>
      <p:grpSp>
        <p:nvGrpSpPr>
          <p:cNvPr id="111" name="Plate5">
            <a:extLst>
              <a:ext uri="{FF2B5EF4-FFF2-40B4-BE49-F238E27FC236}">
                <a16:creationId xmlns:a16="http://schemas.microsoft.com/office/drawing/2014/main" id="{DA0775E0-2BF7-494A-BA7A-EAFDADE9F77C}"/>
              </a:ext>
            </a:extLst>
          </p:cNvPr>
          <p:cNvGrpSpPr/>
          <p:nvPr/>
        </p:nvGrpSpPr>
        <p:grpSpPr>
          <a:xfrm>
            <a:off x="5146914" y="2043569"/>
            <a:ext cx="1080440" cy="1107141"/>
            <a:chOff x="3378031" y="1271050"/>
            <a:chExt cx="1049821" cy="1075764"/>
          </a:xfrm>
        </p:grpSpPr>
        <p:sp>
          <p:nvSpPr>
            <p:cNvPr id="112" name="Rounded Rectangle 10">
              <a:extLst>
                <a:ext uri="{FF2B5EF4-FFF2-40B4-BE49-F238E27FC236}">
                  <a16:creationId xmlns:a16="http://schemas.microsoft.com/office/drawing/2014/main" id="{C6CE4B8D-8FE8-45D2-9C93-58105B0C4BAF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8399FB51-3109-4266-8072-743EF8A96E19}"/>
                </a:ext>
              </a:extLst>
            </p:cNvPr>
            <p:cNvSpPr txBox="1"/>
            <p:nvPr/>
          </p:nvSpPr>
          <p:spPr>
            <a:xfrm>
              <a:off x="3471765" y="1331152"/>
              <a:ext cx="825867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/>
            </a:bodyPr>
            <a:lstStyle/>
            <a:p>
              <a:pPr algn="ctr"/>
              <a:r>
                <a:rPr lang="en-US" sz="54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M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B798BD08-D9AC-47A1-910D-87B8082D1EE1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100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115" name="Plate4">
            <a:extLst>
              <a:ext uri="{FF2B5EF4-FFF2-40B4-BE49-F238E27FC236}">
                <a16:creationId xmlns:a16="http://schemas.microsoft.com/office/drawing/2014/main" id="{F4500FB1-D717-44F0-B629-85CE4FADFF83}"/>
              </a:ext>
            </a:extLst>
          </p:cNvPr>
          <p:cNvGrpSpPr/>
          <p:nvPr/>
        </p:nvGrpSpPr>
        <p:grpSpPr>
          <a:xfrm>
            <a:off x="4020857" y="2046006"/>
            <a:ext cx="1080440" cy="1107141"/>
            <a:chOff x="3378031" y="1271050"/>
            <a:chExt cx="1049821" cy="1075764"/>
          </a:xfrm>
        </p:grpSpPr>
        <p:sp>
          <p:nvSpPr>
            <p:cNvPr id="116" name="Rounded Rectangle 10">
              <a:extLst>
                <a:ext uri="{FF2B5EF4-FFF2-40B4-BE49-F238E27FC236}">
                  <a16:creationId xmlns:a16="http://schemas.microsoft.com/office/drawing/2014/main" id="{88513E27-26EB-43E1-AEF7-6E913E54E30C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A4B919C9-6B83-48F5-8F86-02BAC935DFBF}"/>
                </a:ext>
              </a:extLst>
            </p:cNvPr>
            <p:cNvSpPr txBox="1"/>
            <p:nvPr/>
          </p:nvSpPr>
          <p:spPr>
            <a:xfrm>
              <a:off x="3471765" y="1331152"/>
              <a:ext cx="825867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/>
            </a:bodyPr>
            <a:lstStyle/>
            <a:p>
              <a:pPr algn="ctr"/>
              <a:r>
                <a:rPr lang="en-US" sz="54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A</a:t>
              </a: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A35F85A3-A514-4053-B6DB-2092A60AC639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100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119" name="Plate3">
            <a:extLst>
              <a:ext uri="{FF2B5EF4-FFF2-40B4-BE49-F238E27FC236}">
                <a16:creationId xmlns:a16="http://schemas.microsoft.com/office/drawing/2014/main" id="{1BE0A111-4FE2-472D-B2D4-329763BA4401}"/>
              </a:ext>
            </a:extLst>
          </p:cNvPr>
          <p:cNvGrpSpPr/>
          <p:nvPr/>
        </p:nvGrpSpPr>
        <p:grpSpPr>
          <a:xfrm>
            <a:off x="2888780" y="2060062"/>
            <a:ext cx="1080440" cy="1107141"/>
            <a:chOff x="3378031" y="1271050"/>
            <a:chExt cx="1049821" cy="1075764"/>
          </a:xfrm>
        </p:grpSpPr>
        <p:sp>
          <p:nvSpPr>
            <p:cNvPr id="120" name="Rounded Rectangle 2">
              <a:extLst>
                <a:ext uri="{FF2B5EF4-FFF2-40B4-BE49-F238E27FC236}">
                  <a16:creationId xmlns:a16="http://schemas.microsoft.com/office/drawing/2014/main" id="{B90B7BA7-D1C7-4693-AB41-5EB6BE064E02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/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2D9FE5B6-7A90-436B-BCB9-0871F65CA0F0}"/>
                </a:ext>
              </a:extLst>
            </p:cNvPr>
            <p:cNvSpPr txBox="1"/>
            <p:nvPr/>
          </p:nvSpPr>
          <p:spPr>
            <a:xfrm>
              <a:off x="3514246" y="1331152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/>
            </a:bodyPr>
            <a:lstStyle/>
            <a:p>
              <a:pPr algn="ctr"/>
              <a:r>
                <a:rPr lang="en-US" sz="54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E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5C8898FD-BA23-4051-A0A3-55D26F99E28B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100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23" name="Plate2">
            <a:extLst>
              <a:ext uri="{FF2B5EF4-FFF2-40B4-BE49-F238E27FC236}">
                <a16:creationId xmlns:a16="http://schemas.microsoft.com/office/drawing/2014/main" id="{060A8504-8E19-4760-9B6A-4086FEEFA11C}"/>
              </a:ext>
            </a:extLst>
          </p:cNvPr>
          <p:cNvGrpSpPr/>
          <p:nvPr/>
        </p:nvGrpSpPr>
        <p:grpSpPr>
          <a:xfrm>
            <a:off x="1754573" y="2060062"/>
            <a:ext cx="1080440" cy="1107141"/>
            <a:chOff x="3378031" y="1271050"/>
            <a:chExt cx="1049821" cy="1075764"/>
          </a:xfrm>
        </p:grpSpPr>
        <p:sp>
          <p:nvSpPr>
            <p:cNvPr id="124" name="Rounded Rectangle 6">
              <a:extLst>
                <a:ext uri="{FF2B5EF4-FFF2-40B4-BE49-F238E27FC236}">
                  <a16:creationId xmlns:a16="http://schemas.microsoft.com/office/drawing/2014/main" id="{EB4E38B8-5029-4AA1-BFC0-1E1F61E0524D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/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86F5FC15-369C-4C43-9E18-56B2658013D3}"/>
                </a:ext>
              </a:extLst>
            </p:cNvPr>
            <p:cNvSpPr txBox="1"/>
            <p:nvPr/>
          </p:nvSpPr>
          <p:spPr>
            <a:xfrm>
              <a:off x="3535884" y="1331152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/>
            </a:bodyPr>
            <a:lstStyle/>
            <a:p>
              <a:pPr algn="ctr"/>
              <a:r>
                <a:rPr lang="en-US" sz="54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R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7DB3C2B2-6ECB-4A8C-953E-8D6016752B8B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100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27" name="Plate1">
            <a:extLst>
              <a:ext uri="{FF2B5EF4-FFF2-40B4-BE49-F238E27FC236}">
                <a16:creationId xmlns:a16="http://schemas.microsoft.com/office/drawing/2014/main" id="{EF69A531-0773-45C7-9A73-F9CA02ECF046}"/>
              </a:ext>
            </a:extLst>
          </p:cNvPr>
          <p:cNvGrpSpPr/>
          <p:nvPr/>
        </p:nvGrpSpPr>
        <p:grpSpPr>
          <a:xfrm>
            <a:off x="613592" y="2060062"/>
            <a:ext cx="1080440" cy="1107141"/>
            <a:chOff x="3378031" y="1271050"/>
            <a:chExt cx="1049821" cy="1075764"/>
          </a:xfrm>
        </p:grpSpPr>
        <p:sp>
          <p:nvSpPr>
            <p:cNvPr id="129" name="Rounded Rectangle 14">
              <a:extLst>
                <a:ext uri="{FF2B5EF4-FFF2-40B4-BE49-F238E27FC236}">
                  <a16:creationId xmlns:a16="http://schemas.microsoft.com/office/drawing/2014/main" id="{562421A8-F710-4F34-9965-554C79386BBE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/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06B43564-DB39-40D3-AA5A-67FEDB319E9C}"/>
                </a:ext>
              </a:extLst>
            </p:cNvPr>
            <p:cNvSpPr txBox="1"/>
            <p:nvPr/>
          </p:nvSpPr>
          <p:spPr>
            <a:xfrm>
              <a:off x="3557526" y="1331152"/>
              <a:ext cx="654345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/>
            </a:bodyPr>
            <a:lstStyle/>
            <a:p>
              <a:pPr algn="ctr"/>
              <a:r>
                <a:rPr lang="en-US" sz="54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D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71AF3E62-B7BF-4C54-B161-00B30A042841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100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sp>
        <p:nvSpPr>
          <p:cNvPr id="166" name="Rectangle 165">
            <a:extLst>
              <a:ext uri="{FF2B5EF4-FFF2-40B4-BE49-F238E27FC236}">
                <a16:creationId xmlns:a16="http://schemas.microsoft.com/office/drawing/2014/main" id="{9D4B34AA-02DD-451F-85AD-F1E346949188}"/>
              </a:ext>
            </a:extLst>
          </p:cNvPr>
          <p:cNvSpPr/>
          <p:nvPr/>
        </p:nvSpPr>
        <p:spPr>
          <a:xfrm>
            <a:off x="469166" y="3092330"/>
            <a:ext cx="5857072" cy="264196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89000"/>
                </a:schemeClr>
              </a:gs>
              <a:gs pos="23000">
                <a:schemeClr val="accent4">
                  <a:lumMod val="89000"/>
                </a:schemeClr>
              </a:gs>
              <a:gs pos="69000">
                <a:schemeClr val="accent4">
                  <a:lumMod val="75000"/>
                </a:schemeClr>
              </a:gs>
              <a:gs pos="97000">
                <a:schemeClr val="accent4">
                  <a:lumMod val="42000"/>
                </a:schemeClr>
              </a:gs>
            </a:gsLst>
            <a:lin ang="5400000" scaled="1"/>
            <a:tileRect/>
          </a:gradFill>
          <a:ln>
            <a:noFill/>
          </a:ln>
          <a:effectLst/>
          <a:scene3d>
            <a:camera prst="orthographicFront"/>
            <a:lightRig rig="threePt" dir="t"/>
          </a:scene3d>
          <a:sp3d>
            <a:bevelT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18"/>
          </a:p>
        </p:txBody>
      </p: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EC618B22-0C04-4FE8-9C4E-F94AF1D657B9}"/>
              </a:ext>
            </a:extLst>
          </p:cNvPr>
          <p:cNvGrpSpPr/>
          <p:nvPr/>
        </p:nvGrpSpPr>
        <p:grpSpPr>
          <a:xfrm>
            <a:off x="598845" y="3167208"/>
            <a:ext cx="1140980" cy="1116837"/>
            <a:chOff x="594251" y="3420579"/>
            <a:chExt cx="1586908" cy="1553325"/>
          </a:xfrm>
        </p:grpSpPr>
        <p:sp>
          <p:nvSpPr>
            <p:cNvPr id="201" name="Pentagon 60">
              <a:extLst>
                <a:ext uri="{FF2B5EF4-FFF2-40B4-BE49-F238E27FC236}">
                  <a16:creationId xmlns:a16="http://schemas.microsoft.com/office/drawing/2014/main" id="{8EC4A5CB-BB7F-44AB-8B80-AB73DBFD1F26}"/>
                </a:ext>
              </a:extLst>
            </p:cNvPr>
            <p:cNvSpPr/>
            <p:nvPr/>
          </p:nvSpPr>
          <p:spPr>
            <a:xfrm rot="16200000">
              <a:off x="752997" y="3309754"/>
              <a:ext cx="1234367" cy="1456017"/>
            </a:xfrm>
            <a:prstGeom prst="homePlate">
              <a:avLst/>
            </a:prstGeom>
            <a:gradFill flip="none" rotWithShape="1">
              <a:gsLst>
                <a:gs pos="0">
                  <a:schemeClr val="accent5">
                    <a:lumMod val="0"/>
                    <a:lumOff val="100000"/>
                    <a:alpha val="0"/>
                  </a:schemeClr>
                </a:gs>
                <a:gs pos="76000">
                  <a:schemeClr val="tx1">
                    <a:lumMod val="95000"/>
                    <a:alpha val="74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5BF976B8-0C70-488C-8422-B6ADD453CC13}"/>
                </a:ext>
              </a:extLst>
            </p:cNvPr>
            <p:cNvSpPr txBox="1"/>
            <p:nvPr/>
          </p:nvSpPr>
          <p:spPr>
            <a:xfrm>
              <a:off x="594251" y="3899912"/>
              <a:ext cx="1586908" cy="1073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The quick brown fox jumped over the lazy dog.</a:t>
              </a:r>
            </a:p>
            <a:p>
              <a:endParaRPr lang="en-US" sz="1118" dirty="0"/>
            </a:p>
          </p:txBody>
        </p: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7287B29A-FA2F-435D-9FD1-1FD758F16E0C}"/>
              </a:ext>
            </a:extLst>
          </p:cNvPr>
          <p:cNvGrpSpPr/>
          <p:nvPr/>
        </p:nvGrpSpPr>
        <p:grpSpPr>
          <a:xfrm>
            <a:off x="1708781" y="3167497"/>
            <a:ext cx="1140980" cy="1124209"/>
            <a:chOff x="2184058" y="3420579"/>
            <a:chExt cx="1586908" cy="1563583"/>
          </a:xfrm>
        </p:grpSpPr>
        <p:sp>
          <p:nvSpPr>
            <p:cNvPr id="204" name="Pentagon 59">
              <a:extLst>
                <a:ext uri="{FF2B5EF4-FFF2-40B4-BE49-F238E27FC236}">
                  <a16:creationId xmlns:a16="http://schemas.microsoft.com/office/drawing/2014/main" id="{86E2E512-5348-406C-93E8-693EF7228D00}"/>
                </a:ext>
              </a:extLst>
            </p:cNvPr>
            <p:cNvSpPr/>
            <p:nvPr/>
          </p:nvSpPr>
          <p:spPr>
            <a:xfrm rot="16200000">
              <a:off x="2363295" y="3309753"/>
              <a:ext cx="1234365" cy="1456017"/>
            </a:xfrm>
            <a:prstGeom prst="homePlate">
              <a:avLst/>
            </a:prstGeom>
            <a:gradFill flip="none" rotWithShape="1">
              <a:gsLst>
                <a:gs pos="0">
                  <a:schemeClr val="accent5">
                    <a:lumMod val="0"/>
                    <a:lumOff val="100000"/>
                    <a:alpha val="0"/>
                  </a:schemeClr>
                </a:gs>
                <a:gs pos="76000">
                  <a:schemeClr val="tx1">
                    <a:lumMod val="95000"/>
                    <a:alpha val="74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AB01BAEA-52FB-409A-A707-2AF243CC380B}"/>
                </a:ext>
              </a:extLst>
            </p:cNvPr>
            <p:cNvSpPr txBox="1"/>
            <p:nvPr/>
          </p:nvSpPr>
          <p:spPr>
            <a:xfrm>
              <a:off x="2184058" y="3910166"/>
              <a:ext cx="1586908" cy="1073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The quick brown fox jumped over the lazy dog.</a:t>
              </a:r>
            </a:p>
            <a:p>
              <a:endParaRPr lang="en-US" sz="1118" dirty="0"/>
            </a:p>
          </p:txBody>
        </p:sp>
      </p:grpSp>
      <p:grpSp>
        <p:nvGrpSpPr>
          <p:cNvPr id="206" name="Group 205">
            <a:extLst>
              <a:ext uri="{FF2B5EF4-FFF2-40B4-BE49-F238E27FC236}">
                <a16:creationId xmlns:a16="http://schemas.microsoft.com/office/drawing/2014/main" id="{1EE4A705-8E98-42CD-96D6-599BF6D1CC38}"/>
              </a:ext>
            </a:extLst>
          </p:cNvPr>
          <p:cNvGrpSpPr/>
          <p:nvPr/>
        </p:nvGrpSpPr>
        <p:grpSpPr>
          <a:xfrm>
            <a:off x="3961847" y="3167203"/>
            <a:ext cx="1132077" cy="1116836"/>
            <a:chOff x="5401957" y="3420579"/>
            <a:chExt cx="1574524" cy="1553328"/>
          </a:xfrm>
        </p:grpSpPr>
        <p:sp>
          <p:nvSpPr>
            <p:cNvPr id="207" name="Pentagon 20">
              <a:extLst>
                <a:ext uri="{FF2B5EF4-FFF2-40B4-BE49-F238E27FC236}">
                  <a16:creationId xmlns:a16="http://schemas.microsoft.com/office/drawing/2014/main" id="{869EFE8C-904E-40D6-8036-AD29F0FBAEF8}"/>
                </a:ext>
              </a:extLst>
            </p:cNvPr>
            <p:cNvSpPr/>
            <p:nvPr/>
          </p:nvSpPr>
          <p:spPr>
            <a:xfrm rot="16200000">
              <a:off x="5558483" y="3309753"/>
              <a:ext cx="1234365" cy="1456017"/>
            </a:xfrm>
            <a:prstGeom prst="homePlate">
              <a:avLst/>
            </a:prstGeom>
            <a:gradFill flip="none" rotWithShape="1">
              <a:gsLst>
                <a:gs pos="0">
                  <a:schemeClr val="accent5">
                    <a:lumMod val="0"/>
                    <a:lumOff val="100000"/>
                    <a:alpha val="0"/>
                  </a:schemeClr>
                </a:gs>
                <a:gs pos="76000">
                  <a:schemeClr val="tx1">
                    <a:lumMod val="95000"/>
                    <a:alpha val="74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21C7C0D0-4824-4008-AF28-9B3E1C382FE9}"/>
                </a:ext>
              </a:extLst>
            </p:cNvPr>
            <p:cNvSpPr txBox="1"/>
            <p:nvPr/>
          </p:nvSpPr>
          <p:spPr>
            <a:xfrm>
              <a:off x="5401957" y="3899910"/>
              <a:ext cx="1574524" cy="107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The quick brown fox jumped over the lazy dog.</a:t>
              </a:r>
            </a:p>
            <a:p>
              <a:endParaRPr lang="en-US" sz="1118" dirty="0"/>
            </a:p>
          </p:txBody>
        </p:sp>
      </p:grpSp>
      <p:grpSp>
        <p:nvGrpSpPr>
          <p:cNvPr id="209" name="Group 208">
            <a:extLst>
              <a:ext uri="{FF2B5EF4-FFF2-40B4-BE49-F238E27FC236}">
                <a16:creationId xmlns:a16="http://schemas.microsoft.com/office/drawing/2014/main" id="{25910850-F163-4CDE-9857-47E849315ECA}"/>
              </a:ext>
            </a:extLst>
          </p:cNvPr>
          <p:cNvGrpSpPr/>
          <p:nvPr/>
        </p:nvGrpSpPr>
        <p:grpSpPr>
          <a:xfrm>
            <a:off x="2842386" y="3167203"/>
            <a:ext cx="1126834" cy="1116835"/>
            <a:chOff x="3809339" y="3420579"/>
            <a:chExt cx="1567234" cy="1553327"/>
          </a:xfrm>
        </p:grpSpPr>
        <p:sp>
          <p:nvSpPr>
            <p:cNvPr id="210" name="Pentagon 58">
              <a:extLst>
                <a:ext uri="{FF2B5EF4-FFF2-40B4-BE49-F238E27FC236}">
                  <a16:creationId xmlns:a16="http://schemas.microsoft.com/office/drawing/2014/main" id="{39F30A62-B346-4BA1-B1EA-1D2243CD3AE4}"/>
                </a:ext>
              </a:extLst>
            </p:cNvPr>
            <p:cNvSpPr/>
            <p:nvPr/>
          </p:nvSpPr>
          <p:spPr>
            <a:xfrm rot="16200000">
              <a:off x="3954818" y="3309753"/>
              <a:ext cx="1234365" cy="1456017"/>
            </a:xfrm>
            <a:prstGeom prst="homePlate">
              <a:avLst/>
            </a:prstGeom>
            <a:gradFill flip="none" rotWithShape="1">
              <a:gsLst>
                <a:gs pos="0">
                  <a:schemeClr val="accent5">
                    <a:lumMod val="0"/>
                    <a:lumOff val="100000"/>
                    <a:alpha val="0"/>
                  </a:schemeClr>
                </a:gs>
                <a:gs pos="76000">
                  <a:schemeClr val="tx1">
                    <a:lumMod val="95000"/>
                    <a:alpha val="74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7B78A452-C683-40F5-81E4-E49CF47F419E}"/>
                </a:ext>
              </a:extLst>
            </p:cNvPr>
            <p:cNvSpPr txBox="1"/>
            <p:nvPr/>
          </p:nvSpPr>
          <p:spPr>
            <a:xfrm>
              <a:off x="3809339" y="3899910"/>
              <a:ext cx="1567234" cy="1073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The quick brown fox jumped over the lazy dog.</a:t>
              </a:r>
            </a:p>
            <a:p>
              <a:endParaRPr lang="en-US" sz="1118" dirty="0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5C0A5F86-E837-46FA-9653-CEFC01F6BE8F}"/>
              </a:ext>
            </a:extLst>
          </p:cNvPr>
          <p:cNvGrpSpPr/>
          <p:nvPr/>
        </p:nvGrpSpPr>
        <p:grpSpPr>
          <a:xfrm>
            <a:off x="5101297" y="3167497"/>
            <a:ext cx="1126057" cy="1116835"/>
            <a:chOff x="5410256" y="3420579"/>
            <a:chExt cx="1566152" cy="1553327"/>
          </a:xfrm>
        </p:grpSpPr>
        <p:sp>
          <p:nvSpPr>
            <p:cNvPr id="213" name="Pentagon 20">
              <a:extLst>
                <a:ext uri="{FF2B5EF4-FFF2-40B4-BE49-F238E27FC236}">
                  <a16:creationId xmlns:a16="http://schemas.microsoft.com/office/drawing/2014/main" id="{E0B91A02-43C1-422B-8343-EF4526AC5D07}"/>
                </a:ext>
              </a:extLst>
            </p:cNvPr>
            <p:cNvSpPr/>
            <p:nvPr/>
          </p:nvSpPr>
          <p:spPr>
            <a:xfrm rot="16200000">
              <a:off x="5558483" y="3309753"/>
              <a:ext cx="1234365" cy="1456017"/>
            </a:xfrm>
            <a:prstGeom prst="homePlate">
              <a:avLst/>
            </a:prstGeom>
            <a:gradFill flip="none" rotWithShape="1">
              <a:gsLst>
                <a:gs pos="0">
                  <a:schemeClr val="accent5">
                    <a:lumMod val="0"/>
                    <a:lumOff val="100000"/>
                    <a:alpha val="0"/>
                  </a:schemeClr>
                </a:gs>
                <a:gs pos="76000">
                  <a:schemeClr val="tx1">
                    <a:lumMod val="95000"/>
                    <a:alpha val="74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4BC6F2ED-956E-4167-AE82-1770CDDEAB1F}"/>
                </a:ext>
              </a:extLst>
            </p:cNvPr>
            <p:cNvSpPr txBox="1"/>
            <p:nvPr/>
          </p:nvSpPr>
          <p:spPr>
            <a:xfrm>
              <a:off x="5410256" y="3899910"/>
              <a:ext cx="1566152" cy="1073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The quick brown fox jumped over the lazy dog.</a:t>
              </a:r>
            </a:p>
            <a:p>
              <a:endParaRPr lang="en-US" sz="1118" dirty="0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2B8022C2-4B6A-401D-9E6D-3FAF09B206C6}"/>
              </a:ext>
            </a:extLst>
          </p:cNvPr>
          <p:cNvGrpSpPr/>
          <p:nvPr/>
        </p:nvGrpSpPr>
        <p:grpSpPr>
          <a:xfrm>
            <a:off x="972781" y="2895770"/>
            <a:ext cx="352589" cy="430887"/>
            <a:chOff x="1156180" y="3225049"/>
            <a:chExt cx="442192" cy="540388"/>
          </a:xfrm>
        </p:grpSpPr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3D264D00-733B-4477-83EC-60D7C050311F}"/>
                </a:ext>
              </a:extLst>
            </p:cNvPr>
            <p:cNvSpPr/>
            <p:nvPr/>
          </p:nvSpPr>
          <p:spPr>
            <a:xfrm rot="7723307">
              <a:off x="1156180" y="3263576"/>
              <a:ext cx="442192" cy="442192"/>
            </a:xfrm>
            <a:prstGeom prst="ellipse">
              <a:avLst/>
            </a:prstGeom>
            <a:gradFill>
              <a:gsLst>
                <a:gs pos="0">
                  <a:schemeClr val="tx1"/>
                </a:gs>
                <a:gs pos="100000">
                  <a:schemeClr val="tx1">
                    <a:lumMod val="85000"/>
                  </a:schemeClr>
                </a:gs>
              </a:gsLst>
              <a:lin ang="16200000" scaled="1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F5C7F710-9012-46F4-93EC-7F1948D30428}"/>
                </a:ext>
              </a:extLst>
            </p:cNvPr>
            <p:cNvSpPr txBox="1"/>
            <p:nvPr/>
          </p:nvSpPr>
          <p:spPr>
            <a:xfrm>
              <a:off x="1167322" y="3225049"/>
              <a:ext cx="410519" cy="5403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A8435DAD-7765-441D-98EF-42DA4151AAEB}"/>
              </a:ext>
            </a:extLst>
          </p:cNvPr>
          <p:cNvGrpSpPr/>
          <p:nvPr/>
        </p:nvGrpSpPr>
        <p:grpSpPr>
          <a:xfrm>
            <a:off x="2102874" y="2895770"/>
            <a:ext cx="352589" cy="430887"/>
            <a:chOff x="2765631" y="3225049"/>
            <a:chExt cx="442192" cy="540388"/>
          </a:xfrm>
        </p:grpSpPr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F53293EA-5600-4034-96B5-B05689858210}"/>
                </a:ext>
              </a:extLst>
            </p:cNvPr>
            <p:cNvSpPr/>
            <p:nvPr/>
          </p:nvSpPr>
          <p:spPr>
            <a:xfrm rot="7723307">
              <a:off x="2765631" y="3263576"/>
              <a:ext cx="442192" cy="442192"/>
            </a:xfrm>
            <a:prstGeom prst="ellipse">
              <a:avLst/>
            </a:prstGeom>
            <a:gradFill>
              <a:gsLst>
                <a:gs pos="0">
                  <a:schemeClr val="tx1"/>
                </a:gs>
                <a:gs pos="100000">
                  <a:schemeClr val="tx1">
                    <a:lumMod val="85000"/>
                  </a:schemeClr>
                </a:gs>
              </a:gsLst>
              <a:lin ang="16200000" scaled="1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29A8CB17-AA4B-4D30-B3EB-1F9F638ACAF2}"/>
                </a:ext>
              </a:extLst>
            </p:cNvPr>
            <p:cNvSpPr txBox="1"/>
            <p:nvPr/>
          </p:nvSpPr>
          <p:spPr>
            <a:xfrm>
              <a:off x="2785037" y="3225049"/>
              <a:ext cx="410519" cy="5403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0CDCFCB7-E248-498B-8DDD-523502A0BE78}"/>
              </a:ext>
            </a:extLst>
          </p:cNvPr>
          <p:cNvGrpSpPr/>
          <p:nvPr/>
        </p:nvGrpSpPr>
        <p:grpSpPr>
          <a:xfrm>
            <a:off x="3206066" y="2895770"/>
            <a:ext cx="352589" cy="430887"/>
            <a:chOff x="4343263" y="3225049"/>
            <a:chExt cx="442192" cy="540388"/>
          </a:xfrm>
        </p:grpSpPr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21B66774-E02C-4FA8-8770-77B2FDC76277}"/>
                </a:ext>
              </a:extLst>
            </p:cNvPr>
            <p:cNvSpPr/>
            <p:nvPr/>
          </p:nvSpPr>
          <p:spPr>
            <a:xfrm rot="7723307">
              <a:off x="4343263" y="3263576"/>
              <a:ext cx="442192" cy="442192"/>
            </a:xfrm>
            <a:prstGeom prst="ellipse">
              <a:avLst/>
            </a:prstGeom>
            <a:gradFill>
              <a:gsLst>
                <a:gs pos="0">
                  <a:schemeClr val="tx1"/>
                </a:gs>
                <a:gs pos="100000">
                  <a:schemeClr val="tx1">
                    <a:lumMod val="85000"/>
                  </a:schemeClr>
                </a:gs>
              </a:gsLst>
              <a:lin ang="16200000" scaled="1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B2A91DFC-BABF-4ABD-B0CF-84B609B4C554}"/>
                </a:ext>
              </a:extLst>
            </p:cNvPr>
            <p:cNvSpPr txBox="1"/>
            <p:nvPr/>
          </p:nvSpPr>
          <p:spPr>
            <a:xfrm>
              <a:off x="4365855" y="3225049"/>
              <a:ext cx="410519" cy="5403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390635F7-7DD5-42AE-8702-0F536F7E7B4D}"/>
              </a:ext>
            </a:extLst>
          </p:cNvPr>
          <p:cNvGrpSpPr/>
          <p:nvPr/>
        </p:nvGrpSpPr>
        <p:grpSpPr>
          <a:xfrm>
            <a:off x="4360565" y="2895770"/>
            <a:ext cx="352589" cy="430887"/>
            <a:chOff x="5931125" y="3225049"/>
            <a:chExt cx="442192" cy="540388"/>
          </a:xfrm>
        </p:grpSpPr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A79827C2-D477-4D03-8466-0CC50AD5A9CF}"/>
                </a:ext>
              </a:extLst>
            </p:cNvPr>
            <p:cNvSpPr/>
            <p:nvPr/>
          </p:nvSpPr>
          <p:spPr>
            <a:xfrm rot="7723307">
              <a:off x="5931125" y="3263576"/>
              <a:ext cx="442192" cy="442192"/>
            </a:xfrm>
            <a:prstGeom prst="ellipse">
              <a:avLst/>
            </a:prstGeom>
            <a:gradFill>
              <a:gsLst>
                <a:gs pos="0">
                  <a:schemeClr val="tx1"/>
                </a:gs>
                <a:gs pos="100000">
                  <a:schemeClr val="tx1">
                    <a:lumMod val="85000"/>
                  </a:schemeClr>
                </a:gs>
              </a:gsLst>
              <a:lin ang="16200000" scaled="1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F1997D8B-7787-4027-A025-9766ABA273D8}"/>
                </a:ext>
              </a:extLst>
            </p:cNvPr>
            <p:cNvSpPr txBox="1"/>
            <p:nvPr/>
          </p:nvSpPr>
          <p:spPr>
            <a:xfrm>
              <a:off x="5934795" y="3225049"/>
              <a:ext cx="410519" cy="5403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</a:rPr>
                <a:t>4</a:t>
              </a:r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2F063D41-AC4A-4D13-A413-1B40B5FB8F07}"/>
              </a:ext>
            </a:extLst>
          </p:cNvPr>
          <p:cNvGrpSpPr/>
          <p:nvPr/>
        </p:nvGrpSpPr>
        <p:grpSpPr>
          <a:xfrm>
            <a:off x="5486832" y="2893333"/>
            <a:ext cx="352589" cy="430887"/>
            <a:chOff x="7538995" y="3222612"/>
            <a:chExt cx="442192" cy="540388"/>
          </a:xfrm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D81A9141-B449-4730-ABD0-DFA03E656481}"/>
                </a:ext>
              </a:extLst>
            </p:cNvPr>
            <p:cNvSpPr/>
            <p:nvPr/>
          </p:nvSpPr>
          <p:spPr>
            <a:xfrm rot="7723307">
              <a:off x="7538995" y="3261139"/>
              <a:ext cx="442192" cy="442192"/>
            </a:xfrm>
            <a:prstGeom prst="ellipse">
              <a:avLst/>
            </a:prstGeom>
            <a:gradFill>
              <a:gsLst>
                <a:gs pos="0">
                  <a:schemeClr val="tx1"/>
                </a:gs>
                <a:gs pos="100000">
                  <a:schemeClr val="tx1">
                    <a:lumMod val="85000"/>
                  </a:schemeClr>
                </a:gs>
              </a:gsLst>
              <a:lin ang="16200000" scaled="1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2D14A679-DA87-4452-A337-027567C0737D}"/>
                </a:ext>
              </a:extLst>
            </p:cNvPr>
            <p:cNvSpPr txBox="1"/>
            <p:nvPr/>
          </p:nvSpPr>
          <p:spPr>
            <a:xfrm>
              <a:off x="7551913" y="3222612"/>
              <a:ext cx="410519" cy="5403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5114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"/>
                            </p:stCondLst>
                            <p:childTnLst>
                              <p:par>
                                <p:cTn id="1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6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6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"/>
                            </p:stCondLst>
                            <p:childTnLst>
                              <p:par>
                                <p:cTn id="33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6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6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"/>
                            </p:stCondLst>
                            <p:childTnLst>
                              <p:par>
                                <p:cTn id="5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6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6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00"/>
                            </p:stCondLst>
                            <p:childTnLst>
                              <p:par>
                                <p:cTn id="6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6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6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600"/>
                            </p:stCondLst>
                            <p:childTnLst>
                              <p:par>
                                <p:cTn id="8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75000"/>
                <a:lumOff val="25000"/>
              </a:schemeClr>
            </a:gs>
            <a:gs pos="48000">
              <a:schemeClr val="tx1">
                <a:lumMod val="65000"/>
              </a:schemeClr>
            </a:gs>
            <a:gs pos="100000">
              <a:schemeClr val="tx1">
                <a:lumMod val="65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Rounded Rectangle 195">
            <a:extLst>
              <a:ext uri="{FF2B5EF4-FFF2-40B4-BE49-F238E27FC236}">
                <a16:creationId xmlns:a16="http://schemas.microsoft.com/office/drawing/2014/main" id="{87541D1F-23F3-4207-A7F6-288755ECD93D}"/>
              </a:ext>
            </a:extLst>
          </p:cNvPr>
          <p:cNvSpPr/>
          <p:nvPr/>
        </p:nvSpPr>
        <p:spPr>
          <a:xfrm>
            <a:off x="5963479" y="-68256"/>
            <a:ext cx="1001864" cy="100186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349" name="Rounded Rectangle 196">
            <a:extLst>
              <a:ext uri="{FF2B5EF4-FFF2-40B4-BE49-F238E27FC236}">
                <a16:creationId xmlns:a16="http://schemas.microsoft.com/office/drawing/2014/main" id="{717E9986-F55C-4660-BE51-9DCCD6D99335}"/>
              </a:ext>
            </a:extLst>
          </p:cNvPr>
          <p:cNvSpPr/>
          <p:nvPr/>
        </p:nvSpPr>
        <p:spPr>
          <a:xfrm>
            <a:off x="5765818" y="433303"/>
            <a:ext cx="676006" cy="676006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350" name="Rounded Rectangle 197">
            <a:extLst>
              <a:ext uri="{FF2B5EF4-FFF2-40B4-BE49-F238E27FC236}">
                <a16:creationId xmlns:a16="http://schemas.microsoft.com/office/drawing/2014/main" id="{92D48027-3490-4835-9AA2-499ECCDF9FE3}"/>
              </a:ext>
            </a:extLst>
          </p:cNvPr>
          <p:cNvSpPr/>
          <p:nvPr/>
        </p:nvSpPr>
        <p:spPr>
          <a:xfrm>
            <a:off x="-164510" y="4289454"/>
            <a:ext cx="1001864" cy="100186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351" name="Rounded Rectangle 198">
            <a:extLst>
              <a:ext uri="{FF2B5EF4-FFF2-40B4-BE49-F238E27FC236}">
                <a16:creationId xmlns:a16="http://schemas.microsoft.com/office/drawing/2014/main" id="{EF59CF3B-E37A-4916-BFB3-84EAC7B5681B}"/>
              </a:ext>
            </a:extLst>
          </p:cNvPr>
          <p:cNvSpPr/>
          <p:nvPr/>
        </p:nvSpPr>
        <p:spPr>
          <a:xfrm>
            <a:off x="447382" y="3805870"/>
            <a:ext cx="676006" cy="676006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352" name="Rounded Rectangle 199">
            <a:extLst>
              <a:ext uri="{FF2B5EF4-FFF2-40B4-BE49-F238E27FC236}">
                <a16:creationId xmlns:a16="http://schemas.microsoft.com/office/drawing/2014/main" id="{094912B0-66BC-413F-A448-1576B693AD56}"/>
              </a:ext>
            </a:extLst>
          </p:cNvPr>
          <p:cNvSpPr/>
          <p:nvPr/>
        </p:nvSpPr>
        <p:spPr>
          <a:xfrm>
            <a:off x="4680440" y="709541"/>
            <a:ext cx="1918954" cy="191895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353" name="Rounded Rectangle 200">
            <a:extLst>
              <a:ext uri="{FF2B5EF4-FFF2-40B4-BE49-F238E27FC236}">
                <a16:creationId xmlns:a16="http://schemas.microsoft.com/office/drawing/2014/main" id="{779649B1-436E-41AB-B0DC-2C47330276E1}"/>
              </a:ext>
            </a:extLst>
          </p:cNvPr>
          <p:cNvSpPr/>
          <p:nvPr/>
        </p:nvSpPr>
        <p:spPr>
          <a:xfrm>
            <a:off x="4728457" y="-148925"/>
            <a:ext cx="510392" cy="510392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 dirty="0"/>
          </a:p>
        </p:txBody>
      </p:sp>
      <p:sp>
        <p:nvSpPr>
          <p:cNvPr id="354" name="Rounded Rectangle 201">
            <a:extLst>
              <a:ext uri="{FF2B5EF4-FFF2-40B4-BE49-F238E27FC236}">
                <a16:creationId xmlns:a16="http://schemas.microsoft.com/office/drawing/2014/main" id="{5B42A8CC-70CA-4A10-8B22-C03491B13590}"/>
              </a:ext>
            </a:extLst>
          </p:cNvPr>
          <p:cNvSpPr/>
          <p:nvPr/>
        </p:nvSpPr>
        <p:spPr>
          <a:xfrm>
            <a:off x="-239459" y="3156524"/>
            <a:ext cx="934838" cy="934838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grpSp>
        <p:nvGrpSpPr>
          <p:cNvPr id="119" name="Group 118"/>
          <p:cNvGrpSpPr/>
          <p:nvPr/>
        </p:nvGrpSpPr>
        <p:grpSpPr>
          <a:xfrm>
            <a:off x="149136" y="3796356"/>
            <a:ext cx="454658" cy="487615"/>
            <a:chOff x="3378031" y="1271050"/>
            <a:chExt cx="1049821" cy="1125919"/>
          </a:xfrm>
        </p:grpSpPr>
        <p:sp>
          <p:nvSpPr>
            <p:cNvPr id="120" name="Rounded Rectangle 119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A</a:t>
              </a: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3206756" y="4197435"/>
            <a:ext cx="454658" cy="487615"/>
            <a:chOff x="3378031" y="1271050"/>
            <a:chExt cx="1049821" cy="1125919"/>
          </a:xfrm>
        </p:grpSpPr>
        <p:sp>
          <p:nvSpPr>
            <p:cNvPr id="147" name="Rounded Rectangle 146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B</a:t>
              </a: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6192742" y="4148676"/>
            <a:ext cx="454658" cy="487615"/>
            <a:chOff x="3378031" y="1271050"/>
            <a:chExt cx="1049821" cy="1125919"/>
          </a:xfrm>
        </p:grpSpPr>
        <p:sp>
          <p:nvSpPr>
            <p:cNvPr id="151" name="Rounded Rectangle 150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C</a:t>
              </a: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154" name="Group 153"/>
          <p:cNvGrpSpPr/>
          <p:nvPr/>
        </p:nvGrpSpPr>
        <p:grpSpPr>
          <a:xfrm rot="1100366">
            <a:off x="2803071" y="3996854"/>
            <a:ext cx="454658" cy="487615"/>
            <a:chOff x="3378031" y="1271050"/>
            <a:chExt cx="1049821" cy="1125919"/>
          </a:xfrm>
        </p:grpSpPr>
        <p:sp>
          <p:nvSpPr>
            <p:cNvPr id="155" name="Rounded Rectangle 154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D</a:t>
              </a: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2</a:t>
              </a:r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5604691" y="4105705"/>
            <a:ext cx="454658" cy="487615"/>
            <a:chOff x="3378031" y="1271050"/>
            <a:chExt cx="1049821" cy="1125919"/>
          </a:xfrm>
        </p:grpSpPr>
        <p:sp>
          <p:nvSpPr>
            <p:cNvPr id="159" name="Rounded Rectangle 158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3535884" y="1381307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E</a:t>
              </a: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62" name="Group 161"/>
          <p:cNvGrpSpPr/>
          <p:nvPr/>
        </p:nvGrpSpPr>
        <p:grpSpPr>
          <a:xfrm>
            <a:off x="5611217" y="3739453"/>
            <a:ext cx="454658" cy="487615"/>
            <a:chOff x="3378031" y="1271050"/>
            <a:chExt cx="1049821" cy="1125919"/>
          </a:xfrm>
        </p:grpSpPr>
        <p:sp>
          <p:nvSpPr>
            <p:cNvPr id="163" name="Rounded Rectangle 162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3557526" y="1381307"/>
              <a:ext cx="654345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F</a:t>
              </a:r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4</a:t>
              </a:r>
            </a:p>
          </p:txBody>
        </p:sp>
      </p:grpSp>
      <p:grpSp>
        <p:nvGrpSpPr>
          <p:cNvPr id="166" name="Group 165"/>
          <p:cNvGrpSpPr/>
          <p:nvPr/>
        </p:nvGrpSpPr>
        <p:grpSpPr>
          <a:xfrm rot="669400">
            <a:off x="42714" y="4112914"/>
            <a:ext cx="454658" cy="487615"/>
            <a:chOff x="3378031" y="1271050"/>
            <a:chExt cx="1049821" cy="1125919"/>
          </a:xfrm>
        </p:grpSpPr>
        <p:sp>
          <p:nvSpPr>
            <p:cNvPr id="167" name="Rounded Rectangle 166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3493405" y="1381307"/>
              <a:ext cx="782587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G</a:t>
              </a: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2</a:t>
              </a:r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519783" y="4105068"/>
            <a:ext cx="454658" cy="487615"/>
            <a:chOff x="3378031" y="1271050"/>
            <a:chExt cx="1049821" cy="1125919"/>
          </a:xfrm>
        </p:grpSpPr>
        <p:sp>
          <p:nvSpPr>
            <p:cNvPr id="171" name="Rounded Rectangle 170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H</a:t>
              </a:r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4</a:t>
              </a:r>
            </a:p>
          </p:txBody>
        </p:sp>
      </p:grpSp>
      <p:grpSp>
        <p:nvGrpSpPr>
          <p:cNvPr id="174" name="Group 173"/>
          <p:cNvGrpSpPr/>
          <p:nvPr/>
        </p:nvGrpSpPr>
        <p:grpSpPr>
          <a:xfrm rot="413014">
            <a:off x="6039421" y="3830925"/>
            <a:ext cx="454658" cy="487615"/>
            <a:chOff x="3378031" y="1271050"/>
            <a:chExt cx="1049821" cy="1125919"/>
          </a:xfrm>
        </p:grpSpPr>
        <p:sp>
          <p:nvSpPr>
            <p:cNvPr id="175" name="Rounded Rectangle 174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176" name="TextBox 175"/>
            <p:cNvSpPr txBox="1"/>
            <p:nvPr/>
          </p:nvSpPr>
          <p:spPr>
            <a:xfrm>
              <a:off x="3685766" y="1381307"/>
              <a:ext cx="397866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I</a:t>
              </a:r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78" name="Group 177"/>
          <p:cNvGrpSpPr/>
          <p:nvPr/>
        </p:nvGrpSpPr>
        <p:grpSpPr>
          <a:xfrm rot="932028">
            <a:off x="821864" y="3790118"/>
            <a:ext cx="454658" cy="487615"/>
            <a:chOff x="3378031" y="1271050"/>
            <a:chExt cx="1049821" cy="1125919"/>
          </a:xfrm>
        </p:grpSpPr>
        <p:sp>
          <p:nvSpPr>
            <p:cNvPr id="179" name="Rounded Rectangle 178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3578365" y="1381307"/>
              <a:ext cx="61266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J</a:t>
              </a: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8</a:t>
              </a:r>
            </a:p>
          </p:txBody>
        </p:sp>
      </p:grpSp>
      <p:grpSp>
        <p:nvGrpSpPr>
          <p:cNvPr id="182" name="Group 181"/>
          <p:cNvGrpSpPr/>
          <p:nvPr/>
        </p:nvGrpSpPr>
        <p:grpSpPr>
          <a:xfrm rot="616244">
            <a:off x="2198821" y="4241595"/>
            <a:ext cx="454658" cy="487615"/>
            <a:chOff x="3378031" y="1271050"/>
            <a:chExt cx="1049821" cy="1125919"/>
          </a:xfrm>
        </p:grpSpPr>
        <p:sp>
          <p:nvSpPr>
            <p:cNvPr id="183" name="Rounded Rectangle 182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K</a:t>
              </a: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5</a:t>
              </a:r>
            </a:p>
          </p:txBody>
        </p:sp>
      </p:grpSp>
      <p:grpSp>
        <p:nvGrpSpPr>
          <p:cNvPr id="186" name="Group 185"/>
          <p:cNvGrpSpPr/>
          <p:nvPr/>
        </p:nvGrpSpPr>
        <p:grpSpPr>
          <a:xfrm rot="540913">
            <a:off x="4771796" y="4222988"/>
            <a:ext cx="454658" cy="487615"/>
            <a:chOff x="3378031" y="1271050"/>
            <a:chExt cx="1049821" cy="1125919"/>
          </a:xfrm>
        </p:grpSpPr>
        <p:sp>
          <p:nvSpPr>
            <p:cNvPr id="187" name="Rounded Rectangle 186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3557526" y="1381307"/>
              <a:ext cx="654345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L</a:t>
              </a:r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90" name="Group 189"/>
          <p:cNvGrpSpPr/>
          <p:nvPr/>
        </p:nvGrpSpPr>
        <p:grpSpPr>
          <a:xfrm>
            <a:off x="939634" y="4181407"/>
            <a:ext cx="454658" cy="487615"/>
            <a:chOff x="3378031" y="1271050"/>
            <a:chExt cx="1049821" cy="1125919"/>
          </a:xfrm>
        </p:grpSpPr>
        <p:sp>
          <p:nvSpPr>
            <p:cNvPr id="191" name="Rounded Rectangle 190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471765" y="1381307"/>
              <a:ext cx="825867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M</a:t>
              </a: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194" name="Group 193"/>
          <p:cNvGrpSpPr/>
          <p:nvPr/>
        </p:nvGrpSpPr>
        <p:grpSpPr>
          <a:xfrm rot="21293854">
            <a:off x="2528038" y="4078331"/>
            <a:ext cx="454658" cy="487615"/>
            <a:chOff x="3378031" y="1271050"/>
            <a:chExt cx="1049821" cy="1125919"/>
          </a:xfrm>
        </p:grpSpPr>
        <p:sp>
          <p:nvSpPr>
            <p:cNvPr id="195" name="Rounded Rectangle 194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N</a:t>
              </a:r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98" name="Group 197"/>
          <p:cNvGrpSpPr/>
          <p:nvPr/>
        </p:nvGrpSpPr>
        <p:grpSpPr>
          <a:xfrm>
            <a:off x="5157268" y="4035505"/>
            <a:ext cx="454658" cy="487615"/>
            <a:chOff x="3378031" y="1271050"/>
            <a:chExt cx="1049821" cy="1125919"/>
          </a:xfrm>
        </p:grpSpPr>
        <p:sp>
          <p:nvSpPr>
            <p:cNvPr id="199" name="Rounded Rectangle 198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200" name="TextBox 199"/>
            <p:cNvSpPr txBox="1"/>
            <p:nvPr/>
          </p:nvSpPr>
          <p:spPr>
            <a:xfrm>
              <a:off x="3493405" y="1381307"/>
              <a:ext cx="782587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O</a:t>
              </a:r>
            </a:p>
          </p:txBody>
        </p:sp>
        <p:sp>
          <p:nvSpPr>
            <p:cNvPr id="201" name="TextBox 200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206" name="Group 205"/>
          <p:cNvGrpSpPr/>
          <p:nvPr/>
        </p:nvGrpSpPr>
        <p:grpSpPr>
          <a:xfrm>
            <a:off x="6564441" y="3782168"/>
            <a:ext cx="491136" cy="487614"/>
            <a:chOff x="3378031" y="1271050"/>
            <a:chExt cx="1134052" cy="1125919"/>
          </a:xfrm>
        </p:grpSpPr>
        <p:sp>
          <p:nvSpPr>
            <p:cNvPr id="207" name="Rounded Rectangle 206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3485900" y="1381307"/>
              <a:ext cx="782587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Q</a:t>
              </a:r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4017679" y="1992159"/>
              <a:ext cx="494404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10</a:t>
              </a:r>
              <a:endParaRPr lang="en-US" sz="750" b="1" dirty="0">
                <a:solidFill>
                  <a:schemeClr val="tx2">
                    <a:lumMod val="25000"/>
                    <a:alpha val="67000"/>
                  </a:schemeClr>
                </a:solidFill>
                <a:latin typeface="Helvetica" charset="0"/>
                <a:ea typeface="Helvetica" charset="0"/>
                <a:cs typeface="Helvetica" charset="0"/>
              </a:endParaRPr>
            </a:p>
          </p:txBody>
        </p:sp>
      </p:grpSp>
      <p:grpSp>
        <p:nvGrpSpPr>
          <p:cNvPr id="210" name="Group 209"/>
          <p:cNvGrpSpPr/>
          <p:nvPr/>
        </p:nvGrpSpPr>
        <p:grpSpPr>
          <a:xfrm>
            <a:off x="4026385" y="4195244"/>
            <a:ext cx="454658" cy="487615"/>
            <a:chOff x="3378031" y="1271050"/>
            <a:chExt cx="1049821" cy="1125919"/>
          </a:xfrm>
        </p:grpSpPr>
        <p:sp>
          <p:nvSpPr>
            <p:cNvPr id="211" name="Rounded Rectangle 210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R</a:t>
              </a: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214" name="Group 213"/>
          <p:cNvGrpSpPr/>
          <p:nvPr/>
        </p:nvGrpSpPr>
        <p:grpSpPr>
          <a:xfrm rot="989246">
            <a:off x="-148127" y="3272922"/>
            <a:ext cx="454658" cy="490865"/>
            <a:chOff x="3378031" y="1271050"/>
            <a:chExt cx="1049821" cy="1133424"/>
          </a:xfrm>
        </p:grpSpPr>
        <p:sp>
          <p:nvSpPr>
            <p:cNvPr id="215" name="Rounded Rectangle 214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216" name="TextBox 215"/>
            <p:cNvSpPr txBox="1"/>
            <p:nvPr/>
          </p:nvSpPr>
          <p:spPr>
            <a:xfrm>
              <a:off x="3535884" y="1388812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S</a:t>
              </a:r>
            </a:p>
          </p:txBody>
        </p:sp>
        <p:sp>
          <p:nvSpPr>
            <p:cNvPr id="217" name="TextBox 216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218" name="Group 217"/>
          <p:cNvGrpSpPr/>
          <p:nvPr/>
        </p:nvGrpSpPr>
        <p:grpSpPr>
          <a:xfrm rot="20143448">
            <a:off x="6331869" y="3149919"/>
            <a:ext cx="454658" cy="487615"/>
            <a:chOff x="3378031" y="1271050"/>
            <a:chExt cx="1049821" cy="1125919"/>
          </a:xfrm>
        </p:grpSpPr>
        <p:sp>
          <p:nvSpPr>
            <p:cNvPr id="219" name="Rounded Rectangle 218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3557526" y="1381307"/>
              <a:ext cx="654345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T</a:t>
              </a:r>
            </a:p>
          </p:txBody>
        </p:sp>
        <p:sp>
          <p:nvSpPr>
            <p:cNvPr id="221" name="TextBox 220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222" name="Group 221"/>
          <p:cNvGrpSpPr/>
          <p:nvPr/>
        </p:nvGrpSpPr>
        <p:grpSpPr>
          <a:xfrm rot="21058602">
            <a:off x="-322352" y="2851270"/>
            <a:ext cx="454658" cy="490865"/>
            <a:chOff x="3378031" y="1271050"/>
            <a:chExt cx="1049821" cy="1133424"/>
          </a:xfrm>
        </p:grpSpPr>
        <p:sp>
          <p:nvSpPr>
            <p:cNvPr id="223" name="Rounded Rectangle 222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224" name="TextBox 223"/>
            <p:cNvSpPr txBox="1"/>
            <p:nvPr/>
          </p:nvSpPr>
          <p:spPr>
            <a:xfrm>
              <a:off x="3514246" y="1388812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U</a:t>
              </a:r>
            </a:p>
          </p:txBody>
        </p:sp>
        <p:sp>
          <p:nvSpPr>
            <p:cNvPr id="225" name="TextBox 224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226" name="Group 225"/>
          <p:cNvGrpSpPr/>
          <p:nvPr/>
        </p:nvGrpSpPr>
        <p:grpSpPr>
          <a:xfrm rot="19714564">
            <a:off x="3536641" y="4040701"/>
            <a:ext cx="454658" cy="487615"/>
            <a:chOff x="3378031" y="1271050"/>
            <a:chExt cx="1049821" cy="1125919"/>
          </a:xfrm>
        </p:grpSpPr>
        <p:sp>
          <p:nvSpPr>
            <p:cNvPr id="227" name="Rounded Rectangle 226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228" name="TextBox 227"/>
            <p:cNvSpPr txBox="1"/>
            <p:nvPr/>
          </p:nvSpPr>
          <p:spPr>
            <a:xfrm>
              <a:off x="3535886" y="1381307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V</a:t>
              </a:r>
            </a:p>
          </p:txBody>
        </p:sp>
        <p:sp>
          <p:nvSpPr>
            <p:cNvPr id="229" name="TextBox 228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4</a:t>
              </a:r>
            </a:p>
          </p:txBody>
        </p:sp>
      </p:grpSp>
      <p:grpSp>
        <p:nvGrpSpPr>
          <p:cNvPr id="230" name="Group 229"/>
          <p:cNvGrpSpPr/>
          <p:nvPr/>
        </p:nvGrpSpPr>
        <p:grpSpPr>
          <a:xfrm rot="20720530">
            <a:off x="6685894" y="2692635"/>
            <a:ext cx="454658" cy="487615"/>
            <a:chOff x="3378031" y="1271050"/>
            <a:chExt cx="1049821" cy="1125919"/>
          </a:xfrm>
        </p:grpSpPr>
        <p:sp>
          <p:nvSpPr>
            <p:cNvPr id="231" name="Rounded Rectangle 230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232" name="TextBox 231"/>
            <p:cNvSpPr txBox="1"/>
            <p:nvPr/>
          </p:nvSpPr>
          <p:spPr>
            <a:xfrm>
              <a:off x="3429286" y="1381307"/>
              <a:ext cx="910827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W</a:t>
              </a:r>
            </a:p>
          </p:txBody>
        </p:sp>
        <p:sp>
          <p:nvSpPr>
            <p:cNvPr id="233" name="TextBox 232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4</a:t>
              </a:r>
            </a:p>
          </p:txBody>
        </p:sp>
      </p:grpSp>
      <p:grpSp>
        <p:nvGrpSpPr>
          <p:cNvPr id="234" name="Group 233"/>
          <p:cNvGrpSpPr/>
          <p:nvPr/>
        </p:nvGrpSpPr>
        <p:grpSpPr>
          <a:xfrm rot="1451808">
            <a:off x="4499602" y="4022329"/>
            <a:ext cx="454658" cy="487615"/>
            <a:chOff x="3378031" y="1271050"/>
            <a:chExt cx="1049821" cy="1125919"/>
          </a:xfrm>
        </p:grpSpPr>
        <p:sp>
          <p:nvSpPr>
            <p:cNvPr id="235" name="Rounded Rectangle 234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236" name="TextBox 235"/>
            <p:cNvSpPr txBox="1"/>
            <p:nvPr/>
          </p:nvSpPr>
          <p:spPr>
            <a:xfrm>
              <a:off x="3535884" y="1381307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X</a:t>
              </a:r>
            </a:p>
          </p:txBody>
        </p:sp>
        <p:sp>
          <p:nvSpPr>
            <p:cNvPr id="237" name="TextBox 236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8</a:t>
              </a:r>
            </a:p>
          </p:txBody>
        </p:sp>
      </p:grpSp>
      <p:grpSp>
        <p:nvGrpSpPr>
          <p:cNvPr id="238" name="Group 237"/>
          <p:cNvGrpSpPr/>
          <p:nvPr/>
        </p:nvGrpSpPr>
        <p:grpSpPr>
          <a:xfrm rot="20955422">
            <a:off x="1477051" y="4128944"/>
            <a:ext cx="454658" cy="487615"/>
            <a:chOff x="3378031" y="1271050"/>
            <a:chExt cx="1049821" cy="1125919"/>
          </a:xfrm>
        </p:grpSpPr>
        <p:sp>
          <p:nvSpPr>
            <p:cNvPr id="239" name="Rounded Rectangle 238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3528380" y="1381307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Y</a:t>
              </a:r>
            </a:p>
          </p:txBody>
        </p:sp>
        <p:sp>
          <p:nvSpPr>
            <p:cNvPr id="241" name="TextBox 240"/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4</a:t>
              </a:r>
            </a:p>
          </p:txBody>
        </p:sp>
      </p:grpSp>
      <p:grpSp>
        <p:nvGrpSpPr>
          <p:cNvPr id="242" name="Group 241"/>
          <p:cNvGrpSpPr/>
          <p:nvPr/>
        </p:nvGrpSpPr>
        <p:grpSpPr>
          <a:xfrm>
            <a:off x="1901986" y="4143618"/>
            <a:ext cx="454658" cy="487615"/>
            <a:chOff x="3378031" y="1271050"/>
            <a:chExt cx="1049822" cy="1125919"/>
          </a:xfrm>
        </p:grpSpPr>
        <p:sp>
          <p:nvSpPr>
            <p:cNvPr id="243" name="Rounded Rectangle 242"/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244" name="TextBox 243"/>
            <p:cNvSpPr txBox="1"/>
            <p:nvPr/>
          </p:nvSpPr>
          <p:spPr>
            <a:xfrm>
              <a:off x="3550021" y="1381307"/>
              <a:ext cx="654345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Z</a:t>
              </a:r>
            </a:p>
          </p:txBody>
        </p:sp>
        <p:sp>
          <p:nvSpPr>
            <p:cNvPr id="245" name="TextBox 244"/>
            <p:cNvSpPr txBox="1"/>
            <p:nvPr/>
          </p:nvSpPr>
          <p:spPr>
            <a:xfrm>
              <a:off x="4041635" y="1992159"/>
              <a:ext cx="386218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750" b="1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10</a:t>
              </a:r>
              <a:endParaRPr lang="en-US" sz="750" b="1" dirty="0">
                <a:solidFill>
                  <a:schemeClr val="tx2">
                    <a:lumMod val="25000"/>
                    <a:alpha val="67000"/>
                  </a:schemeClr>
                </a:solidFill>
                <a:latin typeface="Helvetica" charset="0"/>
                <a:ea typeface="Helvetica" charset="0"/>
                <a:cs typeface="Helvetica" charset="0"/>
              </a:endParaRPr>
            </a:p>
          </p:txBody>
        </p:sp>
      </p:grpSp>
      <p:sp>
        <p:nvSpPr>
          <p:cNvPr id="262" name="TextBox 261"/>
          <p:cNvSpPr txBox="1"/>
          <p:nvPr/>
        </p:nvSpPr>
        <p:spPr>
          <a:xfrm>
            <a:off x="5339589" y="684793"/>
            <a:ext cx="1244167" cy="1064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3" dirty="0"/>
              <a:t>The quick brown fox jumped over the lazy dog. The quick brown fox jumped over the lazy dog.</a:t>
            </a:r>
          </a:p>
        </p:txBody>
      </p:sp>
      <p:sp>
        <p:nvSpPr>
          <p:cNvPr id="5" name="Rectangle 4"/>
          <p:cNvSpPr/>
          <p:nvPr/>
        </p:nvSpPr>
        <p:spPr>
          <a:xfrm>
            <a:off x="5295514" y="701361"/>
            <a:ext cx="1315643" cy="10315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6" name="TextBox 5"/>
          <p:cNvSpPr txBox="1"/>
          <p:nvPr/>
        </p:nvSpPr>
        <p:spPr>
          <a:xfrm>
            <a:off x="5226470" y="336135"/>
            <a:ext cx="151413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dirty="0"/>
              <a:t>QUICK FACT</a:t>
            </a:r>
          </a:p>
        </p:txBody>
      </p:sp>
      <p:grpSp>
        <p:nvGrpSpPr>
          <p:cNvPr id="271" name="Group 270"/>
          <p:cNvGrpSpPr/>
          <p:nvPr/>
        </p:nvGrpSpPr>
        <p:grpSpPr>
          <a:xfrm>
            <a:off x="94449" y="73796"/>
            <a:ext cx="2089685" cy="426011"/>
            <a:chOff x="125932" y="81438"/>
            <a:chExt cx="3570426" cy="727881"/>
          </a:xfrm>
        </p:grpSpPr>
        <p:grpSp>
          <p:nvGrpSpPr>
            <p:cNvPr id="272" name="Group 271"/>
            <p:cNvGrpSpPr/>
            <p:nvPr/>
          </p:nvGrpSpPr>
          <p:grpSpPr>
            <a:xfrm>
              <a:off x="125932" y="81438"/>
              <a:ext cx="2709356" cy="727881"/>
              <a:chOff x="316345" y="1448918"/>
              <a:chExt cx="2709356" cy="727881"/>
            </a:xfrm>
          </p:grpSpPr>
          <p:grpSp>
            <p:nvGrpSpPr>
              <p:cNvPr id="277" name="Group 276"/>
              <p:cNvGrpSpPr/>
              <p:nvPr/>
            </p:nvGrpSpPr>
            <p:grpSpPr>
              <a:xfrm>
                <a:off x="316345" y="1519172"/>
                <a:ext cx="606210" cy="654487"/>
                <a:chOff x="3378031" y="1271050"/>
                <a:chExt cx="1049821" cy="1133424"/>
              </a:xfrm>
            </p:grpSpPr>
            <p:sp>
              <p:nvSpPr>
                <p:cNvPr id="294" name="Rounded Rectangle 293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295" name="TextBox 294"/>
                <p:cNvSpPr txBox="1"/>
                <p:nvPr/>
              </p:nvSpPr>
              <p:spPr>
                <a:xfrm>
                  <a:off x="3535884" y="1388812"/>
                  <a:ext cx="69762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S</a:t>
                  </a:r>
                </a:p>
              </p:txBody>
            </p:sp>
            <p:sp>
              <p:nvSpPr>
                <p:cNvPr id="296" name="TextBox 295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278" name="Group 277"/>
              <p:cNvGrpSpPr/>
              <p:nvPr/>
            </p:nvGrpSpPr>
            <p:grpSpPr>
              <a:xfrm>
                <a:off x="863945" y="1458356"/>
                <a:ext cx="606210" cy="650153"/>
                <a:chOff x="3378031" y="1271050"/>
                <a:chExt cx="1049821" cy="1125919"/>
              </a:xfrm>
            </p:grpSpPr>
            <p:sp>
              <p:nvSpPr>
                <p:cNvPr id="291" name="Rounded Rectangle 290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292" name="TextBox 291"/>
                <p:cNvSpPr txBox="1"/>
                <p:nvPr/>
              </p:nvSpPr>
              <p:spPr>
                <a:xfrm>
                  <a:off x="3557526" y="1381307"/>
                  <a:ext cx="654345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L</a:t>
                  </a:r>
                </a:p>
              </p:txBody>
            </p:sp>
            <p:sp>
              <p:nvSpPr>
                <p:cNvPr id="293" name="TextBox 292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279" name="Group 278"/>
              <p:cNvGrpSpPr/>
              <p:nvPr/>
            </p:nvGrpSpPr>
            <p:grpSpPr>
              <a:xfrm>
                <a:off x="1428572" y="1526646"/>
                <a:ext cx="606210" cy="650153"/>
                <a:chOff x="3378031" y="1271050"/>
                <a:chExt cx="1049821" cy="1125919"/>
              </a:xfrm>
            </p:grpSpPr>
            <p:sp>
              <p:nvSpPr>
                <p:cNvPr id="288" name="Rounded Rectangle 287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289" name="TextBox 288"/>
                <p:cNvSpPr txBox="1"/>
                <p:nvPr/>
              </p:nvSpPr>
              <p:spPr>
                <a:xfrm>
                  <a:off x="3685766" y="1381307"/>
                  <a:ext cx="397866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I</a:t>
                  </a:r>
                </a:p>
              </p:txBody>
            </p:sp>
            <p:sp>
              <p:nvSpPr>
                <p:cNvPr id="290" name="TextBox 289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280" name="Group 279"/>
              <p:cNvGrpSpPr/>
              <p:nvPr/>
            </p:nvGrpSpPr>
            <p:grpSpPr>
              <a:xfrm>
                <a:off x="1922840" y="1448918"/>
                <a:ext cx="606210" cy="650153"/>
                <a:chOff x="3378031" y="1271050"/>
                <a:chExt cx="1049821" cy="1125919"/>
              </a:xfrm>
            </p:grpSpPr>
            <p:sp>
              <p:nvSpPr>
                <p:cNvPr id="285" name="Rounded Rectangle 284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286" name="TextBox 285"/>
                <p:cNvSpPr txBox="1"/>
                <p:nvPr/>
              </p:nvSpPr>
              <p:spPr>
                <a:xfrm>
                  <a:off x="3514246" y="1381307"/>
                  <a:ext cx="74090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D</a:t>
                  </a:r>
                </a:p>
              </p:txBody>
            </p:sp>
            <p:sp>
              <p:nvSpPr>
                <p:cNvPr id="287" name="TextBox 286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2</a:t>
                  </a:r>
                </a:p>
              </p:txBody>
            </p:sp>
          </p:grpSp>
          <p:grpSp>
            <p:nvGrpSpPr>
              <p:cNvPr id="281" name="Group 280"/>
              <p:cNvGrpSpPr/>
              <p:nvPr/>
            </p:nvGrpSpPr>
            <p:grpSpPr>
              <a:xfrm>
                <a:off x="2419491" y="1480751"/>
                <a:ext cx="606210" cy="650153"/>
                <a:chOff x="3378031" y="1271050"/>
                <a:chExt cx="1049821" cy="1125919"/>
              </a:xfrm>
            </p:grpSpPr>
            <p:sp>
              <p:nvSpPr>
                <p:cNvPr id="282" name="Rounded Rectangle 281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283" name="TextBox 282"/>
                <p:cNvSpPr txBox="1"/>
                <p:nvPr/>
              </p:nvSpPr>
              <p:spPr>
                <a:xfrm>
                  <a:off x="3535884" y="1381307"/>
                  <a:ext cx="69762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E</a:t>
                  </a:r>
                </a:p>
              </p:txBody>
            </p:sp>
            <p:sp>
              <p:nvSpPr>
                <p:cNvPr id="284" name="TextBox 283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</p:grpSp>
        <p:grpSp>
          <p:nvGrpSpPr>
            <p:cNvPr id="273" name="Group 272"/>
            <p:cNvGrpSpPr/>
            <p:nvPr/>
          </p:nvGrpSpPr>
          <p:grpSpPr>
            <a:xfrm>
              <a:off x="3090148" y="156026"/>
              <a:ext cx="606210" cy="650153"/>
              <a:chOff x="3378031" y="1271050"/>
              <a:chExt cx="1049821" cy="1125919"/>
            </a:xfrm>
          </p:grpSpPr>
          <p:sp>
            <p:nvSpPr>
              <p:cNvPr id="274" name="Rounded Rectangle 273"/>
              <p:cNvSpPr/>
              <p:nvPr/>
            </p:nvSpPr>
            <p:spPr>
              <a:xfrm>
                <a:off x="3378031" y="1271050"/>
                <a:ext cx="1013336" cy="1013336"/>
              </a:xfrm>
              <a:prstGeom prst="roundRect">
                <a:avLst>
                  <a:gd name="adj" fmla="val 4128"/>
                </a:avLst>
              </a:prstGeom>
              <a:gradFill>
                <a:gsLst>
                  <a:gs pos="1000">
                    <a:schemeClr val="bg2">
                      <a:lumMod val="20000"/>
                      <a:lumOff val="80000"/>
                    </a:schemeClr>
                  </a:gs>
                  <a:gs pos="18000">
                    <a:schemeClr val="accent1">
                      <a:lumMod val="0"/>
                      <a:lumOff val="100000"/>
                    </a:schemeClr>
                  </a:gs>
                  <a:gs pos="70000">
                    <a:schemeClr val="accent1">
                      <a:lumMod val="0"/>
                      <a:lumOff val="100000"/>
                    </a:schemeClr>
                  </a:gs>
                  <a:gs pos="100000">
                    <a:schemeClr val="bg2">
                      <a:lumMod val="27000"/>
                      <a:lumOff val="73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2286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balanced" dir="t"/>
              </a:scene3d>
              <a:sp3d prstMaterial="matte">
                <a:bevelT w="44450" h="12700" prst="coolSlan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endParaRPr lang="en-US" sz="1053"/>
              </a:p>
            </p:txBody>
          </p:sp>
          <p:sp>
            <p:nvSpPr>
              <p:cNvPr id="275" name="TextBox 274"/>
              <p:cNvSpPr txBox="1"/>
              <p:nvPr/>
            </p:nvSpPr>
            <p:spPr>
              <a:xfrm>
                <a:off x="3528380" y="1381307"/>
                <a:ext cx="697628" cy="1015662"/>
              </a:xfrm>
              <a:prstGeom prst="rect">
                <a:avLst/>
              </a:prstGeom>
              <a:noFill/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txBody>
              <a:bodyPr wrap="none" rtlCol="0">
                <a:normAutofit fontScale="40000" lnSpcReduction="20000"/>
              </a:bodyPr>
              <a:lstStyle/>
              <a:p>
                <a:pPr algn="ctr"/>
                <a:r>
                  <a:rPr lang="en-US" sz="4500" b="1" dirty="0">
                    <a:solidFill>
                      <a:schemeClr val="tx2">
                        <a:lumMod val="25000"/>
                        <a:alpha val="54000"/>
                      </a:schemeClr>
                    </a:solidFill>
                    <a:effectLst>
                      <a:innerShdw blurRad="63500" dist="50800" dir="13500000">
                        <a:prstClr val="black">
                          <a:alpha val="50000"/>
                        </a:prstClr>
                      </a:innerShdw>
                    </a:effectLst>
                    <a:latin typeface="Helvetica" charset="0"/>
                    <a:ea typeface="Helvetica" charset="0"/>
                    <a:cs typeface="Helvetica" charset="0"/>
                  </a:rPr>
                  <a:t>7</a:t>
                </a:r>
              </a:p>
            </p:txBody>
          </p:sp>
          <p:sp>
            <p:nvSpPr>
              <p:cNvPr id="276" name="TextBox 275"/>
              <p:cNvSpPr txBox="1"/>
              <p:nvPr/>
            </p:nvSpPr>
            <p:spPr>
              <a:xfrm>
                <a:off x="4107231" y="1992159"/>
                <a:ext cx="320621" cy="246221"/>
              </a:xfrm>
              <a:prstGeom prst="rect">
                <a:avLst/>
              </a:prstGeom>
              <a:noFill/>
            </p:spPr>
            <p:txBody>
              <a:bodyPr wrap="square" rtlCol="0">
                <a:normAutofit fontScale="25000" lnSpcReduction="20000"/>
              </a:bodyPr>
              <a:lstStyle/>
              <a:p>
                <a:pPr algn="ctr"/>
                <a:r>
                  <a:rPr lang="en-US" sz="750" b="1" dirty="0">
                    <a:solidFill>
                      <a:schemeClr val="tx2">
                        <a:lumMod val="25000"/>
                        <a:alpha val="67000"/>
                      </a:schemeClr>
                    </a:solidFill>
                    <a:latin typeface="Helvetica" charset="0"/>
                    <a:ea typeface="Helvetica" charset="0"/>
                    <a:cs typeface="Helvetica" charset="0"/>
                  </a:rPr>
                  <a:t>4</a:t>
                </a:r>
              </a:p>
            </p:txBody>
          </p:sp>
        </p:grpSp>
      </p:grpSp>
      <p:sp>
        <p:nvSpPr>
          <p:cNvPr id="202" name="TextBox 201"/>
          <p:cNvSpPr txBox="1"/>
          <p:nvPr/>
        </p:nvSpPr>
        <p:spPr>
          <a:xfrm>
            <a:off x="43932" y="531210"/>
            <a:ext cx="2028119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The quick brown fox jumped over the lazy dog.</a:t>
            </a:r>
          </a:p>
        </p:txBody>
      </p:sp>
      <p:grpSp>
        <p:nvGrpSpPr>
          <p:cNvPr id="254" name="Group 253">
            <a:extLst>
              <a:ext uri="{FF2B5EF4-FFF2-40B4-BE49-F238E27FC236}">
                <a16:creationId xmlns:a16="http://schemas.microsoft.com/office/drawing/2014/main" id="{E2DCA093-1E4A-4F6D-89F5-E67402310A28}"/>
              </a:ext>
            </a:extLst>
          </p:cNvPr>
          <p:cNvGrpSpPr/>
          <p:nvPr/>
        </p:nvGrpSpPr>
        <p:grpSpPr>
          <a:xfrm>
            <a:off x="1071143" y="2092431"/>
            <a:ext cx="883450" cy="852748"/>
            <a:chOff x="3378031" y="1271050"/>
            <a:chExt cx="1049821" cy="1013336"/>
          </a:xfrm>
        </p:grpSpPr>
        <p:sp>
          <p:nvSpPr>
            <p:cNvPr id="255" name="Rounded Rectangle 106">
              <a:extLst>
                <a:ext uri="{FF2B5EF4-FFF2-40B4-BE49-F238E27FC236}">
                  <a16:creationId xmlns:a16="http://schemas.microsoft.com/office/drawing/2014/main" id="{AE50BD7F-B9A6-4343-8645-A5DE18006DB8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128C1EB9-376A-4028-BF6A-A9F30EDAE6E0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pPr algn="ctr"/>
              <a:r>
                <a:rPr lang="en-US" sz="889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sp>
        <p:nvSpPr>
          <p:cNvPr id="257" name="TextBox 256">
            <a:extLst>
              <a:ext uri="{FF2B5EF4-FFF2-40B4-BE49-F238E27FC236}">
                <a16:creationId xmlns:a16="http://schemas.microsoft.com/office/drawing/2014/main" id="{66CDED2A-F9F3-4F0A-B2DF-02D192D78996}"/>
              </a:ext>
            </a:extLst>
          </p:cNvPr>
          <p:cNvSpPr txBox="1"/>
          <p:nvPr/>
        </p:nvSpPr>
        <p:spPr>
          <a:xfrm>
            <a:off x="1196194" y="2111840"/>
            <a:ext cx="623492" cy="451892"/>
          </a:xfrm>
          <a:prstGeom prst="rect">
            <a:avLst/>
          </a:prstGeom>
          <a:noFill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rtlCol="0">
            <a:normAutofit fontScale="92500" lnSpcReduction="10000"/>
          </a:bodyPr>
          <a:lstStyle/>
          <a:p>
            <a:pPr algn="ctr"/>
            <a:r>
              <a:rPr lang="en-US" sz="2844" b="1" dirty="0">
                <a:solidFill>
                  <a:schemeClr val="tx2">
                    <a:lumMod val="25000"/>
                    <a:alpha val="54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elvetica" charset="0"/>
                <a:ea typeface="Helvetica" charset="0"/>
                <a:cs typeface="Helvetica" charset="0"/>
              </a:rPr>
              <a:t>20%</a:t>
            </a:r>
          </a:p>
        </p:txBody>
      </p:sp>
      <p:grpSp>
        <p:nvGrpSpPr>
          <p:cNvPr id="258" name="Group 257">
            <a:extLst>
              <a:ext uri="{FF2B5EF4-FFF2-40B4-BE49-F238E27FC236}">
                <a16:creationId xmlns:a16="http://schemas.microsoft.com/office/drawing/2014/main" id="{C83D7E25-2363-453D-BE92-14377365B34F}"/>
              </a:ext>
            </a:extLst>
          </p:cNvPr>
          <p:cNvGrpSpPr/>
          <p:nvPr/>
        </p:nvGrpSpPr>
        <p:grpSpPr>
          <a:xfrm>
            <a:off x="2036143" y="1660801"/>
            <a:ext cx="883450" cy="1284378"/>
            <a:chOff x="3056217" y="1772688"/>
            <a:chExt cx="993881" cy="1444925"/>
          </a:xfrm>
        </p:grpSpPr>
        <p:sp>
          <p:nvSpPr>
            <p:cNvPr id="259" name="Rounded Rectangle 110">
              <a:extLst>
                <a:ext uri="{FF2B5EF4-FFF2-40B4-BE49-F238E27FC236}">
                  <a16:creationId xmlns:a16="http://schemas.microsoft.com/office/drawing/2014/main" id="{47AB4334-7A49-4021-B9B2-4F9EE3F36CAE}"/>
                </a:ext>
              </a:extLst>
            </p:cNvPr>
            <p:cNvSpPr/>
            <p:nvPr/>
          </p:nvSpPr>
          <p:spPr>
            <a:xfrm>
              <a:off x="3056217" y="1772688"/>
              <a:ext cx="959340" cy="1444925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834046E9-BF25-49B3-8064-D774BB5D3DE4}"/>
                </a:ext>
              </a:extLst>
            </p:cNvPr>
            <p:cNvSpPr txBox="1"/>
            <p:nvPr/>
          </p:nvSpPr>
          <p:spPr>
            <a:xfrm>
              <a:off x="3746561" y="2940957"/>
              <a:ext cx="303537" cy="233101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pPr algn="ctr"/>
              <a:r>
                <a:rPr lang="en-US" sz="889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sp>
        <p:nvSpPr>
          <p:cNvPr id="261" name="TextBox 260">
            <a:extLst>
              <a:ext uri="{FF2B5EF4-FFF2-40B4-BE49-F238E27FC236}">
                <a16:creationId xmlns:a16="http://schemas.microsoft.com/office/drawing/2014/main" id="{09AC3D0C-3B0F-4E64-A6A5-A0273ABE92A8}"/>
              </a:ext>
            </a:extLst>
          </p:cNvPr>
          <p:cNvSpPr txBox="1"/>
          <p:nvPr/>
        </p:nvSpPr>
        <p:spPr>
          <a:xfrm>
            <a:off x="2142418" y="1660801"/>
            <a:ext cx="623492" cy="451892"/>
          </a:xfrm>
          <a:prstGeom prst="rect">
            <a:avLst/>
          </a:prstGeom>
          <a:noFill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rtlCol="0">
            <a:normAutofit fontScale="92500" lnSpcReduction="10000"/>
          </a:bodyPr>
          <a:lstStyle/>
          <a:p>
            <a:pPr algn="ctr"/>
            <a:r>
              <a:rPr lang="en-US" sz="2844" b="1" dirty="0">
                <a:solidFill>
                  <a:schemeClr val="tx2">
                    <a:lumMod val="25000"/>
                    <a:alpha val="54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elvetica" charset="0"/>
                <a:ea typeface="Helvetica" charset="0"/>
                <a:cs typeface="Helvetica" charset="0"/>
              </a:rPr>
              <a:t>30%</a:t>
            </a:r>
          </a:p>
        </p:txBody>
      </p:sp>
      <p:grpSp>
        <p:nvGrpSpPr>
          <p:cNvPr id="263" name="Group 262">
            <a:extLst>
              <a:ext uri="{FF2B5EF4-FFF2-40B4-BE49-F238E27FC236}">
                <a16:creationId xmlns:a16="http://schemas.microsoft.com/office/drawing/2014/main" id="{0C1CC3C5-C2C7-4299-9651-F3EF2206FDDD}"/>
              </a:ext>
            </a:extLst>
          </p:cNvPr>
          <p:cNvGrpSpPr/>
          <p:nvPr/>
        </p:nvGrpSpPr>
        <p:grpSpPr>
          <a:xfrm>
            <a:off x="3001144" y="1173803"/>
            <a:ext cx="883450" cy="1771376"/>
            <a:chOff x="3378031" y="179429"/>
            <a:chExt cx="1049821" cy="2104958"/>
          </a:xfrm>
        </p:grpSpPr>
        <p:sp>
          <p:nvSpPr>
            <p:cNvPr id="264" name="Rounded Rectangle 114">
              <a:extLst>
                <a:ext uri="{FF2B5EF4-FFF2-40B4-BE49-F238E27FC236}">
                  <a16:creationId xmlns:a16="http://schemas.microsoft.com/office/drawing/2014/main" id="{A338E3C3-9107-4E7C-B64F-8F628DAC289A}"/>
                </a:ext>
              </a:extLst>
            </p:cNvPr>
            <p:cNvSpPr/>
            <p:nvPr/>
          </p:nvSpPr>
          <p:spPr>
            <a:xfrm>
              <a:off x="3378031" y="179429"/>
              <a:ext cx="1013336" cy="2104958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B0C533FC-0A21-4941-9104-9983D9E32F8C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pPr algn="ctr"/>
              <a:r>
                <a:rPr lang="en-US" sz="889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266" name="Group 265">
            <a:extLst>
              <a:ext uri="{FF2B5EF4-FFF2-40B4-BE49-F238E27FC236}">
                <a16:creationId xmlns:a16="http://schemas.microsoft.com/office/drawing/2014/main" id="{9FD09A0F-275F-467D-8323-D4F35E539BC3}"/>
              </a:ext>
            </a:extLst>
          </p:cNvPr>
          <p:cNvGrpSpPr/>
          <p:nvPr/>
        </p:nvGrpSpPr>
        <p:grpSpPr>
          <a:xfrm>
            <a:off x="3965534" y="1660801"/>
            <a:ext cx="883450" cy="1284378"/>
            <a:chOff x="3378031" y="758136"/>
            <a:chExt cx="1049821" cy="1526250"/>
          </a:xfrm>
        </p:grpSpPr>
        <p:sp>
          <p:nvSpPr>
            <p:cNvPr id="267" name="Rounded Rectangle 120">
              <a:extLst>
                <a:ext uri="{FF2B5EF4-FFF2-40B4-BE49-F238E27FC236}">
                  <a16:creationId xmlns:a16="http://schemas.microsoft.com/office/drawing/2014/main" id="{44C893B5-C006-49D8-97DF-7A0E25BB4FD9}"/>
                </a:ext>
              </a:extLst>
            </p:cNvPr>
            <p:cNvSpPr/>
            <p:nvPr/>
          </p:nvSpPr>
          <p:spPr>
            <a:xfrm>
              <a:off x="3378031" y="758136"/>
              <a:ext cx="1013336" cy="1526250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F29B2A18-0F59-43EA-A37F-46FDF6716594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pPr algn="ctr"/>
              <a:r>
                <a:rPr lang="en-US" sz="889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269" name="Group 268">
            <a:extLst>
              <a:ext uri="{FF2B5EF4-FFF2-40B4-BE49-F238E27FC236}">
                <a16:creationId xmlns:a16="http://schemas.microsoft.com/office/drawing/2014/main" id="{3656CE95-9AB0-4E3D-ABF6-5D515E062503}"/>
              </a:ext>
            </a:extLst>
          </p:cNvPr>
          <p:cNvGrpSpPr/>
          <p:nvPr/>
        </p:nvGrpSpPr>
        <p:grpSpPr>
          <a:xfrm>
            <a:off x="4913064" y="2092431"/>
            <a:ext cx="883450" cy="852748"/>
            <a:chOff x="3378031" y="1271050"/>
            <a:chExt cx="1049821" cy="1013336"/>
          </a:xfrm>
        </p:grpSpPr>
        <p:sp>
          <p:nvSpPr>
            <p:cNvPr id="270" name="Rounded Rectangle 124">
              <a:extLst>
                <a:ext uri="{FF2B5EF4-FFF2-40B4-BE49-F238E27FC236}">
                  <a16:creationId xmlns:a16="http://schemas.microsoft.com/office/drawing/2014/main" id="{FC61B21F-F11B-40C3-A583-61A4D386BC81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329" name="TextBox 328">
              <a:extLst>
                <a:ext uri="{FF2B5EF4-FFF2-40B4-BE49-F238E27FC236}">
                  <a16:creationId xmlns:a16="http://schemas.microsoft.com/office/drawing/2014/main" id="{9F3EBB47-C988-40E6-B6C1-73B5192AEC80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pPr algn="ctr"/>
              <a:r>
                <a:rPr lang="en-US" sz="889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sp>
        <p:nvSpPr>
          <p:cNvPr id="330" name="TextBox 329">
            <a:extLst>
              <a:ext uri="{FF2B5EF4-FFF2-40B4-BE49-F238E27FC236}">
                <a16:creationId xmlns:a16="http://schemas.microsoft.com/office/drawing/2014/main" id="{65425FD4-9AB8-4149-95F8-BCCC0864F1B5}"/>
              </a:ext>
            </a:extLst>
          </p:cNvPr>
          <p:cNvSpPr txBox="1"/>
          <p:nvPr/>
        </p:nvSpPr>
        <p:spPr>
          <a:xfrm>
            <a:off x="3119542" y="1258695"/>
            <a:ext cx="623492" cy="451892"/>
          </a:xfrm>
          <a:prstGeom prst="rect">
            <a:avLst/>
          </a:prstGeom>
          <a:noFill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rtlCol="0">
            <a:normAutofit fontScale="92500" lnSpcReduction="10000"/>
          </a:bodyPr>
          <a:lstStyle/>
          <a:p>
            <a:pPr algn="ctr"/>
            <a:r>
              <a:rPr lang="en-US" sz="2844" b="1" dirty="0">
                <a:solidFill>
                  <a:schemeClr val="tx2">
                    <a:lumMod val="25000"/>
                    <a:alpha val="54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elvetica" charset="0"/>
                <a:ea typeface="Helvetica" charset="0"/>
                <a:cs typeface="Helvetica" charset="0"/>
              </a:rPr>
              <a:t>50%</a:t>
            </a:r>
          </a:p>
        </p:txBody>
      </p:sp>
      <p:sp>
        <p:nvSpPr>
          <p:cNvPr id="331" name="TextBox 330">
            <a:extLst>
              <a:ext uri="{FF2B5EF4-FFF2-40B4-BE49-F238E27FC236}">
                <a16:creationId xmlns:a16="http://schemas.microsoft.com/office/drawing/2014/main" id="{11BD812C-CBB8-4781-A937-8D0145B44CE6}"/>
              </a:ext>
            </a:extLst>
          </p:cNvPr>
          <p:cNvSpPr txBox="1"/>
          <p:nvPr/>
        </p:nvSpPr>
        <p:spPr>
          <a:xfrm>
            <a:off x="4074083" y="1710587"/>
            <a:ext cx="623492" cy="451892"/>
          </a:xfrm>
          <a:prstGeom prst="rect">
            <a:avLst/>
          </a:prstGeom>
          <a:noFill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rtlCol="0">
            <a:normAutofit fontScale="92500" lnSpcReduction="10000"/>
          </a:bodyPr>
          <a:lstStyle/>
          <a:p>
            <a:pPr algn="ctr"/>
            <a:r>
              <a:rPr lang="en-US" sz="2844" b="1" dirty="0">
                <a:solidFill>
                  <a:schemeClr val="tx2">
                    <a:lumMod val="25000"/>
                    <a:alpha val="54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elvetica" charset="0"/>
                <a:ea typeface="Helvetica" charset="0"/>
                <a:cs typeface="Helvetica" charset="0"/>
              </a:rPr>
              <a:t>30%</a:t>
            </a:r>
          </a:p>
        </p:txBody>
      </p:sp>
      <p:sp>
        <p:nvSpPr>
          <p:cNvPr id="332" name="TextBox 331">
            <a:extLst>
              <a:ext uri="{FF2B5EF4-FFF2-40B4-BE49-F238E27FC236}">
                <a16:creationId xmlns:a16="http://schemas.microsoft.com/office/drawing/2014/main" id="{4F958BF0-C376-45A1-94DC-5C09955B9DF4}"/>
              </a:ext>
            </a:extLst>
          </p:cNvPr>
          <p:cNvSpPr txBox="1"/>
          <p:nvPr/>
        </p:nvSpPr>
        <p:spPr>
          <a:xfrm>
            <a:off x="5028517" y="2111245"/>
            <a:ext cx="623492" cy="451892"/>
          </a:xfrm>
          <a:prstGeom prst="rect">
            <a:avLst/>
          </a:prstGeom>
          <a:noFill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rtlCol="0">
            <a:normAutofit fontScale="92500" lnSpcReduction="10000"/>
          </a:bodyPr>
          <a:lstStyle/>
          <a:p>
            <a:pPr algn="ctr"/>
            <a:r>
              <a:rPr lang="en-US" sz="2844" b="1" dirty="0">
                <a:solidFill>
                  <a:schemeClr val="tx2">
                    <a:lumMod val="25000"/>
                    <a:alpha val="54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elvetica" charset="0"/>
                <a:ea typeface="Helvetica" charset="0"/>
                <a:cs typeface="Helvetica" charset="0"/>
              </a:rPr>
              <a:t>20%</a:t>
            </a:r>
          </a:p>
        </p:txBody>
      </p:sp>
      <p:sp>
        <p:nvSpPr>
          <p:cNvPr id="333" name="TextBox 332">
            <a:extLst>
              <a:ext uri="{FF2B5EF4-FFF2-40B4-BE49-F238E27FC236}">
                <a16:creationId xmlns:a16="http://schemas.microsoft.com/office/drawing/2014/main" id="{6133FCFE-079A-4F08-93D6-61988C104866}"/>
              </a:ext>
            </a:extLst>
          </p:cNvPr>
          <p:cNvSpPr txBox="1"/>
          <p:nvPr/>
        </p:nvSpPr>
        <p:spPr>
          <a:xfrm>
            <a:off x="1115155" y="2974890"/>
            <a:ext cx="790153" cy="393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56" b="1" dirty="0"/>
              <a:t>Fact 1</a:t>
            </a:r>
          </a:p>
        </p:txBody>
      </p:sp>
      <p:sp>
        <p:nvSpPr>
          <p:cNvPr id="334" name="TextBox 333">
            <a:extLst>
              <a:ext uri="{FF2B5EF4-FFF2-40B4-BE49-F238E27FC236}">
                <a16:creationId xmlns:a16="http://schemas.microsoft.com/office/drawing/2014/main" id="{133E990E-4597-408A-BB88-E9CD8D3629FD}"/>
              </a:ext>
            </a:extLst>
          </p:cNvPr>
          <p:cNvSpPr txBox="1"/>
          <p:nvPr/>
        </p:nvSpPr>
        <p:spPr>
          <a:xfrm>
            <a:off x="2076057" y="2974890"/>
            <a:ext cx="790153" cy="393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56" b="1" dirty="0"/>
              <a:t>Fact 2</a:t>
            </a:r>
          </a:p>
        </p:txBody>
      </p:sp>
      <p:sp>
        <p:nvSpPr>
          <p:cNvPr id="335" name="TextBox 334">
            <a:extLst>
              <a:ext uri="{FF2B5EF4-FFF2-40B4-BE49-F238E27FC236}">
                <a16:creationId xmlns:a16="http://schemas.microsoft.com/office/drawing/2014/main" id="{70EA1FA1-0DA7-4DDF-8F8B-8F3C71B69FFF}"/>
              </a:ext>
            </a:extLst>
          </p:cNvPr>
          <p:cNvSpPr txBox="1"/>
          <p:nvPr/>
        </p:nvSpPr>
        <p:spPr>
          <a:xfrm>
            <a:off x="3048989" y="2974890"/>
            <a:ext cx="790153" cy="393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56" b="1" dirty="0"/>
              <a:t>Fact 3</a:t>
            </a:r>
          </a:p>
        </p:txBody>
      </p:sp>
      <p:sp>
        <p:nvSpPr>
          <p:cNvPr id="336" name="TextBox 335">
            <a:extLst>
              <a:ext uri="{FF2B5EF4-FFF2-40B4-BE49-F238E27FC236}">
                <a16:creationId xmlns:a16="http://schemas.microsoft.com/office/drawing/2014/main" id="{CBD93DD4-DB65-444C-8723-1E813644FC5E}"/>
              </a:ext>
            </a:extLst>
          </p:cNvPr>
          <p:cNvSpPr txBox="1"/>
          <p:nvPr/>
        </p:nvSpPr>
        <p:spPr>
          <a:xfrm>
            <a:off x="4016052" y="2974890"/>
            <a:ext cx="790153" cy="393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56" b="1" dirty="0"/>
              <a:t>Fact 4</a:t>
            </a:r>
          </a:p>
        </p:txBody>
      </p:sp>
      <p:sp>
        <p:nvSpPr>
          <p:cNvPr id="337" name="TextBox 336">
            <a:extLst>
              <a:ext uri="{FF2B5EF4-FFF2-40B4-BE49-F238E27FC236}">
                <a16:creationId xmlns:a16="http://schemas.microsoft.com/office/drawing/2014/main" id="{A1752157-4EBF-48CD-B6A6-D6196EEC0C76}"/>
              </a:ext>
            </a:extLst>
          </p:cNvPr>
          <p:cNvSpPr txBox="1"/>
          <p:nvPr/>
        </p:nvSpPr>
        <p:spPr>
          <a:xfrm>
            <a:off x="4952978" y="2974890"/>
            <a:ext cx="790153" cy="393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56" b="1" dirty="0"/>
              <a:t>Fact 5</a:t>
            </a:r>
          </a:p>
        </p:txBody>
      </p:sp>
      <p:sp>
        <p:nvSpPr>
          <p:cNvPr id="338" name="Up Arrow 6">
            <a:extLst>
              <a:ext uri="{FF2B5EF4-FFF2-40B4-BE49-F238E27FC236}">
                <a16:creationId xmlns:a16="http://schemas.microsoft.com/office/drawing/2014/main" id="{BBEAFE39-6E9E-4CFF-AF16-7330B7C0FE89}"/>
              </a:ext>
            </a:extLst>
          </p:cNvPr>
          <p:cNvSpPr/>
          <p:nvPr/>
        </p:nvSpPr>
        <p:spPr>
          <a:xfrm>
            <a:off x="3139752" y="1660802"/>
            <a:ext cx="575530" cy="1164213"/>
          </a:xfrm>
          <a:prstGeom prst="upArrow">
            <a:avLst/>
          </a:prstGeom>
          <a:solidFill>
            <a:schemeClr val="accent5">
              <a:lumMod val="60000"/>
              <a:lumOff val="40000"/>
              <a:alpha val="69000"/>
            </a:schemeClr>
          </a:solidFill>
          <a:ln>
            <a:noFill/>
          </a:ln>
          <a:effectLst>
            <a:innerShdw blurRad="63500" dist="139700" dir="15240000">
              <a:prstClr val="black">
                <a:alpha val="8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18"/>
          </a:p>
        </p:txBody>
      </p:sp>
      <p:sp>
        <p:nvSpPr>
          <p:cNvPr id="339" name="Up Arrow 262">
            <a:extLst>
              <a:ext uri="{FF2B5EF4-FFF2-40B4-BE49-F238E27FC236}">
                <a16:creationId xmlns:a16="http://schemas.microsoft.com/office/drawing/2014/main" id="{9677982C-B004-4BB4-98A2-8068798FA940}"/>
              </a:ext>
            </a:extLst>
          </p:cNvPr>
          <p:cNvSpPr/>
          <p:nvPr/>
        </p:nvSpPr>
        <p:spPr>
          <a:xfrm>
            <a:off x="2179290" y="2125113"/>
            <a:ext cx="575530" cy="699902"/>
          </a:xfrm>
          <a:prstGeom prst="upArrow">
            <a:avLst/>
          </a:prstGeom>
          <a:solidFill>
            <a:schemeClr val="accent2">
              <a:lumMod val="75000"/>
              <a:alpha val="69000"/>
            </a:schemeClr>
          </a:solidFill>
          <a:ln>
            <a:noFill/>
          </a:ln>
          <a:effectLst>
            <a:innerShdw blurRad="63500" dist="139700" dir="15240000">
              <a:prstClr val="black">
                <a:alpha val="8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18"/>
          </a:p>
        </p:txBody>
      </p:sp>
      <p:sp>
        <p:nvSpPr>
          <p:cNvPr id="340" name="Up Arrow 263">
            <a:extLst>
              <a:ext uri="{FF2B5EF4-FFF2-40B4-BE49-F238E27FC236}">
                <a16:creationId xmlns:a16="http://schemas.microsoft.com/office/drawing/2014/main" id="{6A53EE65-5B78-4833-A328-2CC7A6AACC8C}"/>
              </a:ext>
            </a:extLst>
          </p:cNvPr>
          <p:cNvSpPr/>
          <p:nvPr/>
        </p:nvSpPr>
        <p:spPr>
          <a:xfrm>
            <a:off x="1210356" y="2479599"/>
            <a:ext cx="575530" cy="345415"/>
          </a:xfrm>
          <a:prstGeom prst="upArrow">
            <a:avLst/>
          </a:prstGeom>
          <a:solidFill>
            <a:schemeClr val="accent1">
              <a:lumMod val="75000"/>
              <a:alpha val="69000"/>
            </a:schemeClr>
          </a:solidFill>
          <a:ln>
            <a:noFill/>
          </a:ln>
          <a:effectLst>
            <a:innerShdw blurRad="63500" dist="139700" dir="15240000">
              <a:prstClr val="black">
                <a:alpha val="8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18"/>
          </a:p>
        </p:txBody>
      </p:sp>
      <p:sp>
        <p:nvSpPr>
          <p:cNvPr id="341" name="Up Arrow 264">
            <a:extLst>
              <a:ext uri="{FF2B5EF4-FFF2-40B4-BE49-F238E27FC236}">
                <a16:creationId xmlns:a16="http://schemas.microsoft.com/office/drawing/2014/main" id="{FD7F165A-40C6-4430-B2CE-D4B2DC03072A}"/>
              </a:ext>
            </a:extLst>
          </p:cNvPr>
          <p:cNvSpPr/>
          <p:nvPr/>
        </p:nvSpPr>
        <p:spPr>
          <a:xfrm>
            <a:off x="4091518" y="2125113"/>
            <a:ext cx="575530" cy="699902"/>
          </a:xfrm>
          <a:prstGeom prst="upArrow">
            <a:avLst/>
          </a:prstGeom>
          <a:solidFill>
            <a:schemeClr val="accent3">
              <a:lumMod val="75000"/>
              <a:alpha val="69000"/>
            </a:schemeClr>
          </a:solidFill>
          <a:ln>
            <a:noFill/>
          </a:ln>
          <a:effectLst>
            <a:innerShdw blurRad="63500" dist="139700" dir="15240000">
              <a:prstClr val="black">
                <a:alpha val="8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18"/>
          </a:p>
        </p:txBody>
      </p:sp>
      <p:sp>
        <p:nvSpPr>
          <p:cNvPr id="342" name="Up Arrow 265">
            <a:extLst>
              <a:ext uri="{FF2B5EF4-FFF2-40B4-BE49-F238E27FC236}">
                <a16:creationId xmlns:a16="http://schemas.microsoft.com/office/drawing/2014/main" id="{A68C7C68-A419-4D6C-876F-08E2F325A105}"/>
              </a:ext>
            </a:extLst>
          </p:cNvPr>
          <p:cNvSpPr/>
          <p:nvPr/>
        </p:nvSpPr>
        <p:spPr>
          <a:xfrm>
            <a:off x="5012640" y="2479599"/>
            <a:ext cx="575530" cy="345415"/>
          </a:xfrm>
          <a:prstGeom prst="upArrow">
            <a:avLst/>
          </a:prstGeom>
          <a:solidFill>
            <a:schemeClr val="accent6">
              <a:lumMod val="60000"/>
              <a:lumOff val="40000"/>
              <a:alpha val="69000"/>
            </a:schemeClr>
          </a:solidFill>
          <a:ln>
            <a:noFill/>
          </a:ln>
          <a:effectLst>
            <a:innerShdw blurRad="63500" dist="139700" dir="15240000">
              <a:prstClr val="black">
                <a:alpha val="8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18"/>
          </a:p>
        </p:txBody>
      </p:sp>
      <p:sp>
        <p:nvSpPr>
          <p:cNvPr id="343" name="Rectangle 342">
            <a:extLst>
              <a:ext uri="{FF2B5EF4-FFF2-40B4-BE49-F238E27FC236}">
                <a16:creationId xmlns:a16="http://schemas.microsoft.com/office/drawing/2014/main" id="{FFAE6EFF-6A8E-4EDB-BF83-0F89A0D92518}"/>
              </a:ext>
            </a:extLst>
          </p:cNvPr>
          <p:cNvSpPr/>
          <p:nvPr/>
        </p:nvSpPr>
        <p:spPr>
          <a:xfrm>
            <a:off x="1142248" y="3284879"/>
            <a:ext cx="761504" cy="42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67" dirty="0"/>
              <a:t>The quick brown fox</a:t>
            </a:r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819AE32F-8276-49DA-8867-23D7F64D15E3}"/>
              </a:ext>
            </a:extLst>
          </p:cNvPr>
          <p:cNvSpPr/>
          <p:nvPr/>
        </p:nvSpPr>
        <p:spPr>
          <a:xfrm>
            <a:off x="2123477" y="3284879"/>
            <a:ext cx="761504" cy="42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67" dirty="0"/>
              <a:t>The quick brown fox</a:t>
            </a:r>
          </a:p>
        </p:txBody>
      </p:sp>
      <p:sp>
        <p:nvSpPr>
          <p:cNvPr id="345" name="Rectangle 344">
            <a:extLst>
              <a:ext uri="{FF2B5EF4-FFF2-40B4-BE49-F238E27FC236}">
                <a16:creationId xmlns:a16="http://schemas.microsoft.com/office/drawing/2014/main" id="{4601A1CC-9BBC-4724-BF54-5109965E3484}"/>
              </a:ext>
            </a:extLst>
          </p:cNvPr>
          <p:cNvSpPr/>
          <p:nvPr/>
        </p:nvSpPr>
        <p:spPr>
          <a:xfrm>
            <a:off x="3092078" y="3284879"/>
            <a:ext cx="761504" cy="42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67" dirty="0"/>
              <a:t>The quick brown fox</a:t>
            </a:r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4A377493-DE7C-464C-99ED-EA07695F8AE4}"/>
              </a:ext>
            </a:extLst>
          </p:cNvPr>
          <p:cNvSpPr/>
          <p:nvPr/>
        </p:nvSpPr>
        <p:spPr>
          <a:xfrm>
            <a:off x="4053361" y="3284879"/>
            <a:ext cx="761504" cy="42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67" dirty="0"/>
              <a:t>The quick brown fox</a:t>
            </a:r>
          </a:p>
        </p:txBody>
      </p:sp>
      <p:sp>
        <p:nvSpPr>
          <p:cNvPr id="347" name="Rectangle 346">
            <a:extLst>
              <a:ext uri="{FF2B5EF4-FFF2-40B4-BE49-F238E27FC236}">
                <a16:creationId xmlns:a16="http://schemas.microsoft.com/office/drawing/2014/main" id="{774E8891-8474-4E7A-9918-234D839415CF}"/>
              </a:ext>
            </a:extLst>
          </p:cNvPr>
          <p:cNvSpPr/>
          <p:nvPr/>
        </p:nvSpPr>
        <p:spPr>
          <a:xfrm>
            <a:off x="4978421" y="3284879"/>
            <a:ext cx="761504" cy="42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67" dirty="0"/>
              <a:t>The quick </a:t>
            </a:r>
            <a:r>
              <a:rPr lang="en-US" sz="1067"/>
              <a:t>brown fox</a:t>
            </a:r>
            <a:endParaRPr lang="en-US" sz="1067" dirty="0"/>
          </a:p>
        </p:txBody>
      </p:sp>
      <p:sp>
        <p:nvSpPr>
          <p:cNvPr id="328" name="Rectangular Callout 140">
            <a:extLst>
              <a:ext uri="{FF2B5EF4-FFF2-40B4-BE49-F238E27FC236}">
                <a16:creationId xmlns:a16="http://schemas.microsoft.com/office/drawing/2014/main" id="{790414E6-9D07-4795-ADC4-6CD9A8682CB4}"/>
              </a:ext>
            </a:extLst>
          </p:cNvPr>
          <p:cNvSpPr/>
          <p:nvPr/>
        </p:nvSpPr>
        <p:spPr>
          <a:xfrm>
            <a:off x="4984848" y="240426"/>
            <a:ext cx="1873152" cy="1412466"/>
          </a:xfrm>
          <a:prstGeom prst="wedgeRectCallout">
            <a:avLst>
              <a:gd name="adj1" fmla="val -36184"/>
              <a:gd name="adj2" fmla="val 94421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latin typeface="Franklin Gothic Demi" panose="020B0703020102020204" pitchFamily="34" charset="0"/>
              </a:rPr>
              <a:t>NOTE: KEEP IN MIND YOU CAN DELETE ANY OF THESE COLUMNS/TEXT TO FIT HOW MANY POINTS ARE NEEDED.</a:t>
            </a:r>
          </a:p>
          <a:p>
            <a:pPr algn="ctr"/>
            <a:r>
              <a:rPr lang="en-US" sz="1050" dirty="0">
                <a:latin typeface="Franklin Gothic Demi" panose="020B0703020102020204" pitchFamily="34" charset="0"/>
              </a:rPr>
              <a:t>IF YOU DO GO FROM RIGHT TO LEFT WHEN DELETING IF YOU ARE USING THE ANIMATED PAGE.</a:t>
            </a:r>
          </a:p>
        </p:txBody>
      </p:sp>
    </p:spTree>
    <p:extLst>
      <p:ext uri="{BB962C8B-B14F-4D97-AF65-F5344CB8AC3E}">
        <p14:creationId xmlns:p14="http://schemas.microsoft.com/office/powerpoint/2010/main" val="207189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9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4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9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400"/>
                            </p:stCondLst>
                            <p:childTnLst>
                              <p:par>
                                <p:cTn id="6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90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400"/>
                            </p:stCondLst>
                            <p:childTnLst>
                              <p:par>
                                <p:cTn id="9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900"/>
                            </p:stCondLst>
                            <p:childTnLst>
                              <p:par>
                                <p:cTn id="1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" grpId="0"/>
      <p:bldP spid="261" grpId="0"/>
      <p:bldP spid="330" grpId="0"/>
      <p:bldP spid="331" grpId="0"/>
      <p:bldP spid="332" grpId="0"/>
      <p:bldP spid="333" grpId="0"/>
      <p:bldP spid="334" grpId="0"/>
      <p:bldP spid="335" grpId="0"/>
      <p:bldP spid="336" grpId="0"/>
      <p:bldP spid="337" grpId="0"/>
      <p:bldP spid="338" grpId="0" animBg="1"/>
      <p:bldP spid="339" grpId="0" animBg="1"/>
      <p:bldP spid="340" grpId="0" animBg="1"/>
      <p:bldP spid="341" grpId="0" animBg="1"/>
      <p:bldP spid="342" grpId="0" animBg="1"/>
      <p:bldP spid="343" grpId="0"/>
      <p:bldP spid="344" grpId="0"/>
      <p:bldP spid="345" grpId="0"/>
      <p:bldP spid="346" grpId="0"/>
      <p:bldP spid="3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75000"/>
                <a:lumOff val="25000"/>
              </a:schemeClr>
            </a:gs>
            <a:gs pos="48000">
              <a:schemeClr val="tx1">
                <a:lumMod val="65000"/>
              </a:schemeClr>
            </a:gs>
            <a:gs pos="100000">
              <a:schemeClr val="tx1">
                <a:lumMod val="65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ounded Rectangle 195">
            <a:extLst>
              <a:ext uri="{FF2B5EF4-FFF2-40B4-BE49-F238E27FC236}">
                <a16:creationId xmlns:a16="http://schemas.microsoft.com/office/drawing/2014/main" id="{A64694C0-13B3-4E62-933B-3090B08BAD02}"/>
              </a:ext>
            </a:extLst>
          </p:cNvPr>
          <p:cNvSpPr/>
          <p:nvPr/>
        </p:nvSpPr>
        <p:spPr>
          <a:xfrm>
            <a:off x="5963479" y="-68256"/>
            <a:ext cx="1001864" cy="100186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85" name="Rounded Rectangle 196">
            <a:extLst>
              <a:ext uri="{FF2B5EF4-FFF2-40B4-BE49-F238E27FC236}">
                <a16:creationId xmlns:a16="http://schemas.microsoft.com/office/drawing/2014/main" id="{6014E2BD-156A-473A-8B06-A8ABFFAB8270}"/>
              </a:ext>
            </a:extLst>
          </p:cNvPr>
          <p:cNvSpPr/>
          <p:nvPr/>
        </p:nvSpPr>
        <p:spPr>
          <a:xfrm>
            <a:off x="5765818" y="433303"/>
            <a:ext cx="676006" cy="676006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86" name="Rounded Rectangle 197">
            <a:extLst>
              <a:ext uri="{FF2B5EF4-FFF2-40B4-BE49-F238E27FC236}">
                <a16:creationId xmlns:a16="http://schemas.microsoft.com/office/drawing/2014/main" id="{AAB5E77B-30E8-437C-A9CF-DD60869E0B9F}"/>
              </a:ext>
            </a:extLst>
          </p:cNvPr>
          <p:cNvSpPr/>
          <p:nvPr/>
        </p:nvSpPr>
        <p:spPr>
          <a:xfrm>
            <a:off x="-164510" y="4289454"/>
            <a:ext cx="1001864" cy="100186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87" name="Rounded Rectangle 198">
            <a:extLst>
              <a:ext uri="{FF2B5EF4-FFF2-40B4-BE49-F238E27FC236}">
                <a16:creationId xmlns:a16="http://schemas.microsoft.com/office/drawing/2014/main" id="{5FDCDA50-5F85-49B9-BAEB-C03A348FDF43}"/>
              </a:ext>
            </a:extLst>
          </p:cNvPr>
          <p:cNvSpPr/>
          <p:nvPr/>
        </p:nvSpPr>
        <p:spPr>
          <a:xfrm>
            <a:off x="447382" y="3805870"/>
            <a:ext cx="676006" cy="676006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88" name="Rounded Rectangle 199">
            <a:extLst>
              <a:ext uri="{FF2B5EF4-FFF2-40B4-BE49-F238E27FC236}">
                <a16:creationId xmlns:a16="http://schemas.microsoft.com/office/drawing/2014/main" id="{D6AF29F5-FD7A-44A8-BD50-877DB8935384}"/>
              </a:ext>
            </a:extLst>
          </p:cNvPr>
          <p:cNvSpPr/>
          <p:nvPr/>
        </p:nvSpPr>
        <p:spPr>
          <a:xfrm>
            <a:off x="4680440" y="709541"/>
            <a:ext cx="1918954" cy="191895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89" name="Rounded Rectangle 200">
            <a:extLst>
              <a:ext uri="{FF2B5EF4-FFF2-40B4-BE49-F238E27FC236}">
                <a16:creationId xmlns:a16="http://schemas.microsoft.com/office/drawing/2014/main" id="{C8C355EC-E563-4AC8-B269-36F2FA61AA41}"/>
              </a:ext>
            </a:extLst>
          </p:cNvPr>
          <p:cNvSpPr/>
          <p:nvPr/>
        </p:nvSpPr>
        <p:spPr>
          <a:xfrm>
            <a:off x="4728457" y="-148925"/>
            <a:ext cx="510392" cy="510392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 dirty="0"/>
          </a:p>
        </p:txBody>
      </p:sp>
      <p:sp>
        <p:nvSpPr>
          <p:cNvPr id="190" name="Rounded Rectangle 201">
            <a:extLst>
              <a:ext uri="{FF2B5EF4-FFF2-40B4-BE49-F238E27FC236}">
                <a16:creationId xmlns:a16="http://schemas.microsoft.com/office/drawing/2014/main" id="{36E5D6B6-446B-4E9D-9FCF-14013EE32D92}"/>
              </a:ext>
            </a:extLst>
          </p:cNvPr>
          <p:cNvSpPr/>
          <p:nvPr/>
        </p:nvSpPr>
        <p:spPr>
          <a:xfrm>
            <a:off x="-239459" y="3156524"/>
            <a:ext cx="934838" cy="934838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grpSp>
        <p:nvGrpSpPr>
          <p:cNvPr id="111" name="Group 110"/>
          <p:cNvGrpSpPr/>
          <p:nvPr/>
        </p:nvGrpSpPr>
        <p:grpSpPr>
          <a:xfrm>
            <a:off x="94449" y="75698"/>
            <a:ext cx="2089685" cy="426011"/>
            <a:chOff x="125932" y="81438"/>
            <a:chExt cx="3570426" cy="727881"/>
          </a:xfrm>
        </p:grpSpPr>
        <p:grpSp>
          <p:nvGrpSpPr>
            <p:cNvPr id="2" name="Group 1"/>
            <p:cNvGrpSpPr/>
            <p:nvPr/>
          </p:nvGrpSpPr>
          <p:grpSpPr>
            <a:xfrm>
              <a:off x="125932" y="81438"/>
              <a:ext cx="2709356" cy="727881"/>
              <a:chOff x="316345" y="1448918"/>
              <a:chExt cx="2709356" cy="727881"/>
            </a:xfrm>
          </p:grpSpPr>
          <p:grpSp>
            <p:nvGrpSpPr>
              <p:cNvPr id="3" name="Group 2"/>
              <p:cNvGrpSpPr/>
              <p:nvPr/>
            </p:nvGrpSpPr>
            <p:grpSpPr>
              <a:xfrm>
                <a:off x="316345" y="1519172"/>
                <a:ext cx="606210" cy="654487"/>
                <a:chOff x="3378031" y="1271050"/>
                <a:chExt cx="1049821" cy="1133424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3535884" y="1388812"/>
                  <a:ext cx="69762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S</a:t>
                  </a: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4" name="Group 3"/>
              <p:cNvGrpSpPr/>
              <p:nvPr/>
            </p:nvGrpSpPr>
            <p:grpSpPr>
              <a:xfrm>
                <a:off x="863945" y="1458356"/>
                <a:ext cx="606210" cy="650153"/>
                <a:chOff x="3378031" y="1271050"/>
                <a:chExt cx="1049821" cy="1125919"/>
              </a:xfrm>
            </p:grpSpPr>
            <p:sp>
              <p:nvSpPr>
                <p:cNvPr id="17" name="Rounded Rectangle 16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3557526" y="1381307"/>
                  <a:ext cx="654345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L</a:t>
                  </a:r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5" name="Group 4"/>
              <p:cNvGrpSpPr/>
              <p:nvPr/>
            </p:nvGrpSpPr>
            <p:grpSpPr>
              <a:xfrm>
                <a:off x="1428572" y="1526646"/>
                <a:ext cx="606210" cy="650153"/>
                <a:chOff x="3378031" y="1271050"/>
                <a:chExt cx="1049821" cy="1125919"/>
              </a:xfrm>
            </p:grpSpPr>
            <p:sp>
              <p:nvSpPr>
                <p:cNvPr id="14" name="Rounded Rectangle 13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3685766" y="1381307"/>
                  <a:ext cx="397866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I</a:t>
                  </a:r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6" name="Group 5"/>
              <p:cNvGrpSpPr/>
              <p:nvPr/>
            </p:nvGrpSpPr>
            <p:grpSpPr>
              <a:xfrm>
                <a:off x="1922840" y="1448918"/>
                <a:ext cx="606210" cy="650153"/>
                <a:chOff x="3378031" y="1271050"/>
                <a:chExt cx="1049821" cy="1125919"/>
              </a:xfrm>
            </p:grpSpPr>
            <p:sp>
              <p:nvSpPr>
                <p:cNvPr id="11" name="Rounded Rectangle 10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3514246" y="1381307"/>
                  <a:ext cx="74090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D</a:t>
                  </a: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2</a:t>
                  </a:r>
                </a:p>
              </p:txBody>
            </p:sp>
          </p:grpSp>
          <p:grpSp>
            <p:nvGrpSpPr>
              <p:cNvPr id="7" name="Group 6"/>
              <p:cNvGrpSpPr/>
              <p:nvPr/>
            </p:nvGrpSpPr>
            <p:grpSpPr>
              <a:xfrm>
                <a:off x="2419491" y="1480751"/>
                <a:ext cx="606210" cy="650153"/>
                <a:chOff x="3378031" y="1271050"/>
                <a:chExt cx="1049821" cy="1125919"/>
              </a:xfrm>
            </p:grpSpPr>
            <p:sp>
              <p:nvSpPr>
                <p:cNvPr id="8" name="Rounded Rectangle 7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>
                  <a:off x="3535884" y="1381307"/>
                  <a:ext cx="69762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E</a:t>
                  </a:r>
                </a:p>
              </p:txBody>
            </p:sp>
            <p:sp>
              <p:nvSpPr>
                <p:cNvPr id="10" name="TextBox 9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</p:grpSp>
        <p:grpSp>
          <p:nvGrpSpPr>
            <p:cNvPr id="23" name="Group 22"/>
            <p:cNvGrpSpPr/>
            <p:nvPr/>
          </p:nvGrpSpPr>
          <p:grpSpPr>
            <a:xfrm>
              <a:off x="3090148" y="156026"/>
              <a:ext cx="606210" cy="650153"/>
              <a:chOff x="3378031" y="1271050"/>
              <a:chExt cx="1049821" cy="1125919"/>
            </a:xfrm>
          </p:grpSpPr>
          <p:sp>
            <p:nvSpPr>
              <p:cNvPr id="24" name="Rounded Rectangle 23"/>
              <p:cNvSpPr/>
              <p:nvPr/>
            </p:nvSpPr>
            <p:spPr>
              <a:xfrm>
                <a:off x="3378031" y="1271050"/>
                <a:ext cx="1013336" cy="1013336"/>
              </a:xfrm>
              <a:prstGeom prst="roundRect">
                <a:avLst>
                  <a:gd name="adj" fmla="val 4128"/>
                </a:avLst>
              </a:prstGeom>
              <a:gradFill>
                <a:gsLst>
                  <a:gs pos="1000">
                    <a:schemeClr val="bg2">
                      <a:lumMod val="20000"/>
                      <a:lumOff val="80000"/>
                    </a:schemeClr>
                  </a:gs>
                  <a:gs pos="18000">
                    <a:schemeClr val="accent1">
                      <a:lumMod val="0"/>
                      <a:lumOff val="100000"/>
                    </a:schemeClr>
                  </a:gs>
                  <a:gs pos="70000">
                    <a:schemeClr val="accent1">
                      <a:lumMod val="0"/>
                      <a:lumOff val="100000"/>
                    </a:schemeClr>
                  </a:gs>
                  <a:gs pos="100000">
                    <a:schemeClr val="bg2">
                      <a:lumMod val="27000"/>
                      <a:lumOff val="73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2286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balanced" dir="t"/>
              </a:scene3d>
              <a:sp3d prstMaterial="matte">
                <a:bevelT w="44450" h="12700" prst="coolSlan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endParaRPr lang="en-US" sz="1053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528380" y="1381307"/>
                <a:ext cx="697628" cy="1015662"/>
              </a:xfrm>
              <a:prstGeom prst="rect">
                <a:avLst/>
              </a:prstGeom>
              <a:noFill/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txBody>
              <a:bodyPr wrap="none" rtlCol="0">
                <a:normAutofit fontScale="40000" lnSpcReduction="20000"/>
              </a:bodyPr>
              <a:lstStyle/>
              <a:p>
                <a:pPr algn="ctr"/>
                <a:r>
                  <a:rPr lang="en-US" sz="4500" b="1" dirty="0">
                    <a:solidFill>
                      <a:schemeClr val="tx2">
                        <a:lumMod val="25000"/>
                        <a:alpha val="54000"/>
                      </a:schemeClr>
                    </a:solidFill>
                    <a:effectLst>
                      <a:innerShdw blurRad="63500" dist="50800" dir="13500000">
                        <a:prstClr val="black">
                          <a:alpha val="50000"/>
                        </a:prstClr>
                      </a:innerShdw>
                    </a:effectLst>
                    <a:latin typeface="Helvetica" charset="0"/>
                    <a:ea typeface="Helvetica" charset="0"/>
                    <a:cs typeface="Helvetica" charset="0"/>
                  </a:rPr>
                  <a:t>8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4107231" y="1992159"/>
                <a:ext cx="320621" cy="246221"/>
              </a:xfrm>
              <a:prstGeom prst="rect">
                <a:avLst/>
              </a:prstGeom>
              <a:noFill/>
            </p:spPr>
            <p:txBody>
              <a:bodyPr wrap="square" rtlCol="0">
                <a:normAutofit fontScale="25000" lnSpcReduction="20000"/>
              </a:bodyPr>
              <a:lstStyle/>
              <a:p>
                <a:pPr algn="ctr"/>
                <a:r>
                  <a:rPr lang="en-US" sz="750" b="1" dirty="0">
                    <a:solidFill>
                      <a:schemeClr val="tx2">
                        <a:lumMod val="25000"/>
                        <a:alpha val="67000"/>
                      </a:schemeClr>
                    </a:solidFill>
                    <a:latin typeface="Helvetica" charset="0"/>
                    <a:ea typeface="Helvetica" charset="0"/>
                    <a:cs typeface="Helvetica" charset="0"/>
                  </a:rPr>
                  <a:t>4</a:t>
                </a:r>
              </a:p>
            </p:txBody>
          </p:sp>
        </p:grpSp>
      </p:grpSp>
      <p:sp>
        <p:nvSpPr>
          <p:cNvPr id="27" name="TextBox 26"/>
          <p:cNvSpPr txBox="1"/>
          <p:nvPr/>
        </p:nvSpPr>
        <p:spPr>
          <a:xfrm>
            <a:off x="72677" y="1719537"/>
            <a:ext cx="172533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The quick brown fox jumped over the lazy dog.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-153777" y="2139191"/>
            <a:ext cx="167446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charset="0"/>
              <a:buChar char="•"/>
            </a:pPr>
            <a:r>
              <a:rPr lang="en-US" sz="900" dirty="0"/>
              <a:t>The quick brown fox jumped over the lazy dog.</a:t>
            </a:r>
          </a:p>
          <a:p>
            <a:endParaRPr lang="en-US" sz="900" dirty="0"/>
          </a:p>
        </p:txBody>
      </p:sp>
      <p:sp>
        <p:nvSpPr>
          <p:cNvPr id="109" name="TextBox 108"/>
          <p:cNvSpPr txBox="1"/>
          <p:nvPr/>
        </p:nvSpPr>
        <p:spPr>
          <a:xfrm>
            <a:off x="-153777" y="2619413"/>
            <a:ext cx="167446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charset="0"/>
              <a:buChar char="•"/>
            </a:pPr>
            <a:r>
              <a:rPr lang="en-US" sz="900"/>
              <a:t>The quick brown fox jumped over the lazy dog.</a:t>
            </a:r>
          </a:p>
          <a:p>
            <a:endParaRPr lang="en-US" sz="900" dirty="0"/>
          </a:p>
        </p:txBody>
      </p:sp>
      <p:sp>
        <p:nvSpPr>
          <p:cNvPr id="110" name="TextBox 109"/>
          <p:cNvSpPr txBox="1"/>
          <p:nvPr/>
        </p:nvSpPr>
        <p:spPr>
          <a:xfrm>
            <a:off x="-153777" y="3039451"/>
            <a:ext cx="167446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charset="0"/>
              <a:buChar char="•"/>
            </a:pPr>
            <a:r>
              <a:rPr lang="en-US" sz="900"/>
              <a:t>The quick brown fox jumped over the lazy dog.</a:t>
            </a:r>
          </a:p>
          <a:p>
            <a:endParaRPr lang="en-US" sz="900" dirty="0"/>
          </a:p>
        </p:txBody>
      </p:sp>
      <p:sp>
        <p:nvSpPr>
          <p:cNvPr id="112" name="TextBox 111"/>
          <p:cNvSpPr txBox="1"/>
          <p:nvPr/>
        </p:nvSpPr>
        <p:spPr>
          <a:xfrm>
            <a:off x="43932" y="533112"/>
            <a:ext cx="2028119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The quick brown fox jumped over the lazy dog.</a:t>
            </a:r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90C97364-4D9D-4F30-9F38-CCF2E7FC70B8}"/>
              </a:ext>
            </a:extLst>
          </p:cNvPr>
          <p:cNvGrpSpPr/>
          <p:nvPr/>
        </p:nvGrpSpPr>
        <p:grpSpPr>
          <a:xfrm>
            <a:off x="3872696" y="1673019"/>
            <a:ext cx="538853" cy="577914"/>
            <a:chOff x="3378031" y="1271050"/>
            <a:chExt cx="1049821" cy="1125919"/>
          </a:xfrm>
        </p:grpSpPr>
        <p:sp>
          <p:nvSpPr>
            <p:cNvPr id="115" name="Rounded Rectangle 28">
              <a:extLst>
                <a:ext uri="{FF2B5EF4-FFF2-40B4-BE49-F238E27FC236}">
                  <a16:creationId xmlns:a16="http://schemas.microsoft.com/office/drawing/2014/main" id="{EF6C8910-406E-41B3-94C9-6EC297ECE19D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CB1AD752-83BC-40BC-A132-87D05D405A5F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accent1">
                      <a:lumMod val="50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C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EB9A1405-236F-4993-8757-1C00B40B1646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9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C3A2F63A-B3CE-44A8-ABE5-F26223DE3232}"/>
              </a:ext>
            </a:extLst>
          </p:cNvPr>
          <p:cNvGrpSpPr/>
          <p:nvPr/>
        </p:nvGrpSpPr>
        <p:grpSpPr>
          <a:xfrm rot="1117547">
            <a:off x="3879148" y="677081"/>
            <a:ext cx="538853" cy="581766"/>
            <a:chOff x="3378031" y="1271050"/>
            <a:chExt cx="1049821" cy="1133424"/>
          </a:xfrm>
        </p:grpSpPr>
        <p:sp>
          <p:nvSpPr>
            <p:cNvPr id="119" name="Rounded Rectangle 32">
              <a:extLst>
                <a:ext uri="{FF2B5EF4-FFF2-40B4-BE49-F238E27FC236}">
                  <a16:creationId xmlns:a16="http://schemas.microsoft.com/office/drawing/2014/main" id="{D70CCB11-4B75-4D41-8BA0-DA39021E7BCC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E89FB90C-3111-4058-8BF3-935C96FE68D4}"/>
                </a:ext>
              </a:extLst>
            </p:cNvPr>
            <p:cNvSpPr txBox="1"/>
            <p:nvPr/>
          </p:nvSpPr>
          <p:spPr>
            <a:xfrm>
              <a:off x="3535884" y="1388812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accent5"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S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EECA342A-52D6-4D0E-B9E1-28D6C51B7C0F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9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F5B34DA7-47AB-49A9-B7FE-9B6AE66BCC8F}"/>
              </a:ext>
            </a:extLst>
          </p:cNvPr>
          <p:cNvGrpSpPr/>
          <p:nvPr/>
        </p:nvGrpSpPr>
        <p:grpSpPr>
          <a:xfrm rot="20135054">
            <a:off x="3912839" y="1161909"/>
            <a:ext cx="538853" cy="581766"/>
            <a:chOff x="3378031" y="1271050"/>
            <a:chExt cx="1049821" cy="1133424"/>
          </a:xfrm>
        </p:grpSpPr>
        <p:sp>
          <p:nvSpPr>
            <p:cNvPr id="130" name="Rounded Rectangle 36">
              <a:extLst>
                <a:ext uri="{FF2B5EF4-FFF2-40B4-BE49-F238E27FC236}">
                  <a16:creationId xmlns:a16="http://schemas.microsoft.com/office/drawing/2014/main" id="{C796C90A-DE6E-4880-BDDB-9211D1543D29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A3B09DA9-70A0-45EB-88DE-F25C266106DB}"/>
                </a:ext>
              </a:extLst>
            </p:cNvPr>
            <p:cNvSpPr txBox="1"/>
            <p:nvPr/>
          </p:nvSpPr>
          <p:spPr>
            <a:xfrm>
              <a:off x="3514246" y="1388812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accent3">
                      <a:lumMod val="7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U</a:t>
              </a: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260DD562-286C-4539-AE06-1273AB2428A5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9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DA496E30-3A06-48D3-B6B4-8B49D0B98EFD}"/>
              </a:ext>
            </a:extLst>
          </p:cNvPr>
          <p:cNvGrpSpPr/>
          <p:nvPr/>
        </p:nvGrpSpPr>
        <p:grpSpPr>
          <a:xfrm>
            <a:off x="3891573" y="2770627"/>
            <a:ext cx="538853" cy="577914"/>
            <a:chOff x="3378031" y="1271050"/>
            <a:chExt cx="1049821" cy="1125919"/>
          </a:xfrm>
        </p:grpSpPr>
        <p:sp>
          <p:nvSpPr>
            <p:cNvPr id="134" name="Rounded Rectangle 40">
              <a:extLst>
                <a:ext uri="{FF2B5EF4-FFF2-40B4-BE49-F238E27FC236}">
                  <a16:creationId xmlns:a16="http://schemas.microsoft.com/office/drawing/2014/main" id="{6A1492C9-17B2-4A99-937B-2F592F917C7C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4AA1D40B-1609-4939-B13F-A6F31AA6FEA0}"/>
                </a:ext>
              </a:extLst>
            </p:cNvPr>
            <p:cNvSpPr txBox="1"/>
            <p:nvPr/>
          </p:nvSpPr>
          <p:spPr>
            <a:xfrm>
              <a:off x="3535884" y="1381307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accent6">
                      <a:lumMod val="60000"/>
                      <a:lumOff val="40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E</a:t>
              </a: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1BD55B48-BBE1-4CE6-A446-8D8653B9B9ED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9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6C40560E-5B0D-44B3-AD2F-EC40C6EF572F}"/>
              </a:ext>
            </a:extLst>
          </p:cNvPr>
          <p:cNvGrpSpPr/>
          <p:nvPr/>
        </p:nvGrpSpPr>
        <p:grpSpPr>
          <a:xfrm>
            <a:off x="3891573" y="2238649"/>
            <a:ext cx="538853" cy="577914"/>
            <a:chOff x="3378031" y="1271050"/>
            <a:chExt cx="1049821" cy="1125919"/>
          </a:xfrm>
        </p:grpSpPr>
        <p:sp>
          <p:nvSpPr>
            <p:cNvPr id="138" name="Rounded Rectangle 44">
              <a:extLst>
                <a:ext uri="{FF2B5EF4-FFF2-40B4-BE49-F238E27FC236}">
                  <a16:creationId xmlns:a16="http://schemas.microsoft.com/office/drawing/2014/main" id="{FB87B12F-35BD-4EE8-AA3F-EE0BA0B617CC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9443EF16-D9CD-4394-B00D-099B77DBB437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bg2">
                      <a:lumMod val="60000"/>
                      <a:lumOff val="40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C</a:t>
              </a: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D8BFE772-5906-42F5-8906-BAB304DF9148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9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9C131C49-2A99-47D4-8A51-40E369C2BCCF}"/>
              </a:ext>
            </a:extLst>
          </p:cNvPr>
          <p:cNvGrpSpPr/>
          <p:nvPr/>
        </p:nvGrpSpPr>
        <p:grpSpPr>
          <a:xfrm rot="1117547">
            <a:off x="3882121" y="3269252"/>
            <a:ext cx="538853" cy="581766"/>
            <a:chOff x="3378031" y="1271050"/>
            <a:chExt cx="1049821" cy="1133424"/>
          </a:xfrm>
        </p:grpSpPr>
        <p:sp>
          <p:nvSpPr>
            <p:cNvPr id="142" name="Rounded Rectangle 48">
              <a:extLst>
                <a:ext uri="{FF2B5EF4-FFF2-40B4-BE49-F238E27FC236}">
                  <a16:creationId xmlns:a16="http://schemas.microsoft.com/office/drawing/2014/main" id="{9CEA09E8-A326-436B-B715-AAF72F6E7471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B4EFF513-E237-415C-8D23-9C438323F7BD}"/>
                </a:ext>
              </a:extLst>
            </p:cNvPr>
            <p:cNvSpPr txBox="1"/>
            <p:nvPr/>
          </p:nvSpPr>
          <p:spPr>
            <a:xfrm>
              <a:off x="3535884" y="1388812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accent4">
                      <a:lumMod val="7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S</a:t>
              </a: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F58A7B82-89E1-4106-B605-7C07E54CD608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9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5E487754-61A3-4CDD-8674-995AB37F7F8C}"/>
              </a:ext>
            </a:extLst>
          </p:cNvPr>
          <p:cNvGrpSpPr/>
          <p:nvPr/>
        </p:nvGrpSpPr>
        <p:grpSpPr>
          <a:xfrm>
            <a:off x="3882121" y="3824954"/>
            <a:ext cx="538853" cy="581766"/>
            <a:chOff x="3378031" y="1271050"/>
            <a:chExt cx="1049821" cy="1133424"/>
          </a:xfrm>
        </p:grpSpPr>
        <p:sp>
          <p:nvSpPr>
            <p:cNvPr id="146" name="Rounded Rectangle 52">
              <a:extLst>
                <a:ext uri="{FF2B5EF4-FFF2-40B4-BE49-F238E27FC236}">
                  <a16:creationId xmlns:a16="http://schemas.microsoft.com/office/drawing/2014/main" id="{163AF720-55B1-454D-8F9E-922E43DB61AB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alanced" dir="t"/>
            </a:scene3d>
            <a:sp3d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118"/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1AE79703-2C04-43C3-A2E4-95C70704E99F}"/>
                </a:ext>
              </a:extLst>
            </p:cNvPr>
            <p:cNvSpPr txBox="1"/>
            <p:nvPr/>
          </p:nvSpPr>
          <p:spPr>
            <a:xfrm>
              <a:off x="3535884" y="1388812"/>
              <a:ext cx="69762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none" rtlCol="0">
              <a:normAutofit fontScale="62500" lnSpcReduction="20000"/>
            </a:bodyPr>
            <a:lstStyle/>
            <a:p>
              <a:pPr algn="ctr"/>
              <a:r>
                <a:rPr lang="en-US" sz="5333" b="1" dirty="0">
                  <a:solidFill>
                    <a:schemeClr val="accent5">
                      <a:lumMod val="60000"/>
                      <a:lumOff val="40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S</a:t>
              </a: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8731E989-92CA-4B10-9F12-342A1828DCAA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</p:spPr>
          <p:txBody>
            <a:bodyPr wrap="square" rtlCol="0">
              <a:normAutofit fontScale="25000" lnSpcReduction="20000"/>
            </a:bodyPr>
            <a:lstStyle/>
            <a:p>
              <a:pPr algn="ctr"/>
              <a:r>
                <a:rPr lang="en-US" sz="889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BAC054D5-D4E2-4F50-A69F-57E5D322060D}"/>
              </a:ext>
            </a:extLst>
          </p:cNvPr>
          <p:cNvGrpSpPr/>
          <p:nvPr/>
        </p:nvGrpSpPr>
        <p:grpSpPr>
          <a:xfrm>
            <a:off x="1798013" y="1163492"/>
            <a:ext cx="2184329" cy="553460"/>
            <a:chOff x="2766570" y="2660078"/>
            <a:chExt cx="2457370" cy="622643"/>
          </a:xfrm>
        </p:grpSpPr>
        <p:sp>
          <p:nvSpPr>
            <p:cNvPr id="150" name="Pentagon 61">
              <a:extLst>
                <a:ext uri="{FF2B5EF4-FFF2-40B4-BE49-F238E27FC236}">
                  <a16:creationId xmlns:a16="http://schemas.microsoft.com/office/drawing/2014/main" id="{BB1A86AE-DD06-4CDE-95E4-950942F4A782}"/>
                </a:ext>
              </a:extLst>
            </p:cNvPr>
            <p:cNvSpPr/>
            <p:nvPr/>
          </p:nvSpPr>
          <p:spPr>
            <a:xfrm>
              <a:off x="3027406" y="2664835"/>
              <a:ext cx="2196534" cy="611647"/>
            </a:xfrm>
            <a:prstGeom prst="homePlate">
              <a:avLst/>
            </a:prstGeom>
            <a:gradFill>
              <a:gsLst>
                <a:gs pos="0">
                  <a:schemeClr val="tx1">
                    <a:lumMod val="95000"/>
                    <a:alpha val="54000"/>
                  </a:schemeClr>
                </a:gs>
                <a:gs pos="28000">
                  <a:schemeClr val="tx1">
                    <a:lumMod val="85000"/>
                    <a:alpha val="74000"/>
                  </a:schemeClr>
                </a:gs>
                <a:gs pos="76000">
                  <a:schemeClr val="tx1"/>
                </a:gs>
              </a:gsLst>
              <a:lin ang="16200000" scaled="1"/>
            </a:gra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F68F498B-2595-4608-9394-19E6D8A61E81}"/>
                </a:ext>
              </a:extLst>
            </p:cNvPr>
            <p:cNvSpPr txBox="1"/>
            <p:nvPr/>
          </p:nvSpPr>
          <p:spPr>
            <a:xfrm>
              <a:off x="3277117" y="2670681"/>
              <a:ext cx="1509788" cy="2886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67" b="1" dirty="0">
                  <a:solidFill>
                    <a:schemeClr val="bg1"/>
                  </a:solidFill>
                </a:rPr>
                <a:t>The quick brown fox</a:t>
              </a: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257FC3C9-8F85-4FF2-BD88-F1883421DAF9}"/>
                </a:ext>
              </a:extLst>
            </p:cNvPr>
            <p:cNvSpPr txBox="1"/>
            <p:nvPr/>
          </p:nvSpPr>
          <p:spPr>
            <a:xfrm>
              <a:off x="3277117" y="2870973"/>
              <a:ext cx="1690126" cy="4117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89" dirty="0">
                  <a:solidFill>
                    <a:schemeClr val="bg1"/>
                  </a:solidFill>
                </a:rPr>
                <a:t>The quick brown fox jumped</a:t>
              </a:r>
            </a:p>
            <a:p>
              <a:r>
                <a:rPr lang="en-US" sz="889" dirty="0">
                  <a:solidFill>
                    <a:schemeClr val="bg1"/>
                  </a:solidFill>
                </a:rPr>
                <a:t>over the lazy dog</a:t>
              </a:r>
            </a:p>
          </p:txBody>
        </p:sp>
        <p:sp>
          <p:nvSpPr>
            <p:cNvPr id="153" name="Chevron 75">
              <a:extLst>
                <a:ext uri="{FF2B5EF4-FFF2-40B4-BE49-F238E27FC236}">
                  <a16:creationId xmlns:a16="http://schemas.microsoft.com/office/drawing/2014/main" id="{EA8331B8-F0CB-4AB7-9FC0-C39632C3E195}"/>
                </a:ext>
              </a:extLst>
            </p:cNvPr>
            <p:cNvSpPr/>
            <p:nvPr/>
          </p:nvSpPr>
          <p:spPr>
            <a:xfrm>
              <a:off x="2766570" y="2660078"/>
              <a:ext cx="521672" cy="621159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>
                <a:solidFill>
                  <a:schemeClr val="tx1"/>
                </a:solidFill>
              </a:endParaRPr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C82F6CD3-F2AD-4B6F-ACEB-E0ADDCE8A372}"/>
              </a:ext>
            </a:extLst>
          </p:cNvPr>
          <p:cNvGrpSpPr/>
          <p:nvPr/>
        </p:nvGrpSpPr>
        <p:grpSpPr>
          <a:xfrm>
            <a:off x="1798013" y="2215619"/>
            <a:ext cx="2184329" cy="553460"/>
            <a:chOff x="2766570" y="2660078"/>
            <a:chExt cx="2457370" cy="622643"/>
          </a:xfrm>
        </p:grpSpPr>
        <p:sp>
          <p:nvSpPr>
            <p:cNvPr id="155" name="Pentagon 78">
              <a:extLst>
                <a:ext uri="{FF2B5EF4-FFF2-40B4-BE49-F238E27FC236}">
                  <a16:creationId xmlns:a16="http://schemas.microsoft.com/office/drawing/2014/main" id="{93904276-67BA-4390-ACE6-4DFE2A2E1C2E}"/>
                </a:ext>
              </a:extLst>
            </p:cNvPr>
            <p:cNvSpPr/>
            <p:nvPr/>
          </p:nvSpPr>
          <p:spPr>
            <a:xfrm>
              <a:off x="3027406" y="2664835"/>
              <a:ext cx="2196534" cy="611647"/>
            </a:xfrm>
            <a:prstGeom prst="homePlate">
              <a:avLst/>
            </a:prstGeom>
            <a:gradFill>
              <a:gsLst>
                <a:gs pos="0">
                  <a:schemeClr val="tx1">
                    <a:lumMod val="95000"/>
                    <a:alpha val="54000"/>
                  </a:schemeClr>
                </a:gs>
                <a:gs pos="28000">
                  <a:schemeClr val="tx1">
                    <a:lumMod val="85000"/>
                    <a:alpha val="74000"/>
                  </a:schemeClr>
                </a:gs>
                <a:gs pos="76000">
                  <a:schemeClr val="tx1"/>
                </a:gs>
              </a:gsLst>
              <a:lin ang="16200000" scaled="1"/>
            </a:gra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FE57F201-2237-4F3D-B1D4-29814D507DE6}"/>
                </a:ext>
              </a:extLst>
            </p:cNvPr>
            <p:cNvSpPr txBox="1"/>
            <p:nvPr/>
          </p:nvSpPr>
          <p:spPr>
            <a:xfrm>
              <a:off x="3277117" y="2670681"/>
              <a:ext cx="1509788" cy="2886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67" b="1" dirty="0">
                  <a:solidFill>
                    <a:schemeClr val="bg1"/>
                  </a:solidFill>
                </a:rPr>
                <a:t>The quick brown fox</a:t>
              </a: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DEFBC014-BBE9-4A54-83BF-F366E2F5A165}"/>
                </a:ext>
              </a:extLst>
            </p:cNvPr>
            <p:cNvSpPr txBox="1"/>
            <p:nvPr/>
          </p:nvSpPr>
          <p:spPr>
            <a:xfrm>
              <a:off x="3277117" y="2870973"/>
              <a:ext cx="1690126" cy="4117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89" dirty="0">
                  <a:solidFill>
                    <a:schemeClr val="bg1"/>
                  </a:solidFill>
                </a:rPr>
                <a:t>The quick brown fox jumped</a:t>
              </a:r>
            </a:p>
            <a:p>
              <a:r>
                <a:rPr lang="en-US" sz="889" dirty="0">
                  <a:solidFill>
                    <a:schemeClr val="bg1"/>
                  </a:solidFill>
                </a:rPr>
                <a:t>over the lazy dog</a:t>
              </a:r>
            </a:p>
          </p:txBody>
        </p:sp>
        <p:sp>
          <p:nvSpPr>
            <p:cNvPr id="158" name="Chevron 81">
              <a:extLst>
                <a:ext uri="{FF2B5EF4-FFF2-40B4-BE49-F238E27FC236}">
                  <a16:creationId xmlns:a16="http://schemas.microsoft.com/office/drawing/2014/main" id="{6655B7F4-B8BB-4CDD-BDDF-8352B67D685C}"/>
                </a:ext>
              </a:extLst>
            </p:cNvPr>
            <p:cNvSpPr/>
            <p:nvPr/>
          </p:nvSpPr>
          <p:spPr>
            <a:xfrm>
              <a:off x="2766570" y="2660078"/>
              <a:ext cx="521672" cy="621159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>
                <a:solidFill>
                  <a:schemeClr val="tx1"/>
                </a:solidFill>
              </a:endParaRPr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6F70BF38-4E54-4F67-A107-75AB1952F628}"/>
              </a:ext>
            </a:extLst>
          </p:cNvPr>
          <p:cNvGrpSpPr/>
          <p:nvPr/>
        </p:nvGrpSpPr>
        <p:grpSpPr>
          <a:xfrm>
            <a:off x="1798013" y="3276265"/>
            <a:ext cx="2184329" cy="553460"/>
            <a:chOff x="2766570" y="2660078"/>
            <a:chExt cx="2457370" cy="622643"/>
          </a:xfrm>
        </p:grpSpPr>
        <p:sp>
          <p:nvSpPr>
            <p:cNvPr id="160" name="Pentagon 83">
              <a:extLst>
                <a:ext uri="{FF2B5EF4-FFF2-40B4-BE49-F238E27FC236}">
                  <a16:creationId xmlns:a16="http://schemas.microsoft.com/office/drawing/2014/main" id="{06440C54-7B20-4F09-AD74-D0BFA6A77CAE}"/>
                </a:ext>
              </a:extLst>
            </p:cNvPr>
            <p:cNvSpPr/>
            <p:nvPr/>
          </p:nvSpPr>
          <p:spPr>
            <a:xfrm>
              <a:off x="3027406" y="2664835"/>
              <a:ext cx="2196534" cy="611647"/>
            </a:xfrm>
            <a:prstGeom prst="homePlate">
              <a:avLst/>
            </a:prstGeom>
            <a:gradFill>
              <a:gsLst>
                <a:gs pos="0">
                  <a:schemeClr val="tx1">
                    <a:lumMod val="95000"/>
                    <a:alpha val="54000"/>
                  </a:schemeClr>
                </a:gs>
                <a:gs pos="28000">
                  <a:schemeClr val="tx1">
                    <a:lumMod val="85000"/>
                    <a:alpha val="74000"/>
                  </a:schemeClr>
                </a:gs>
                <a:gs pos="76000">
                  <a:schemeClr val="tx1"/>
                </a:gs>
              </a:gsLst>
              <a:lin ang="16200000" scaled="1"/>
            </a:gra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19BAE58E-6F1D-461A-AEA2-D86533E04D3E}"/>
                </a:ext>
              </a:extLst>
            </p:cNvPr>
            <p:cNvSpPr txBox="1"/>
            <p:nvPr/>
          </p:nvSpPr>
          <p:spPr>
            <a:xfrm>
              <a:off x="3277117" y="2670681"/>
              <a:ext cx="1509788" cy="2886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67" b="1" dirty="0">
                  <a:solidFill>
                    <a:schemeClr val="bg1"/>
                  </a:solidFill>
                </a:rPr>
                <a:t>The quick brown fox</a:t>
              </a:r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3047E732-14C6-48D1-9896-4C18B8371846}"/>
                </a:ext>
              </a:extLst>
            </p:cNvPr>
            <p:cNvSpPr txBox="1"/>
            <p:nvPr/>
          </p:nvSpPr>
          <p:spPr>
            <a:xfrm>
              <a:off x="3277117" y="2870973"/>
              <a:ext cx="1690126" cy="4117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89" dirty="0">
                  <a:solidFill>
                    <a:schemeClr val="bg1"/>
                  </a:solidFill>
                </a:rPr>
                <a:t>The quick brown fox jumped</a:t>
              </a:r>
            </a:p>
            <a:p>
              <a:r>
                <a:rPr lang="en-US" sz="889" dirty="0">
                  <a:solidFill>
                    <a:schemeClr val="bg1"/>
                  </a:solidFill>
                </a:rPr>
                <a:t>over the lazy dog</a:t>
              </a:r>
            </a:p>
          </p:txBody>
        </p:sp>
        <p:sp>
          <p:nvSpPr>
            <p:cNvPr id="163" name="Chevron 86">
              <a:extLst>
                <a:ext uri="{FF2B5EF4-FFF2-40B4-BE49-F238E27FC236}">
                  <a16:creationId xmlns:a16="http://schemas.microsoft.com/office/drawing/2014/main" id="{FA1728C9-2BDD-4B27-B3BE-0641432705BF}"/>
                </a:ext>
              </a:extLst>
            </p:cNvPr>
            <p:cNvSpPr/>
            <p:nvPr/>
          </p:nvSpPr>
          <p:spPr>
            <a:xfrm>
              <a:off x="2766570" y="2660078"/>
              <a:ext cx="521672" cy="621159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>
                <a:solidFill>
                  <a:schemeClr val="tx1"/>
                </a:solidFill>
              </a:endParaRPr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7FFEC570-4080-4C72-B409-939EFB28A837}"/>
              </a:ext>
            </a:extLst>
          </p:cNvPr>
          <p:cNvGrpSpPr/>
          <p:nvPr/>
        </p:nvGrpSpPr>
        <p:grpSpPr>
          <a:xfrm flipH="1">
            <a:off x="4321223" y="727109"/>
            <a:ext cx="2184329" cy="553460"/>
            <a:chOff x="2766570" y="2660078"/>
            <a:chExt cx="2457370" cy="622643"/>
          </a:xfrm>
        </p:grpSpPr>
        <p:sp>
          <p:nvSpPr>
            <p:cNvPr id="165" name="Pentagon 88">
              <a:extLst>
                <a:ext uri="{FF2B5EF4-FFF2-40B4-BE49-F238E27FC236}">
                  <a16:creationId xmlns:a16="http://schemas.microsoft.com/office/drawing/2014/main" id="{4759E170-50FB-4DB5-B7A2-C0C10D80DCF0}"/>
                </a:ext>
              </a:extLst>
            </p:cNvPr>
            <p:cNvSpPr/>
            <p:nvPr/>
          </p:nvSpPr>
          <p:spPr>
            <a:xfrm>
              <a:off x="3027406" y="2664835"/>
              <a:ext cx="2196534" cy="611647"/>
            </a:xfrm>
            <a:prstGeom prst="homePlate">
              <a:avLst/>
            </a:prstGeom>
            <a:gradFill>
              <a:gsLst>
                <a:gs pos="0">
                  <a:schemeClr val="tx1">
                    <a:lumMod val="95000"/>
                    <a:alpha val="54000"/>
                  </a:schemeClr>
                </a:gs>
                <a:gs pos="28000">
                  <a:schemeClr val="tx1">
                    <a:lumMod val="85000"/>
                    <a:alpha val="74000"/>
                  </a:schemeClr>
                </a:gs>
                <a:gs pos="76000">
                  <a:schemeClr val="tx1"/>
                </a:gs>
              </a:gsLst>
              <a:lin ang="16200000" scaled="1"/>
            </a:gra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BA76023C-FA1A-44D0-91EE-142FD88006C7}"/>
                </a:ext>
              </a:extLst>
            </p:cNvPr>
            <p:cNvSpPr txBox="1"/>
            <p:nvPr/>
          </p:nvSpPr>
          <p:spPr>
            <a:xfrm>
              <a:off x="3252672" y="2670681"/>
              <a:ext cx="1509788" cy="2886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67" b="1" dirty="0">
                  <a:solidFill>
                    <a:schemeClr val="bg1"/>
                  </a:solidFill>
                </a:rPr>
                <a:t>The quick brown fox</a:t>
              </a: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E5B8B352-F424-45AD-B56A-E2B0E1A1BE6A}"/>
                </a:ext>
              </a:extLst>
            </p:cNvPr>
            <p:cNvSpPr txBox="1"/>
            <p:nvPr/>
          </p:nvSpPr>
          <p:spPr>
            <a:xfrm>
              <a:off x="3256038" y="2870973"/>
              <a:ext cx="1690126" cy="4117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89" dirty="0">
                  <a:solidFill>
                    <a:schemeClr val="bg1"/>
                  </a:solidFill>
                </a:rPr>
                <a:t>The quick brown fox jumped</a:t>
              </a:r>
            </a:p>
            <a:p>
              <a:r>
                <a:rPr lang="en-US" sz="889" dirty="0">
                  <a:solidFill>
                    <a:schemeClr val="bg1"/>
                  </a:solidFill>
                </a:rPr>
                <a:t>over the lazy dog</a:t>
              </a:r>
            </a:p>
          </p:txBody>
        </p:sp>
        <p:sp>
          <p:nvSpPr>
            <p:cNvPr id="168" name="Chevron 91">
              <a:extLst>
                <a:ext uri="{FF2B5EF4-FFF2-40B4-BE49-F238E27FC236}">
                  <a16:creationId xmlns:a16="http://schemas.microsoft.com/office/drawing/2014/main" id="{17568F1A-14B6-433C-B446-9AFEE29634AD}"/>
                </a:ext>
              </a:extLst>
            </p:cNvPr>
            <p:cNvSpPr/>
            <p:nvPr/>
          </p:nvSpPr>
          <p:spPr>
            <a:xfrm>
              <a:off x="2766570" y="2660078"/>
              <a:ext cx="521672" cy="621159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>
                <a:solidFill>
                  <a:schemeClr val="tx1"/>
                </a:solidFill>
              </a:endParaRPr>
            </a:p>
          </p:txBody>
        </p: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7A2A4C83-26B4-4E86-9164-7EF400156F06}"/>
              </a:ext>
            </a:extLst>
          </p:cNvPr>
          <p:cNvGrpSpPr/>
          <p:nvPr/>
        </p:nvGrpSpPr>
        <p:grpSpPr>
          <a:xfrm flipH="1">
            <a:off x="4321223" y="1667566"/>
            <a:ext cx="2184329" cy="553460"/>
            <a:chOff x="2766570" y="2660078"/>
            <a:chExt cx="2457370" cy="622643"/>
          </a:xfrm>
        </p:grpSpPr>
        <p:sp>
          <p:nvSpPr>
            <p:cNvPr id="170" name="Pentagon 93">
              <a:extLst>
                <a:ext uri="{FF2B5EF4-FFF2-40B4-BE49-F238E27FC236}">
                  <a16:creationId xmlns:a16="http://schemas.microsoft.com/office/drawing/2014/main" id="{77CF6318-C8CE-48A6-9DCF-CC429529D377}"/>
                </a:ext>
              </a:extLst>
            </p:cNvPr>
            <p:cNvSpPr/>
            <p:nvPr/>
          </p:nvSpPr>
          <p:spPr>
            <a:xfrm>
              <a:off x="3027406" y="2664835"/>
              <a:ext cx="2196534" cy="611647"/>
            </a:xfrm>
            <a:prstGeom prst="homePlate">
              <a:avLst/>
            </a:prstGeom>
            <a:gradFill>
              <a:gsLst>
                <a:gs pos="0">
                  <a:schemeClr val="tx1">
                    <a:lumMod val="95000"/>
                    <a:alpha val="54000"/>
                  </a:schemeClr>
                </a:gs>
                <a:gs pos="28000">
                  <a:schemeClr val="tx1">
                    <a:lumMod val="85000"/>
                    <a:alpha val="74000"/>
                  </a:schemeClr>
                </a:gs>
                <a:gs pos="76000">
                  <a:schemeClr val="tx1"/>
                </a:gs>
              </a:gsLst>
              <a:lin ang="16200000" scaled="1"/>
            </a:gra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BC59B93E-40E1-42DC-B50B-E38AA97CB693}"/>
                </a:ext>
              </a:extLst>
            </p:cNvPr>
            <p:cNvSpPr txBox="1"/>
            <p:nvPr/>
          </p:nvSpPr>
          <p:spPr>
            <a:xfrm>
              <a:off x="3252672" y="2670681"/>
              <a:ext cx="1509788" cy="2886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67" b="1" dirty="0">
                  <a:solidFill>
                    <a:schemeClr val="bg1"/>
                  </a:solidFill>
                </a:rPr>
                <a:t>The quick brown fox</a:t>
              </a:r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7700458A-B969-4137-B80F-FEF41DEC8F42}"/>
                </a:ext>
              </a:extLst>
            </p:cNvPr>
            <p:cNvSpPr txBox="1"/>
            <p:nvPr/>
          </p:nvSpPr>
          <p:spPr>
            <a:xfrm>
              <a:off x="3256038" y="2870973"/>
              <a:ext cx="1690126" cy="4117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89" dirty="0">
                  <a:solidFill>
                    <a:schemeClr val="bg1"/>
                  </a:solidFill>
                </a:rPr>
                <a:t>The quick brown fox jumped</a:t>
              </a:r>
            </a:p>
            <a:p>
              <a:r>
                <a:rPr lang="en-US" sz="889" dirty="0">
                  <a:solidFill>
                    <a:schemeClr val="bg1"/>
                  </a:solidFill>
                </a:rPr>
                <a:t>over the lazy dog</a:t>
              </a:r>
            </a:p>
          </p:txBody>
        </p:sp>
        <p:sp>
          <p:nvSpPr>
            <p:cNvPr id="173" name="Chevron 96">
              <a:extLst>
                <a:ext uri="{FF2B5EF4-FFF2-40B4-BE49-F238E27FC236}">
                  <a16:creationId xmlns:a16="http://schemas.microsoft.com/office/drawing/2014/main" id="{99B06397-49C2-4CC3-8BB0-A4B5C9EF2AF1}"/>
                </a:ext>
              </a:extLst>
            </p:cNvPr>
            <p:cNvSpPr/>
            <p:nvPr/>
          </p:nvSpPr>
          <p:spPr>
            <a:xfrm>
              <a:off x="2766570" y="2660078"/>
              <a:ext cx="521672" cy="621159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>
                <a:solidFill>
                  <a:schemeClr val="tx1"/>
                </a:solidFill>
              </a:endParaRPr>
            </a:p>
          </p:txBody>
        </p: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7BCDF9CF-C666-4638-BC60-1E56C2BFCAE6}"/>
              </a:ext>
            </a:extLst>
          </p:cNvPr>
          <p:cNvGrpSpPr/>
          <p:nvPr/>
        </p:nvGrpSpPr>
        <p:grpSpPr>
          <a:xfrm flipH="1">
            <a:off x="4321223" y="2733549"/>
            <a:ext cx="2184329" cy="553460"/>
            <a:chOff x="2766570" y="2660078"/>
            <a:chExt cx="2457370" cy="622643"/>
          </a:xfrm>
        </p:grpSpPr>
        <p:sp>
          <p:nvSpPr>
            <p:cNvPr id="175" name="Pentagon 98">
              <a:extLst>
                <a:ext uri="{FF2B5EF4-FFF2-40B4-BE49-F238E27FC236}">
                  <a16:creationId xmlns:a16="http://schemas.microsoft.com/office/drawing/2014/main" id="{0988F565-A965-45A8-8786-467AFD902B0C}"/>
                </a:ext>
              </a:extLst>
            </p:cNvPr>
            <p:cNvSpPr/>
            <p:nvPr/>
          </p:nvSpPr>
          <p:spPr>
            <a:xfrm>
              <a:off x="3027406" y="2664835"/>
              <a:ext cx="2196534" cy="611647"/>
            </a:xfrm>
            <a:prstGeom prst="homePlate">
              <a:avLst/>
            </a:prstGeom>
            <a:gradFill>
              <a:gsLst>
                <a:gs pos="0">
                  <a:schemeClr val="tx1">
                    <a:lumMod val="95000"/>
                    <a:alpha val="54000"/>
                  </a:schemeClr>
                </a:gs>
                <a:gs pos="28000">
                  <a:schemeClr val="tx1">
                    <a:lumMod val="85000"/>
                    <a:alpha val="74000"/>
                  </a:schemeClr>
                </a:gs>
                <a:gs pos="76000">
                  <a:schemeClr val="tx1"/>
                </a:gs>
              </a:gsLst>
              <a:lin ang="16200000" scaled="1"/>
            </a:gra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50248DE6-8D0B-4684-A8BB-FC066BBB4A0D}"/>
                </a:ext>
              </a:extLst>
            </p:cNvPr>
            <p:cNvSpPr txBox="1"/>
            <p:nvPr/>
          </p:nvSpPr>
          <p:spPr>
            <a:xfrm>
              <a:off x="3252672" y="2670681"/>
              <a:ext cx="1509788" cy="2886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67" b="1" dirty="0">
                  <a:solidFill>
                    <a:schemeClr val="bg1"/>
                  </a:solidFill>
                </a:rPr>
                <a:t>The quick brown fox</a:t>
              </a: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D35D2231-2D74-4526-AF65-C6D77FEA74D8}"/>
                </a:ext>
              </a:extLst>
            </p:cNvPr>
            <p:cNvSpPr txBox="1"/>
            <p:nvPr/>
          </p:nvSpPr>
          <p:spPr>
            <a:xfrm>
              <a:off x="3256038" y="2870973"/>
              <a:ext cx="1690126" cy="4117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89" dirty="0">
                  <a:solidFill>
                    <a:schemeClr val="bg1"/>
                  </a:solidFill>
                </a:rPr>
                <a:t>The quick brown fox jumped</a:t>
              </a:r>
            </a:p>
            <a:p>
              <a:r>
                <a:rPr lang="en-US" sz="889" dirty="0">
                  <a:solidFill>
                    <a:schemeClr val="bg1"/>
                  </a:solidFill>
                </a:rPr>
                <a:t>over the lazy dog</a:t>
              </a:r>
            </a:p>
          </p:txBody>
        </p:sp>
        <p:sp>
          <p:nvSpPr>
            <p:cNvPr id="178" name="Chevron 101">
              <a:extLst>
                <a:ext uri="{FF2B5EF4-FFF2-40B4-BE49-F238E27FC236}">
                  <a16:creationId xmlns:a16="http://schemas.microsoft.com/office/drawing/2014/main" id="{82DFC53F-770E-4F55-8861-CEF98A1C64EC}"/>
                </a:ext>
              </a:extLst>
            </p:cNvPr>
            <p:cNvSpPr/>
            <p:nvPr/>
          </p:nvSpPr>
          <p:spPr>
            <a:xfrm>
              <a:off x="2766570" y="2660078"/>
              <a:ext cx="521672" cy="621159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>
                <a:solidFill>
                  <a:schemeClr val="tx1"/>
                </a:solidFill>
              </a:endParaRPr>
            </a:p>
          </p:txBody>
        </p:sp>
      </p:grp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E2B07754-37CD-41BB-9E93-4AA4931AD050}"/>
              </a:ext>
            </a:extLst>
          </p:cNvPr>
          <p:cNvGrpSpPr/>
          <p:nvPr/>
        </p:nvGrpSpPr>
        <p:grpSpPr>
          <a:xfrm flipH="1">
            <a:off x="4321223" y="3808006"/>
            <a:ext cx="2184329" cy="553460"/>
            <a:chOff x="2766570" y="2660078"/>
            <a:chExt cx="2457370" cy="622643"/>
          </a:xfrm>
        </p:grpSpPr>
        <p:sp>
          <p:nvSpPr>
            <p:cNvPr id="180" name="Pentagon 103">
              <a:extLst>
                <a:ext uri="{FF2B5EF4-FFF2-40B4-BE49-F238E27FC236}">
                  <a16:creationId xmlns:a16="http://schemas.microsoft.com/office/drawing/2014/main" id="{9318AD77-3CFE-4D21-AE49-F87378F828DB}"/>
                </a:ext>
              </a:extLst>
            </p:cNvPr>
            <p:cNvSpPr/>
            <p:nvPr/>
          </p:nvSpPr>
          <p:spPr>
            <a:xfrm>
              <a:off x="3027406" y="2664835"/>
              <a:ext cx="2196534" cy="611647"/>
            </a:xfrm>
            <a:prstGeom prst="homePlate">
              <a:avLst/>
            </a:prstGeom>
            <a:gradFill>
              <a:gsLst>
                <a:gs pos="0">
                  <a:schemeClr val="tx1">
                    <a:lumMod val="95000"/>
                    <a:alpha val="54000"/>
                  </a:schemeClr>
                </a:gs>
                <a:gs pos="28000">
                  <a:schemeClr val="tx1">
                    <a:lumMod val="85000"/>
                    <a:alpha val="74000"/>
                  </a:schemeClr>
                </a:gs>
                <a:gs pos="76000">
                  <a:schemeClr val="tx1"/>
                </a:gs>
              </a:gsLst>
              <a:lin ang="16200000" scaled="1"/>
            </a:gra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/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3A7BCA6A-1D3A-4E6C-8CD5-4395E934D424}"/>
                </a:ext>
              </a:extLst>
            </p:cNvPr>
            <p:cNvSpPr txBox="1"/>
            <p:nvPr/>
          </p:nvSpPr>
          <p:spPr>
            <a:xfrm>
              <a:off x="3252672" y="2670681"/>
              <a:ext cx="1509788" cy="2886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67" b="1" dirty="0">
                  <a:solidFill>
                    <a:schemeClr val="bg1"/>
                  </a:solidFill>
                </a:rPr>
                <a:t>The quick brown fox</a:t>
              </a: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7CCA08F6-1749-4284-9EB2-BA31AEC05F4E}"/>
                </a:ext>
              </a:extLst>
            </p:cNvPr>
            <p:cNvSpPr txBox="1"/>
            <p:nvPr/>
          </p:nvSpPr>
          <p:spPr>
            <a:xfrm>
              <a:off x="3256038" y="2870973"/>
              <a:ext cx="1690126" cy="4117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89" dirty="0">
                  <a:solidFill>
                    <a:schemeClr val="bg1"/>
                  </a:solidFill>
                </a:rPr>
                <a:t>The quick brown fox jumped</a:t>
              </a:r>
            </a:p>
            <a:p>
              <a:r>
                <a:rPr lang="en-US" sz="889" dirty="0">
                  <a:solidFill>
                    <a:schemeClr val="bg1"/>
                  </a:solidFill>
                </a:rPr>
                <a:t>over the lazy dog</a:t>
              </a:r>
            </a:p>
          </p:txBody>
        </p:sp>
        <p:sp>
          <p:nvSpPr>
            <p:cNvPr id="183" name="Chevron 106">
              <a:extLst>
                <a:ext uri="{FF2B5EF4-FFF2-40B4-BE49-F238E27FC236}">
                  <a16:creationId xmlns:a16="http://schemas.microsoft.com/office/drawing/2014/main" id="{C9B73A04-7267-4F5E-BCCD-E43D519C2A57}"/>
                </a:ext>
              </a:extLst>
            </p:cNvPr>
            <p:cNvSpPr/>
            <p:nvPr/>
          </p:nvSpPr>
          <p:spPr>
            <a:xfrm>
              <a:off x="2766570" y="2660078"/>
              <a:ext cx="521672" cy="621159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18">
                <a:solidFill>
                  <a:schemeClr val="tx1"/>
                </a:solidFill>
              </a:endParaRPr>
            </a:p>
          </p:txBody>
        </p:sp>
      </p:grpSp>
      <p:sp>
        <p:nvSpPr>
          <p:cNvPr id="113" name="Rectangular Callout 140">
            <a:extLst>
              <a:ext uri="{FF2B5EF4-FFF2-40B4-BE49-F238E27FC236}">
                <a16:creationId xmlns:a16="http://schemas.microsoft.com/office/drawing/2014/main" id="{5EDBD99F-6093-47FA-AE13-27FFD8A7655D}"/>
              </a:ext>
            </a:extLst>
          </p:cNvPr>
          <p:cNvSpPr/>
          <p:nvPr/>
        </p:nvSpPr>
        <p:spPr>
          <a:xfrm>
            <a:off x="757415" y="3542235"/>
            <a:ext cx="2009660" cy="1412466"/>
          </a:xfrm>
          <a:prstGeom prst="wedgeRectCallout">
            <a:avLst>
              <a:gd name="adj1" fmla="val 113061"/>
              <a:gd name="adj2" fmla="val -11851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latin typeface="Franklin Gothic Demi" panose="020B0703020102020204" pitchFamily="34" charset="0"/>
              </a:rPr>
              <a:t>NOTE: SAME APPLIES HERE, YOU CAN DELETE ANY OF THESE TEXT BOXES AND ARROWS TO FIT HOW MANY POINTS ARE NEEDED. IN THIS INSTANCE YOU GO FROM THE BOTTOM UP.</a:t>
            </a:r>
          </a:p>
        </p:txBody>
      </p:sp>
    </p:spTree>
    <p:extLst>
      <p:ext uri="{BB962C8B-B14F-4D97-AF65-F5344CB8AC3E}">
        <p14:creationId xmlns:p14="http://schemas.microsoft.com/office/powerpoint/2010/main" val="155446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2" dur="7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7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1" dur="7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7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200"/>
                            </p:stCondLst>
                            <p:childTnLst>
                              <p:par>
                                <p:cTn id="27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0" dur="7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9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400"/>
                            </p:stCondLst>
                            <p:childTnLst>
                              <p:par>
                                <p:cTn id="36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39" dur="7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1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600"/>
                            </p:stCondLst>
                            <p:childTnLst>
                              <p:par>
                                <p:cTn id="4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7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8" dur="7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3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800"/>
                            </p:stCondLst>
                            <p:childTnLst>
                              <p:par>
                                <p:cTn id="54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57" dur="7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5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000"/>
                            </p:stCondLst>
                            <p:childTnLst>
                              <p:par>
                                <p:cTn id="6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7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6" dur="7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75000"/>
                <a:lumOff val="25000"/>
              </a:schemeClr>
            </a:gs>
            <a:gs pos="48000">
              <a:schemeClr val="tx1">
                <a:lumMod val="65000"/>
              </a:schemeClr>
            </a:gs>
            <a:gs pos="100000">
              <a:schemeClr val="tx1">
                <a:lumMod val="65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ounded Rectangle 195">
            <a:extLst>
              <a:ext uri="{FF2B5EF4-FFF2-40B4-BE49-F238E27FC236}">
                <a16:creationId xmlns:a16="http://schemas.microsoft.com/office/drawing/2014/main" id="{1F96EC61-0322-4DE8-A10C-4450571CB1A6}"/>
              </a:ext>
            </a:extLst>
          </p:cNvPr>
          <p:cNvSpPr/>
          <p:nvPr/>
        </p:nvSpPr>
        <p:spPr>
          <a:xfrm>
            <a:off x="5963479" y="-68256"/>
            <a:ext cx="1001864" cy="100186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97" name="Rounded Rectangle 196">
            <a:extLst>
              <a:ext uri="{FF2B5EF4-FFF2-40B4-BE49-F238E27FC236}">
                <a16:creationId xmlns:a16="http://schemas.microsoft.com/office/drawing/2014/main" id="{92365F57-006F-4F48-9D68-576D8298D228}"/>
              </a:ext>
            </a:extLst>
          </p:cNvPr>
          <p:cNvSpPr/>
          <p:nvPr/>
        </p:nvSpPr>
        <p:spPr>
          <a:xfrm>
            <a:off x="5765818" y="433303"/>
            <a:ext cx="676006" cy="676006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98" name="Rounded Rectangle 197">
            <a:extLst>
              <a:ext uri="{FF2B5EF4-FFF2-40B4-BE49-F238E27FC236}">
                <a16:creationId xmlns:a16="http://schemas.microsoft.com/office/drawing/2014/main" id="{A77E1E8C-2979-4C8E-A39A-504FB5EDA0BA}"/>
              </a:ext>
            </a:extLst>
          </p:cNvPr>
          <p:cNvSpPr/>
          <p:nvPr/>
        </p:nvSpPr>
        <p:spPr>
          <a:xfrm>
            <a:off x="-164510" y="4289454"/>
            <a:ext cx="1001864" cy="100186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99" name="Rounded Rectangle 198">
            <a:extLst>
              <a:ext uri="{FF2B5EF4-FFF2-40B4-BE49-F238E27FC236}">
                <a16:creationId xmlns:a16="http://schemas.microsoft.com/office/drawing/2014/main" id="{7F318461-0F55-40B0-B200-E70351131480}"/>
              </a:ext>
            </a:extLst>
          </p:cNvPr>
          <p:cNvSpPr/>
          <p:nvPr/>
        </p:nvSpPr>
        <p:spPr>
          <a:xfrm>
            <a:off x="447382" y="3805870"/>
            <a:ext cx="676006" cy="676006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00" name="Rounded Rectangle 199">
            <a:extLst>
              <a:ext uri="{FF2B5EF4-FFF2-40B4-BE49-F238E27FC236}">
                <a16:creationId xmlns:a16="http://schemas.microsoft.com/office/drawing/2014/main" id="{0393A2A3-E0D1-4E5F-A9E8-39B6572D6B94}"/>
              </a:ext>
            </a:extLst>
          </p:cNvPr>
          <p:cNvSpPr/>
          <p:nvPr/>
        </p:nvSpPr>
        <p:spPr>
          <a:xfrm>
            <a:off x="4680440" y="709541"/>
            <a:ext cx="1918954" cy="1918954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101" name="Rounded Rectangle 200">
            <a:extLst>
              <a:ext uri="{FF2B5EF4-FFF2-40B4-BE49-F238E27FC236}">
                <a16:creationId xmlns:a16="http://schemas.microsoft.com/office/drawing/2014/main" id="{57DE9F4E-17DF-4459-A862-1F6135B33242}"/>
              </a:ext>
            </a:extLst>
          </p:cNvPr>
          <p:cNvSpPr/>
          <p:nvPr/>
        </p:nvSpPr>
        <p:spPr>
          <a:xfrm>
            <a:off x="4728457" y="-148925"/>
            <a:ext cx="510392" cy="510392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 dirty="0"/>
          </a:p>
        </p:txBody>
      </p:sp>
      <p:sp>
        <p:nvSpPr>
          <p:cNvPr id="102" name="Rounded Rectangle 201">
            <a:extLst>
              <a:ext uri="{FF2B5EF4-FFF2-40B4-BE49-F238E27FC236}">
                <a16:creationId xmlns:a16="http://schemas.microsoft.com/office/drawing/2014/main" id="{54CD9FA7-C975-4092-8CD7-F0D1C4F53293}"/>
              </a:ext>
            </a:extLst>
          </p:cNvPr>
          <p:cNvSpPr/>
          <p:nvPr/>
        </p:nvSpPr>
        <p:spPr>
          <a:xfrm>
            <a:off x="-239459" y="3156524"/>
            <a:ext cx="934838" cy="934838"/>
          </a:xfrm>
          <a:prstGeom prst="roundRect">
            <a:avLst/>
          </a:prstGeom>
          <a:solidFill>
            <a:schemeClr val="tx1">
              <a:lumMod val="85000"/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3"/>
          </a:p>
        </p:txBody>
      </p:sp>
      <p:sp>
        <p:nvSpPr>
          <p:cNvPr id="27" name="TextBox 26"/>
          <p:cNvSpPr txBox="1"/>
          <p:nvPr/>
        </p:nvSpPr>
        <p:spPr>
          <a:xfrm>
            <a:off x="2865297" y="840157"/>
            <a:ext cx="1797416" cy="4851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dirty="0"/>
              <a:t>The quick brown fox</a:t>
            </a:r>
          </a:p>
          <a:p>
            <a:pPr algn="ctr"/>
            <a:r>
              <a:rPr lang="en-US" sz="1053" dirty="0"/>
              <a:t>jumped over the lazy dog.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94449" y="71629"/>
            <a:ext cx="2089685" cy="426011"/>
            <a:chOff x="125932" y="81438"/>
            <a:chExt cx="3570426" cy="727881"/>
          </a:xfrm>
        </p:grpSpPr>
        <p:grpSp>
          <p:nvGrpSpPr>
            <p:cNvPr id="29" name="Group 28"/>
            <p:cNvGrpSpPr/>
            <p:nvPr/>
          </p:nvGrpSpPr>
          <p:grpSpPr>
            <a:xfrm>
              <a:off x="125932" y="81438"/>
              <a:ext cx="2709356" cy="727881"/>
              <a:chOff x="316345" y="1448918"/>
              <a:chExt cx="2709356" cy="727881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316345" y="1519172"/>
                <a:ext cx="606210" cy="654487"/>
                <a:chOff x="3378031" y="1271050"/>
                <a:chExt cx="1049821" cy="1133424"/>
              </a:xfrm>
            </p:grpSpPr>
            <p:sp>
              <p:nvSpPr>
                <p:cNvPr id="51" name="Rounded Rectangle 50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52" name="TextBox 51"/>
                <p:cNvSpPr txBox="1"/>
                <p:nvPr/>
              </p:nvSpPr>
              <p:spPr>
                <a:xfrm>
                  <a:off x="3535884" y="1388812"/>
                  <a:ext cx="69762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S</a:t>
                  </a:r>
                </a:p>
              </p:txBody>
            </p:sp>
            <p:sp>
              <p:nvSpPr>
                <p:cNvPr id="53" name="TextBox 52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35" name="Group 34"/>
              <p:cNvGrpSpPr/>
              <p:nvPr/>
            </p:nvGrpSpPr>
            <p:grpSpPr>
              <a:xfrm>
                <a:off x="863945" y="1458356"/>
                <a:ext cx="606210" cy="650153"/>
                <a:chOff x="3378031" y="1271050"/>
                <a:chExt cx="1049821" cy="1125919"/>
              </a:xfrm>
            </p:grpSpPr>
            <p:sp>
              <p:nvSpPr>
                <p:cNvPr id="48" name="Rounded Rectangle 47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49" name="TextBox 48"/>
                <p:cNvSpPr txBox="1"/>
                <p:nvPr/>
              </p:nvSpPr>
              <p:spPr>
                <a:xfrm>
                  <a:off x="3557526" y="1381307"/>
                  <a:ext cx="654345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L</a:t>
                  </a:r>
                </a:p>
              </p:txBody>
            </p:sp>
            <p:sp>
              <p:nvSpPr>
                <p:cNvPr id="50" name="TextBox 49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36" name="Group 35"/>
              <p:cNvGrpSpPr/>
              <p:nvPr/>
            </p:nvGrpSpPr>
            <p:grpSpPr>
              <a:xfrm>
                <a:off x="1428572" y="1526646"/>
                <a:ext cx="606210" cy="650153"/>
                <a:chOff x="3378031" y="1271050"/>
                <a:chExt cx="1049821" cy="1125919"/>
              </a:xfrm>
            </p:grpSpPr>
            <p:sp>
              <p:nvSpPr>
                <p:cNvPr id="45" name="Rounded Rectangle 44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46" name="TextBox 45"/>
                <p:cNvSpPr txBox="1"/>
                <p:nvPr/>
              </p:nvSpPr>
              <p:spPr>
                <a:xfrm>
                  <a:off x="3685766" y="1381307"/>
                  <a:ext cx="397866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I</a:t>
                  </a:r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  <p:grpSp>
            <p:nvGrpSpPr>
              <p:cNvPr id="37" name="Group 36"/>
              <p:cNvGrpSpPr/>
              <p:nvPr/>
            </p:nvGrpSpPr>
            <p:grpSpPr>
              <a:xfrm>
                <a:off x="1922840" y="1448918"/>
                <a:ext cx="606210" cy="650153"/>
                <a:chOff x="3378031" y="1271050"/>
                <a:chExt cx="1049821" cy="1125919"/>
              </a:xfrm>
            </p:grpSpPr>
            <p:sp>
              <p:nvSpPr>
                <p:cNvPr id="42" name="Rounded Rectangle 41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3514246" y="1381307"/>
                  <a:ext cx="74090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D</a:t>
                  </a:r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2</a:t>
                  </a:r>
                </a:p>
              </p:txBody>
            </p:sp>
          </p:grpSp>
          <p:grpSp>
            <p:nvGrpSpPr>
              <p:cNvPr id="38" name="Group 37"/>
              <p:cNvGrpSpPr/>
              <p:nvPr/>
            </p:nvGrpSpPr>
            <p:grpSpPr>
              <a:xfrm>
                <a:off x="2419491" y="1480751"/>
                <a:ext cx="606210" cy="650153"/>
                <a:chOff x="3378031" y="1271050"/>
                <a:chExt cx="1049821" cy="1125919"/>
              </a:xfrm>
            </p:grpSpPr>
            <p:sp>
              <p:nvSpPr>
                <p:cNvPr id="39" name="Rounded Rectangle 38"/>
                <p:cNvSpPr/>
                <p:nvPr/>
              </p:nvSpPr>
              <p:spPr>
                <a:xfrm>
                  <a:off x="3378031" y="1271050"/>
                  <a:ext cx="1013336" cy="1013336"/>
                </a:xfrm>
                <a:prstGeom prst="roundRect">
                  <a:avLst>
                    <a:gd name="adj" fmla="val 4128"/>
                  </a:avLst>
                </a:prstGeom>
                <a:gradFill>
                  <a:gsLst>
                    <a:gs pos="1000">
                      <a:schemeClr val="bg2">
                        <a:lumMod val="20000"/>
                        <a:lumOff val="80000"/>
                      </a:schemeClr>
                    </a:gs>
                    <a:gs pos="18000">
                      <a:schemeClr val="accent1">
                        <a:lumMod val="0"/>
                        <a:lumOff val="100000"/>
                      </a:schemeClr>
                    </a:gs>
                    <a:gs pos="70000">
                      <a:schemeClr val="accent1">
                        <a:lumMod val="0"/>
                        <a:lumOff val="100000"/>
                      </a:schemeClr>
                    </a:gs>
                    <a:gs pos="100000">
                      <a:schemeClr val="bg2">
                        <a:lumMod val="27000"/>
                        <a:lumOff val="73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2286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balanced" dir="t"/>
                </a:scene3d>
                <a:sp3d prstMaterial="matte">
                  <a:bevelT w="44450" h="12700" prst="coolSlan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/>
                  <a:endParaRPr lang="en-US" sz="1053"/>
                </a:p>
              </p:txBody>
            </p:sp>
            <p:sp>
              <p:nvSpPr>
                <p:cNvPr id="40" name="TextBox 39"/>
                <p:cNvSpPr txBox="1"/>
                <p:nvPr/>
              </p:nvSpPr>
              <p:spPr>
                <a:xfrm>
                  <a:off x="3535884" y="1381307"/>
                  <a:ext cx="697628" cy="1015662"/>
                </a:xfrm>
                <a:prstGeom prst="rect">
                  <a:avLst/>
                </a:prstGeom>
                <a:noFill/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p:spPr>
              <p:txBody>
                <a:bodyPr wrap="none" rtlCol="0">
                  <a:normAutofit fontScale="40000" lnSpcReduction="20000"/>
                </a:bodyPr>
                <a:lstStyle/>
                <a:p>
                  <a:pPr algn="ctr"/>
                  <a:r>
                    <a:rPr lang="en-US" sz="4500" b="1" dirty="0">
                      <a:solidFill>
                        <a:schemeClr val="tx2">
                          <a:lumMod val="25000"/>
                          <a:alpha val="54000"/>
                        </a:schemeClr>
                      </a:solidFill>
                      <a:effectLst>
                        <a:innerShdw blurRad="63500" dist="50800" dir="13500000">
                          <a:prstClr val="black">
                            <a:alpha val="50000"/>
                          </a:prstClr>
                        </a:innerShdw>
                      </a:effectLst>
                      <a:latin typeface="Helvetica" charset="0"/>
                      <a:ea typeface="Helvetica" charset="0"/>
                      <a:cs typeface="Helvetica" charset="0"/>
                    </a:rPr>
                    <a:t>E</a:t>
                  </a:r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4107231" y="1992159"/>
                  <a:ext cx="32062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rmAutofit fontScale="25000" lnSpcReduction="20000"/>
                </a:bodyPr>
                <a:lstStyle/>
                <a:p>
                  <a:pPr algn="ctr"/>
                  <a:r>
                    <a:rPr lang="en-US" sz="750" b="1" dirty="0">
                      <a:solidFill>
                        <a:schemeClr val="tx2">
                          <a:lumMod val="25000"/>
                          <a:alpha val="67000"/>
                        </a:schemeClr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1</a:t>
                  </a:r>
                </a:p>
              </p:txBody>
            </p:sp>
          </p:grpSp>
        </p:grpSp>
        <p:grpSp>
          <p:nvGrpSpPr>
            <p:cNvPr id="30" name="Group 29"/>
            <p:cNvGrpSpPr/>
            <p:nvPr/>
          </p:nvGrpSpPr>
          <p:grpSpPr>
            <a:xfrm>
              <a:off x="3090148" y="156026"/>
              <a:ext cx="606210" cy="650153"/>
              <a:chOff x="3378031" y="1271050"/>
              <a:chExt cx="1049821" cy="1125919"/>
            </a:xfrm>
          </p:grpSpPr>
          <p:sp>
            <p:nvSpPr>
              <p:cNvPr id="31" name="Rounded Rectangle 30"/>
              <p:cNvSpPr/>
              <p:nvPr/>
            </p:nvSpPr>
            <p:spPr>
              <a:xfrm>
                <a:off x="3378031" y="1271050"/>
                <a:ext cx="1013336" cy="1013336"/>
              </a:xfrm>
              <a:prstGeom prst="roundRect">
                <a:avLst>
                  <a:gd name="adj" fmla="val 4128"/>
                </a:avLst>
              </a:prstGeom>
              <a:gradFill>
                <a:gsLst>
                  <a:gs pos="1000">
                    <a:schemeClr val="bg2">
                      <a:lumMod val="20000"/>
                      <a:lumOff val="80000"/>
                    </a:schemeClr>
                  </a:gs>
                  <a:gs pos="18000">
                    <a:schemeClr val="accent1">
                      <a:lumMod val="0"/>
                      <a:lumOff val="100000"/>
                    </a:schemeClr>
                  </a:gs>
                  <a:gs pos="70000">
                    <a:schemeClr val="accent1">
                      <a:lumMod val="0"/>
                      <a:lumOff val="100000"/>
                    </a:schemeClr>
                  </a:gs>
                  <a:gs pos="100000">
                    <a:schemeClr val="bg2">
                      <a:lumMod val="27000"/>
                      <a:lumOff val="73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2286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balanced" dir="t"/>
              </a:scene3d>
              <a:sp3d prstMaterial="matte">
                <a:bevelT w="44450" h="12700" prst="coolSlan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endParaRPr lang="en-US" sz="1053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3528380" y="1381307"/>
                <a:ext cx="697628" cy="1015662"/>
              </a:xfrm>
              <a:prstGeom prst="rect">
                <a:avLst/>
              </a:prstGeom>
              <a:noFill/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txBody>
              <a:bodyPr wrap="none" rtlCol="0">
                <a:normAutofit fontScale="40000" lnSpcReduction="20000"/>
              </a:bodyPr>
              <a:lstStyle/>
              <a:p>
                <a:pPr algn="ctr"/>
                <a:r>
                  <a:rPr lang="en-US" sz="4500" b="1" dirty="0">
                    <a:solidFill>
                      <a:schemeClr val="tx2">
                        <a:lumMod val="25000"/>
                        <a:alpha val="54000"/>
                      </a:schemeClr>
                    </a:solidFill>
                    <a:effectLst>
                      <a:innerShdw blurRad="63500" dist="50800" dir="13500000">
                        <a:prstClr val="black">
                          <a:alpha val="50000"/>
                        </a:prstClr>
                      </a:innerShdw>
                    </a:effectLst>
                    <a:latin typeface="Helvetica" charset="0"/>
                    <a:ea typeface="Helvetica" charset="0"/>
                    <a:cs typeface="Helvetica" charset="0"/>
                  </a:rPr>
                  <a:t>9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107231" y="1992159"/>
                <a:ext cx="320621" cy="246221"/>
              </a:xfrm>
              <a:prstGeom prst="rect">
                <a:avLst/>
              </a:prstGeom>
              <a:noFill/>
            </p:spPr>
            <p:txBody>
              <a:bodyPr wrap="square" rtlCol="0">
                <a:normAutofit fontScale="25000" lnSpcReduction="20000"/>
              </a:bodyPr>
              <a:lstStyle/>
              <a:p>
                <a:pPr algn="ctr"/>
                <a:r>
                  <a:rPr lang="en-US" sz="750" b="1" dirty="0">
                    <a:solidFill>
                      <a:schemeClr val="tx2">
                        <a:lumMod val="25000"/>
                        <a:alpha val="67000"/>
                      </a:schemeClr>
                    </a:solidFill>
                    <a:latin typeface="Helvetica" charset="0"/>
                    <a:ea typeface="Helvetica" charset="0"/>
                    <a:cs typeface="Helvetica" charset="0"/>
                  </a:rPr>
                  <a:t>4</a:t>
                </a:r>
              </a:p>
            </p:txBody>
          </p:sp>
        </p:grpSp>
      </p:grpSp>
      <p:sp>
        <p:nvSpPr>
          <p:cNvPr id="154" name="TextBox 153"/>
          <p:cNvSpPr txBox="1"/>
          <p:nvPr/>
        </p:nvSpPr>
        <p:spPr>
          <a:xfrm>
            <a:off x="158203" y="1640281"/>
            <a:ext cx="15327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The quick brown fox jumped over the lazy dog. The quick brown fox jumped over the lazy dog. The quick brown fox jumped over the lazy dog. </a:t>
            </a:r>
          </a:p>
          <a:p>
            <a:endParaRPr lang="en-US" sz="900" dirty="0"/>
          </a:p>
          <a:p>
            <a:r>
              <a:rPr lang="en-US" sz="900" dirty="0"/>
              <a:t>The quick brown fox jumped over the lazy dog. The quick brown fox jumped over the lazy dog. The quick brown fox jumped over the lazy dog. </a:t>
            </a:r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</p:txBody>
      </p:sp>
      <p:sp>
        <p:nvSpPr>
          <p:cNvPr id="162" name="TextBox 161"/>
          <p:cNvSpPr txBox="1"/>
          <p:nvPr/>
        </p:nvSpPr>
        <p:spPr>
          <a:xfrm>
            <a:off x="43932" y="529043"/>
            <a:ext cx="2028119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The quick brown fox jumped over the lazy dog.</a:t>
            </a:r>
          </a:p>
        </p:txBody>
      </p:sp>
      <p:sp>
        <p:nvSpPr>
          <p:cNvPr id="118" name="Rounded Rectangle 90">
            <a:extLst>
              <a:ext uri="{FF2B5EF4-FFF2-40B4-BE49-F238E27FC236}">
                <a16:creationId xmlns:a16="http://schemas.microsoft.com/office/drawing/2014/main" id="{2C91C4A2-C059-4FB0-97D8-D49E4E92C9C6}"/>
              </a:ext>
            </a:extLst>
          </p:cNvPr>
          <p:cNvSpPr/>
          <p:nvPr/>
        </p:nvSpPr>
        <p:spPr>
          <a:xfrm>
            <a:off x="5021666" y="3114812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19" name="Rounded Rectangle 91">
            <a:extLst>
              <a:ext uri="{FF2B5EF4-FFF2-40B4-BE49-F238E27FC236}">
                <a16:creationId xmlns:a16="http://schemas.microsoft.com/office/drawing/2014/main" id="{13A0BFFD-4121-48BF-AF3B-D0AEFFC2338A}"/>
              </a:ext>
            </a:extLst>
          </p:cNvPr>
          <p:cNvSpPr/>
          <p:nvPr/>
        </p:nvSpPr>
        <p:spPr>
          <a:xfrm>
            <a:off x="5142993" y="2946592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20" name="Rounded Rectangle 92">
            <a:extLst>
              <a:ext uri="{FF2B5EF4-FFF2-40B4-BE49-F238E27FC236}">
                <a16:creationId xmlns:a16="http://schemas.microsoft.com/office/drawing/2014/main" id="{77849B8C-3AD1-4BFE-955B-7799F124ED09}"/>
              </a:ext>
            </a:extLst>
          </p:cNvPr>
          <p:cNvSpPr/>
          <p:nvPr/>
        </p:nvSpPr>
        <p:spPr>
          <a:xfrm>
            <a:off x="4939864" y="2805564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21" name="Rounded Rectangle 93">
            <a:extLst>
              <a:ext uri="{FF2B5EF4-FFF2-40B4-BE49-F238E27FC236}">
                <a16:creationId xmlns:a16="http://schemas.microsoft.com/office/drawing/2014/main" id="{5E25E65B-7178-4047-8408-171739128595}"/>
              </a:ext>
            </a:extLst>
          </p:cNvPr>
          <p:cNvSpPr/>
          <p:nvPr/>
        </p:nvSpPr>
        <p:spPr>
          <a:xfrm>
            <a:off x="5218522" y="2631121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22" name="Rounded Rectangle 94">
            <a:extLst>
              <a:ext uri="{FF2B5EF4-FFF2-40B4-BE49-F238E27FC236}">
                <a16:creationId xmlns:a16="http://schemas.microsoft.com/office/drawing/2014/main" id="{6A72448F-A385-4468-8AC2-8F678AEA2B0F}"/>
              </a:ext>
            </a:extLst>
          </p:cNvPr>
          <p:cNvSpPr/>
          <p:nvPr/>
        </p:nvSpPr>
        <p:spPr>
          <a:xfrm>
            <a:off x="5005687" y="2532490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23" name="Rounded Rectangle 95">
            <a:extLst>
              <a:ext uri="{FF2B5EF4-FFF2-40B4-BE49-F238E27FC236}">
                <a16:creationId xmlns:a16="http://schemas.microsoft.com/office/drawing/2014/main" id="{15252A2C-6A8C-4955-B0EE-11775FF2B863}"/>
              </a:ext>
            </a:extLst>
          </p:cNvPr>
          <p:cNvSpPr/>
          <p:nvPr/>
        </p:nvSpPr>
        <p:spPr>
          <a:xfrm>
            <a:off x="5127014" y="2364270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24" name="Rounded Rectangle 88">
            <a:extLst>
              <a:ext uri="{FF2B5EF4-FFF2-40B4-BE49-F238E27FC236}">
                <a16:creationId xmlns:a16="http://schemas.microsoft.com/office/drawing/2014/main" id="{6F2601EE-7528-4E4C-BFF6-06EF21AA91AB}"/>
              </a:ext>
            </a:extLst>
          </p:cNvPr>
          <p:cNvSpPr/>
          <p:nvPr/>
        </p:nvSpPr>
        <p:spPr>
          <a:xfrm>
            <a:off x="5041485" y="2187977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25" name="Rounded Rectangle 89">
            <a:extLst>
              <a:ext uri="{FF2B5EF4-FFF2-40B4-BE49-F238E27FC236}">
                <a16:creationId xmlns:a16="http://schemas.microsoft.com/office/drawing/2014/main" id="{53634E70-0BC3-4CD1-994B-7226AC375ED8}"/>
              </a:ext>
            </a:extLst>
          </p:cNvPr>
          <p:cNvSpPr/>
          <p:nvPr/>
        </p:nvSpPr>
        <p:spPr>
          <a:xfrm>
            <a:off x="5162812" y="2019757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26" name="Rounded Rectangle 86">
            <a:extLst>
              <a:ext uri="{FF2B5EF4-FFF2-40B4-BE49-F238E27FC236}">
                <a16:creationId xmlns:a16="http://schemas.microsoft.com/office/drawing/2014/main" id="{51F3A631-58CA-4496-AE5A-886EEE14BD19}"/>
              </a:ext>
            </a:extLst>
          </p:cNvPr>
          <p:cNvSpPr/>
          <p:nvPr/>
        </p:nvSpPr>
        <p:spPr>
          <a:xfrm>
            <a:off x="5336043" y="1885895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27" name="Rounded Rectangle 87">
            <a:extLst>
              <a:ext uri="{FF2B5EF4-FFF2-40B4-BE49-F238E27FC236}">
                <a16:creationId xmlns:a16="http://schemas.microsoft.com/office/drawing/2014/main" id="{1F20E431-3DDD-41CD-AA8E-DC91ABFB4699}"/>
              </a:ext>
            </a:extLst>
          </p:cNvPr>
          <p:cNvSpPr/>
          <p:nvPr/>
        </p:nvSpPr>
        <p:spPr>
          <a:xfrm>
            <a:off x="5238342" y="1704287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28" name="Rounded Rectangle 85">
            <a:extLst>
              <a:ext uri="{FF2B5EF4-FFF2-40B4-BE49-F238E27FC236}">
                <a16:creationId xmlns:a16="http://schemas.microsoft.com/office/drawing/2014/main" id="{8D2B23A5-2427-4A68-8267-E46B13C1BE73}"/>
              </a:ext>
            </a:extLst>
          </p:cNvPr>
          <p:cNvSpPr/>
          <p:nvPr/>
        </p:nvSpPr>
        <p:spPr>
          <a:xfrm>
            <a:off x="5025506" y="1605655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29" name="Rounded Rectangle 62">
            <a:extLst>
              <a:ext uri="{FF2B5EF4-FFF2-40B4-BE49-F238E27FC236}">
                <a16:creationId xmlns:a16="http://schemas.microsoft.com/office/drawing/2014/main" id="{5F6448F9-FBAB-484F-90C5-F35D7682551E}"/>
              </a:ext>
            </a:extLst>
          </p:cNvPr>
          <p:cNvSpPr/>
          <p:nvPr/>
        </p:nvSpPr>
        <p:spPr>
          <a:xfrm>
            <a:off x="5146834" y="1437435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30" name="Rounded Rectangle 96">
            <a:extLst>
              <a:ext uri="{FF2B5EF4-FFF2-40B4-BE49-F238E27FC236}">
                <a16:creationId xmlns:a16="http://schemas.microsoft.com/office/drawing/2014/main" id="{002330FF-65FB-46AD-9D3E-EF5BA72A07DA}"/>
              </a:ext>
            </a:extLst>
          </p:cNvPr>
          <p:cNvSpPr/>
          <p:nvPr/>
        </p:nvSpPr>
        <p:spPr>
          <a:xfrm>
            <a:off x="5310031" y="1290185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31" name="Rounded Rectangle 97">
            <a:extLst>
              <a:ext uri="{FF2B5EF4-FFF2-40B4-BE49-F238E27FC236}">
                <a16:creationId xmlns:a16="http://schemas.microsoft.com/office/drawing/2014/main" id="{3842E355-735C-4AD7-BCDA-8137F2DD3565}"/>
              </a:ext>
            </a:extLst>
          </p:cNvPr>
          <p:cNvSpPr/>
          <p:nvPr/>
        </p:nvSpPr>
        <p:spPr>
          <a:xfrm>
            <a:off x="5097196" y="1191554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39" name="Rounded Rectangle 98">
            <a:extLst>
              <a:ext uri="{FF2B5EF4-FFF2-40B4-BE49-F238E27FC236}">
                <a16:creationId xmlns:a16="http://schemas.microsoft.com/office/drawing/2014/main" id="{42CC1921-6F25-45BE-B1F6-216D8CA896EF}"/>
              </a:ext>
            </a:extLst>
          </p:cNvPr>
          <p:cNvSpPr/>
          <p:nvPr/>
        </p:nvSpPr>
        <p:spPr>
          <a:xfrm>
            <a:off x="5218522" y="1023334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 dirty="0"/>
          </a:p>
        </p:txBody>
      </p:sp>
      <p:sp>
        <p:nvSpPr>
          <p:cNvPr id="140" name="Rounded Rectangle 100">
            <a:extLst>
              <a:ext uri="{FF2B5EF4-FFF2-40B4-BE49-F238E27FC236}">
                <a16:creationId xmlns:a16="http://schemas.microsoft.com/office/drawing/2014/main" id="{D7A3CF81-5672-422E-9BED-9CBF6BF57678}"/>
              </a:ext>
            </a:extLst>
          </p:cNvPr>
          <p:cNvSpPr/>
          <p:nvPr/>
        </p:nvSpPr>
        <p:spPr>
          <a:xfrm>
            <a:off x="3572554" y="3114813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41" name="Rounded Rectangle 101">
            <a:extLst>
              <a:ext uri="{FF2B5EF4-FFF2-40B4-BE49-F238E27FC236}">
                <a16:creationId xmlns:a16="http://schemas.microsoft.com/office/drawing/2014/main" id="{64DC5567-CF7F-46AF-8063-F7A0E410FC4C}"/>
              </a:ext>
            </a:extLst>
          </p:cNvPr>
          <p:cNvSpPr/>
          <p:nvPr/>
        </p:nvSpPr>
        <p:spPr>
          <a:xfrm>
            <a:off x="3693881" y="2946592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42" name="Rounded Rectangle 102">
            <a:extLst>
              <a:ext uri="{FF2B5EF4-FFF2-40B4-BE49-F238E27FC236}">
                <a16:creationId xmlns:a16="http://schemas.microsoft.com/office/drawing/2014/main" id="{1CD0059A-B2E5-4645-87A0-C90BAAF85726}"/>
              </a:ext>
            </a:extLst>
          </p:cNvPr>
          <p:cNvSpPr/>
          <p:nvPr/>
        </p:nvSpPr>
        <p:spPr>
          <a:xfrm>
            <a:off x="3648083" y="2799343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55" name="Rounded Rectangle 103">
            <a:extLst>
              <a:ext uri="{FF2B5EF4-FFF2-40B4-BE49-F238E27FC236}">
                <a16:creationId xmlns:a16="http://schemas.microsoft.com/office/drawing/2014/main" id="{90EBE6DE-ED64-40FF-BEB6-2CE22CB2C97E}"/>
              </a:ext>
            </a:extLst>
          </p:cNvPr>
          <p:cNvSpPr/>
          <p:nvPr/>
        </p:nvSpPr>
        <p:spPr>
          <a:xfrm>
            <a:off x="3769411" y="2631122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63" name="Rounded Rectangle 104">
            <a:extLst>
              <a:ext uri="{FF2B5EF4-FFF2-40B4-BE49-F238E27FC236}">
                <a16:creationId xmlns:a16="http://schemas.microsoft.com/office/drawing/2014/main" id="{0633088B-EE94-4E65-85C5-6C3B72E50FCD}"/>
              </a:ext>
            </a:extLst>
          </p:cNvPr>
          <p:cNvSpPr/>
          <p:nvPr/>
        </p:nvSpPr>
        <p:spPr>
          <a:xfrm>
            <a:off x="3556575" y="2532490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64" name="Rounded Rectangle 105">
            <a:extLst>
              <a:ext uri="{FF2B5EF4-FFF2-40B4-BE49-F238E27FC236}">
                <a16:creationId xmlns:a16="http://schemas.microsoft.com/office/drawing/2014/main" id="{6FD10191-E34E-49C5-94C2-82DA4749DF1B}"/>
              </a:ext>
            </a:extLst>
          </p:cNvPr>
          <p:cNvSpPr/>
          <p:nvPr/>
        </p:nvSpPr>
        <p:spPr>
          <a:xfrm>
            <a:off x="3790434" y="2321404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65" name="Rounded Rectangle 106">
            <a:extLst>
              <a:ext uri="{FF2B5EF4-FFF2-40B4-BE49-F238E27FC236}">
                <a16:creationId xmlns:a16="http://schemas.microsoft.com/office/drawing/2014/main" id="{C7A78335-43FD-4A1C-83CE-46E10E8FA502}"/>
              </a:ext>
            </a:extLst>
          </p:cNvPr>
          <p:cNvSpPr/>
          <p:nvPr/>
        </p:nvSpPr>
        <p:spPr>
          <a:xfrm>
            <a:off x="3592373" y="2187978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66" name="Rounded Rectangle 107">
            <a:extLst>
              <a:ext uri="{FF2B5EF4-FFF2-40B4-BE49-F238E27FC236}">
                <a16:creationId xmlns:a16="http://schemas.microsoft.com/office/drawing/2014/main" id="{808BB345-D5C4-45A3-BF5B-77802A8B69F2}"/>
              </a:ext>
            </a:extLst>
          </p:cNvPr>
          <p:cNvSpPr/>
          <p:nvPr/>
        </p:nvSpPr>
        <p:spPr>
          <a:xfrm>
            <a:off x="3713700" y="2019757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67" name="Rounded Rectangle 108">
            <a:extLst>
              <a:ext uri="{FF2B5EF4-FFF2-40B4-BE49-F238E27FC236}">
                <a16:creationId xmlns:a16="http://schemas.microsoft.com/office/drawing/2014/main" id="{554346AB-5190-4862-912D-E91FBFAF9505}"/>
              </a:ext>
            </a:extLst>
          </p:cNvPr>
          <p:cNvSpPr/>
          <p:nvPr/>
        </p:nvSpPr>
        <p:spPr>
          <a:xfrm>
            <a:off x="3667903" y="1872508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68" name="Rounded Rectangle 109">
            <a:extLst>
              <a:ext uri="{FF2B5EF4-FFF2-40B4-BE49-F238E27FC236}">
                <a16:creationId xmlns:a16="http://schemas.microsoft.com/office/drawing/2014/main" id="{D1C032F9-9C07-4BAD-914A-8B54B619F78E}"/>
              </a:ext>
            </a:extLst>
          </p:cNvPr>
          <p:cNvSpPr/>
          <p:nvPr/>
        </p:nvSpPr>
        <p:spPr>
          <a:xfrm>
            <a:off x="3789229" y="1704287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69" name="Rounded Rectangle 132">
            <a:extLst>
              <a:ext uri="{FF2B5EF4-FFF2-40B4-BE49-F238E27FC236}">
                <a16:creationId xmlns:a16="http://schemas.microsoft.com/office/drawing/2014/main" id="{AEAB9C2B-4EC1-407B-B4A8-1F538CE0C2D6}"/>
              </a:ext>
            </a:extLst>
          </p:cNvPr>
          <p:cNvSpPr/>
          <p:nvPr/>
        </p:nvSpPr>
        <p:spPr>
          <a:xfrm>
            <a:off x="2111230" y="3114813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70" name="Rounded Rectangle 133">
            <a:extLst>
              <a:ext uri="{FF2B5EF4-FFF2-40B4-BE49-F238E27FC236}">
                <a16:creationId xmlns:a16="http://schemas.microsoft.com/office/drawing/2014/main" id="{4AC314E1-A38C-467D-8C87-419F11F790BF}"/>
              </a:ext>
            </a:extLst>
          </p:cNvPr>
          <p:cNvSpPr/>
          <p:nvPr/>
        </p:nvSpPr>
        <p:spPr>
          <a:xfrm>
            <a:off x="2232557" y="2946592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71" name="Rounded Rectangle 134">
            <a:extLst>
              <a:ext uri="{FF2B5EF4-FFF2-40B4-BE49-F238E27FC236}">
                <a16:creationId xmlns:a16="http://schemas.microsoft.com/office/drawing/2014/main" id="{0F1E53E6-5A22-4A66-8B00-2BE56C5BB2BD}"/>
              </a:ext>
            </a:extLst>
          </p:cNvPr>
          <p:cNvSpPr/>
          <p:nvPr/>
        </p:nvSpPr>
        <p:spPr>
          <a:xfrm>
            <a:off x="2019421" y="2788857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72" name="Rounded Rectangle 135">
            <a:extLst>
              <a:ext uri="{FF2B5EF4-FFF2-40B4-BE49-F238E27FC236}">
                <a16:creationId xmlns:a16="http://schemas.microsoft.com/office/drawing/2014/main" id="{E8F72CBE-31C0-41F8-BA9B-B49E06B97AF9}"/>
              </a:ext>
            </a:extLst>
          </p:cNvPr>
          <p:cNvSpPr/>
          <p:nvPr/>
        </p:nvSpPr>
        <p:spPr>
          <a:xfrm>
            <a:off x="2308087" y="2631122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73" name="Rounded Rectangle 136">
            <a:extLst>
              <a:ext uri="{FF2B5EF4-FFF2-40B4-BE49-F238E27FC236}">
                <a16:creationId xmlns:a16="http://schemas.microsoft.com/office/drawing/2014/main" id="{6EF22649-6A53-465A-8704-C816ACD0BDA1}"/>
              </a:ext>
            </a:extLst>
          </p:cNvPr>
          <p:cNvSpPr/>
          <p:nvPr/>
        </p:nvSpPr>
        <p:spPr>
          <a:xfrm>
            <a:off x="2095251" y="2532490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sp>
        <p:nvSpPr>
          <p:cNvPr id="174" name="Rounded Rectangle 137">
            <a:extLst>
              <a:ext uri="{FF2B5EF4-FFF2-40B4-BE49-F238E27FC236}">
                <a16:creationId xmlns:a16="http://schemas.microsoft.com/office/drawing/2014/main" id="{A69820DF-B311-4D2B-B725-9CDBE95FBB52}"/>
              </a:ext>
            </a:extLst>
          </p:cNvPr>
          <p:cNvSpPr/>
          <p:nvPr/>
        </p:nvSpPr>
        <p:spPr>
          <a:xfrm>
            <a:off x="2216578" y="2364270"/>
            <a:ext cx="828203" cy="828203"/>
          </a:xfrm>
          <a:prstGeom prst="roundRect">
            <a:avLst>
              <a:gd name="adj" fmla="val 4128"/>
            </a:avLst>
          </a:prstGeom>
          <a:gradFill>
            <a:gsLst>
              <a:gs pos="1000">
                <a:schemeClr val="bg2">
                  <a:lumMod val="20000"/>
                  <a:lumOff val="80000"/>
                </a:schemeClr>
              </a:gs>
              <a:gs pos="18000">
                <a:schemeClr val="accent1">
                  <a:lumMod val="0"/>
                  <a:lumOff val="100000"/>
                </a:schemeClr>
              </a:gs>
              <a:gs pos="70000">
                <a:schemeClr val="accent1">
                  <a:lumMod val="0"/>
                  <a:lumOff val="100000"/>
                </a:schemeClr>
              </a:gs>
              <a:gs pos="100000">
                <a:schemeClr val="bg2">
                  <a:lumMod val="27000"/>
                  <a:lumOff val="73000"/>
                </a:schemeClr>
              </a:gs>
            </a:gsLst>
            <a:lin ang="2700000" scaled="1"/>
          </a:gradFill>
          <a:ln>
            <a:noFill/>
          </a:ln>
          <a:effectLst>
            <a:outerShdw blurRad="2286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Top"/>
            <a:lightRig rig="balanced" dir="t"/>
          </a:scene3d>
          <a:sp3d extrusionH="184150" prstMaterial="matte">
            <a:bevelT w="44450" h="127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1053"/>
          </a:p>
        </p:txBody>
      </p: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733B0D49-B3D2-4CD5-8337-19CDBEC4EE58}"/>
              </a:ext>
            </a:extLst>
          </p:cNvPr>
          <p:cNvGrpSpPr/>
          <p:nvPr/>
        </p:nvGrpSpPr>
        <p:grpSpPr>
          <a:xfrm>
            <a:off x="5050286" y="863588"/>
            <a:ext cx="940727" cy="1008919"/>
            <a:chOff x="3378031" y="1271050"/>
            <a:chExt cx="1049821" cy="1125919"/>
          </a:xfrm>
          <a:scene3d>
            <a:camera prst="isometricTopUp"/>
            <a:lightRig rig="threePt" dir="t"/>
          </a:scene3d>
        </p:grpSpPr>
        <p:sp>
          <p:nvSpPr>
            <p:cNvPr id="176" name="Rounded Rectangle 58">
              <a:extLst>
                <a:ext uri="{FF2B5EF4-FFF2-40B4-BE49-F238E27FC236}">
                  <a16:creationId xmlns:a16="http://schemas.microsoft.com/office/drawing/2014/main" id="{0C464040-7893-4FAD-8A4D-0BB6AFBF6072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p3d extrusionH="190500"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65781C2A-5414-4C8A-8D18-3E7AAAA96F6E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p3d extrusionH="190500"/>
          </p:spPr>
          <p:txBody>
            <a:bodyPr wrap="none" rtlCol="0">
              <a:norm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C</a:t>
              </a:r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934FA6E1-0902-4611-BEDB-360536D00919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  <a:sp3d extrusionH="190500"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E04A8992-8B37-4A32-BE0C-2D2B333ABF5E}"/>
              </a:ext>
            </a:extLst>
          </p:cNvPr>
          <p:cNvGrpSpPr/>
          <p:nvPr/>
        </p:nvGrpSpPr>
        <p:grpSpPr>
          <a:xfrm>
            <a:off x="3625073" y="1544340"/>
            <a:ext cx="940727" cy="1008919"/>
            <a:chOff x="3378031" y="1271050"/>
            <a:chExt cx="1049821" cy="1125919"/>
          </a:xfrm>
          <a:scene3d>
            <a:camera prst="isometricTopUp"/>
            <a:lightRig rig="threePt" dir="t"/>
          </a:scene3d>
        </p:grpSpPr>
        <p:sp>
          <p:nvSpPr>
            <p:cNvPr id="180" name="Rounded Rectangle 143">
              <a:extLst>
                <a:ext uri="{FF2B5EF4-FFF2-40B4-BE49-F238E27FC236}">
                  <a16:creationId xmlns:a16="http://schemas.microsoft.com/office/drawing/2014/main" id="{DCE068D3-5E42-4EEB-A261-65159482D631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p3d extrusionH="190500"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DED7E109-BBBC-40FB-952A-9E5F9A96F4E6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p3d extrusionH="190500"/>
          </p:spPr>
          <p:txBody>
            <a:bodyPr wrap="none" rtlCol="0">
              <a:norm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B</a:t>
              </a: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D3DC2AAF-D844-4081-A185-99DB509ECC93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  <a:sp3d extrusionH="190500"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A1BF05DF-8718-40DE-B816-A0A26894B8C3}"/>
              </a:ext>
            </a:extLst>
          </p:cNvPr>
          <p:cNvGrpSpPr/>
          <p:nvPr/>
        </p:nvGrpSpPr>
        <p:grpSpPr>
          <a:xfrm>
            <a:off x="2062684" y="2204524"/>
            <a:ext cx="940727" cy="1008919"/>
            <a:chOff x="3378031" y="1271050"/>
            <a:chExt cx="1049821" cy="1125919"/>
          </a:xfrm>
          <a:scene3d>
            <a:camera prst="isometricTopUp"/>
            <a:lightRig rig="threePt" dir="t"/>
          </a:scene3d>
        </p:grpSpPr>
        <p:sp>
          <p:nvSpPr>
            <p:cNvPr id="184" name="Rounded Rectangle 147">
              <a:extLst>
                <a:ext uri="{FF2B5EF4-FFF2-40B4-BE49-F238E27FC236}">
                  <a16:creationId xmlns:a16="http://schemas.microsoft.com/office/drawing/2014/main" id="{F74E7FE4-1FD4-4365-956A-9BD3A02E61F9}"/>
                </a:ext>
              </a:extLst>
            </p:cNvPr>
            <p:cNvSpPr/>
            <p:nvPr/>
          </p:nvSpPr>
          <p:spPr>
            <a:xfrm>
              <a:off x="3378031" y="1271050"/>
              <a:ext cx="1013336" cy="1013336"/>
            </a:xfrm>
            <a:prstGeom prst="roundRect">
              <a:avLst>
                <a:gd name="adj" fmla="val 4128"/>
              </a:avLst>
            </a:prstGeom>
            <a:gradFill>
              <a:gsLst>
                <a:gs pos="1000">
                  <a:schemeClr val="bg2">
                    <a:lumMod val="20000"/>
                    <a:lumOff val="80000"/>
                  </a:schemeClr>
                </a:gs>
                <a:gs pos="18000">
                  <a:schemeClr val="accent1">
                    <a:lumMod val="0"/>
                    <a:lumOff val="100000"/>
                  </a:schemeClr>
                </a:gs>
                <a:gs pos="70000">
                  <a:schemeClr val="accent1">
                    <a:lumMod val="0"/>
                    <a:lumOff val="100000"/>
                  </a:schemeClr>
                </a:gs>
                <a:gs pos="100000">
                  <a:schemeClr val="bg2">
                    <a:lumMod val="27000"/>
                    <a:lumOff val="73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  <a:sp3d extrusionH="190500" prstMaterial="matte">
              <a:bevelT w="44450" h="127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53"/>
            </a:p>
          </p:txBody>
        </p:sp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9D2CD553-56EE-41BC-959A-C003A5C4EF2A}"/>
                </a:ext>
              </a:extLst>
            </p:cNvPr>
            <p:cNvSpPr txBox="1"/>
            <p:nvPr/>
          </p:nvSpPr>
          <p:spPr>
            <a:xfrm>
              <a:off x="3514246" y="1381307"/>
              <a:ext cx="740908" cy="1015662"/>
            </a:xfrm>
            <a:prstGeom prst="rect">
              <a:avLst/>
            </a:prstGeom>
            <a:noFill/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p3d extrusionH="190500"/>
          </p:spPr>
          <p:txBody>
            <a:bodyPr wrap="none" rtlCol="0">
              <a:normAutofit/>
            </a:bodyPr>
            <a:lstStyle/>
            <a:p>
              <a:pPr algn="ctr"/>
              <a:r>
                <a:rPr lang="en-US" sz="4500" b="1" dirty="0">
                  <a:solidFill>
                    <a:schemeClr val="tx2">
                      <a:lumMod val="25000"/>
                      <a:alpha val="54000"/>
                    </a:schemeClr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charset="0"/>
                  <a:ea typeface="Helvetica" charset="0"/>
                  <a:cs typeface="Helvetica" charset="0"/>
                </a:rPr>
                <a:t>A</a:t>
              </a:r>
            </a:p>
          </p:txBody>
        </p:sp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4E2AD725-FD0F-45F4-92EE-8E646FC7715D}"/>
                </a:ext>
              </a:extLst>
            </p:cNvPr>
            <p:cNvSpPr txBox="1"/>
            <p:nvPr/>
          </p:nvSpPr>
          <p:spPr>
            <a:xfrm>
              <a:off x="4107231" y="1992159"/>
              <a:ext cx="320621" cy="246221"/>
            </a:xfrm>
            <a:prstGeom prst="rect">
              <a:avLst/>
            </a:prstGeom>
            <a:noFill/>
            <a:sp3d extrusionH="190500"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750" b="1" dirty="0">
                  <a:solidFill>
                    <a:schemeClr val="tx2">
                      <a:lumMod val="25000"/>
                      <a:alpha val="67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</a:t>
              </a:r>
            </a:p>
          </p:txBody>
        </p:sp>
      </p:grpSp>
      <p:sp>
        <p:nvSpPr>
          <p:cNvPr id="187" name="TextBox 186">
            <a:extLst>
              <a:ext uri="{FF2B5EF4-FFF2-40B4-BE49-F238E27FC236}">
                <a16:creationId xmlns:a16="http://schemas.microsoft.com/office/drawing/2014/main" id="{272EF296-D515-489D-8E2F-3AA512DD51B7}"/>
              </a:ext>
            </a:extLst>
          </p:cNvPr>
          <p:cNvSpPr txBox="1"/>
          <p:nvPr/>
        </p:nvSpPr>
        <p:spPr>
          <a:xfrm>
            <a:off x="1998031" y="3894398"/>
            <a:ext cx="107710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The quick brown fox jumped over the lazy dog.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7BB1AE14-850E-4B88-A27C-FA7ABC8DC33E}"/>
              </a:ext>
            </a:extLst>
          </p:cNvPr>
          <p:cNvSpPr txBox="1"/>
          <p:nvPr/>
        </p:nvSpPr>
        <p:spPr>
          <a:xfrm>
            <a:off x="3488698" y="3894398"/>
            <a:ext cx="107710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The quick brown fox jumped over the lazy dog.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FCD09EE3-4CED-44FC-BD72-D966B888BF64}"/>
              </a:ext>
            </a:extLst>
          </p:cNvPr>
          <p:cNvSpPr txBox="1"/>
          <p:nvPr/>
        </p:nvSpPr>
        <p:spPr>
          <a:xfrm>
            <a:off x="5007751" y="3894398"/>
            <a:ext cx="107710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The quick brown fox jumped over the lazy dog.</a:t>
            </a:r>
          </a:p>
        </p:txBody>
      </p: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93BA2C76-7F14-4319-8B3A-40C3EF79BAD5}"/>
              </a:ext>
            </a:extLst>
          </p:cNvPr>
          <p:cNvGrpSpPr/>
          <p:nvPr/>
        </p:nvGrpSpPr>
        <p:grpSpPr>
          <a:xfrm>
            <a:off x="1982188" y="2103978"/>
            <a:ext cx="978537" cy="423724"/>
            <a:chOff x="2642917" y="1948051"/>
            <a:chExt cx="1304716" cy="564965"/>
          </a:xfrm>
        </p:grpSpPr>
        <p:sp>
          <p:nvSpPr>
            <p:cNvPr id="191" name="Triangle 155">
              <a:extLst>
                <a:ext uri="{FF2B5EF4-FFF2-40B4-BE49-F238E27FC236}">
                  <a16:creationId xmlns:a16="http://schemas.microsoft.com/office/drawing/2014/main" id="{1662C2D8-09E8-4497-8774-1FF8A83C7205}"/>
                </a:ext>
              </a:extLst>
            </p:cNvPr>
            <p:cNvSpPr/>
            <p:nvPr/>
          </p:nvSpPr>
          <p:spPr>
            <a:xfrm rot="10800000">
              <a:off x="2642917" y="1992518"/>
              <a:ext cx="1304716" cy="520498"/>
            </a:xfrm>
            <a:prstGeom prst="triangle">
              <a:avLst/>
            </a:prstGeom>
            <a:gradFill flip="none" rotWithShape="1">
              <a:gsLst>
                <a:gs pos="100000">
                  <a:schemeClr val="accent5">
                    <a:lumMod val="3000"/>
                    <a:lumOff val="97000"/>
                    <a:alpha val="65000"/>
                  </a:schemeClr>
                </a:gs>
                <a:gs pos="3000">
                  <a:schemeClr val="accent5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EBCA9EA6-A23C-4860-9417-6F76D373EE23}"/>
                </a:ext>
              </a:extLst>
            </p:cNvPr>
            <p:cNvSpPr txBox="1"/>
            <p:nvPr/>
          </p:nvSpPr>
          <p:spPr>
            <a:xfrm>
              <a:off x="2838812" y="1948051"/>
              <a:ext cx="983775" cy="4001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accent5">
                      <a:lumMod val="75000"/>
                    </a:schemeClr>
                  </a:solidFill>
                </a:rPr>
                <a:t>TOPIC 1</a:t>
              </a:r>
            </a:p>
          </p:txBody>
        </p: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951818E0-D1D1-4B88-9B25-EC4107A050AF}"/>
              </a:ext>
            </a:extLst>
          </p:cNvPr>
          <p:cNvGrpSpPr/>
          <p:nvPr/>
        </p:nvGrpSpPr>
        <p:grpSpPr>
          <a:xfrm>
            <a:off x="3545950" y="1467154"/>
            <a:ext cx="978537" cy="430304"/>
            <a:chOff x="4727933" y="1098955"/>
            <a:chExt cx="1304716" cy="573738"/>
          </a:xfrm>
        </p:grpSpPr>
        <p:sp>
          <p:nvSpPr>
            <p:cNvPr id="194" name="Triangle 4">
              <a:extLst>
                <a:ext uri="{FF2B5EF4-FFF2-40B4-BE49-F238E27FC236}">
                  <a16:creationId xmlns:a16="http://schemas.microsoft.com/office/drawing/2014/main" id="{F0DCCD00-05FA-4EBA-842E-FB1E48AA3175}"/>
                </a:ext>
              </a:extLst>
            </p:cNvPr>
            <p:cNvSpPr/>
            <p:nvPr/>
          </p:nvSpPr>
          <p:spPr>
            <a:xfrm rot="10800000">
              <a:off x="4727933" y="1152195"/>
              <a:ext cx="1304716" cy="520498"/>
            </a:xfrm>
            <a:prstGeom prst="triangle">
              <a:avLst/>
            </a:prstGeom>
            <a:gradFill flip="none" rotWithShape="1">
              <a:gsLst>
                <a:gs pos="100000">
                  <a:schemeClr val="accent5">
                    <a:lumMod val="3000"/>
                    <a:lumOff val="97000"/>
                    <a:alpha val="65000"/>
                  </a:schemeClr>
                </a:gs>
                <a:gs pos="3000">
                  <a:schemeClr val="accent5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68762017-69FC-450D-BEE0-EDCB003BB752}"/>
                </a:ext>
              </a:extLst>
            </p:cNvPr>
            <p:cNvSpPr txBox="1"/>
            <p:nvPr/>
          </p:nvSpPr>
          <p:spPr>
            <a:xfrm>
              <a:off x="4923364" y="1098955"/>
              <a:ext cx="983775" cy="4001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accent3"/>
                  </a:solidFill>
                </a:rPr>
                <a:t>TOPIC 2</a:t>
              </a:r>
            </a:p>
          </p:txBody>
        </p: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FD50DB94-921B-4FF5-8348-56A2538760FE}"/>
              </a:ext>
            </a:extLst>
          </p:cNvPr>
          <p:cNvGrpSpPr/>
          <p:nvPr/>
        </p:nvGrpSpPr>
        <p:grpSpPr>
          <a:xfrm>
            <a:off x="4971677" y="897436"/>
            <a:ext cx="978537" cy="425726"/>
            <a:chOff x="6628902" y="339329"/>
            <a:chExt cx="1304716" cy="567635"/>
          </a:xfrm>
        </p:grpSpPr>
        <p:sp>
          <p:nvSpPr>
            <p:cNvPr id="197" name="Triangle 156">
              <a:extLst>
                <a:ext uri="{FF2B5EF4-FFF2-40B4-BE49-F238E27FC236}">
                  <a16:creationId xmlns:a16="http://schemas.microsoft.com/office/drawing/2014/main" id="{7407DE8E-4247-4F04-A128-F68247C6CD04}"/>
                </a:ext>
              </a:extLst>
            </p:cNvPr>
            <p:cNvSpPr/>
            <p:nvPr/>
          </p:nvSpPr>
          <p:spPr>
            <a:xfrm rot="10800000">
              <a:off x="6628902" y="386466"/>
              <a:ext cx="1304716" cy="520498"/>
            </a:xfrm>
            <a:prstGeom prst="triangle">
              <a:avLst/>
            </a:prstGeom>
            <a:gradFill flip="none" rotWithShape="1">
              <a:gsLst>
                <a:gs pos="100000">
                  <a:schemeClr val="accent5">
                    <a:lumMod val="3000"/>
                    <a:lumOff val="97000"/>
                    <a:alpha val="65000"/>
                  </a:schemeClr>
                </a:gs>
                <a:gs pos="3000">
                  <a:schemeClr val="accent5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3"/>
            </a:p>
          </p:txBody>
        </p:sp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945342C8-D170-4221-BB02-9F588C014215}"/>
                </a:ext>
              </a:extLst>
            </p:cNvPr>
            <p:cNvSpPr txBox="1"/>
            <p:nvPr/>
          </p:nvSpPr>
          <p:spPr>
            <a:xfrm>
              <a:off x="6812093" y="339329"/>
              <a:ext cx="9837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accent6"/>
                  </a:solidFill>
                </a:rPr>
                <a:t>TOPIC 3</a:t>
              </a:r>
            </a:p>
          </p:txBody>
        </p:sp>
      </p:grp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12356741-526F-4BE3-ADBF-2D16E4805C24}"/>
              </a:ext>
            </a:extLst>
          </p:cNvPr>
          <p:cNvCxnSpPr/>
          <p:nvPr/>
        </p:nvCxnSpPr>
        <p:spPr>
          <a:xfrm>
            <a:off x="4971676" y="3894396"/>
            <a:ext cx="1120787" cy="0"/>
          </a:xfrm>
          <a:prstGeom prst="line">
            <a:avLst/>
          </a:prstGeom>
          <a:ln>
            <a:solidFill>
              <a:schemeClr val="bg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FD7C09A3-F864-4EE0-9BE0-02EC50CAE524}"/>
              </a:ext>
            </a:extLst>
          </p:cNvPr>
          <p:cNvCxnSpPr/>
          <p:nvPr/>
        </p:nvCxnSpPr>
        <p:spPr>
          <a:xfrm>
            <a:off x="3470516" y="3894396"/>
            <a:ext cx="1120787" cy="0"/>
          </a:xfrm>
          <a:prstGeom prst="line">
            <a:avLst/>
          </a:prstGeom>
          <a:ln>
            <a:solidFill>
              <a:schemeClr val="bg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EDF76DEA-F4E2-4DF2-B36A-EC05417E99F1}"/>
              </a:ext>
            </a:extLst>
          </p:cNvPr>
          <p:cNvCxnSpPr/>
          <p:nvPr/>
        </p:nvCxnSpPr>
        <p:spPr>
          <a:xfrm>
            <a:off x="1973121" y="3894396"/>
            <a:ext cx="1120787" cy="0"/>
          </a:xfrm>
          <a:prstGeom prst="line">
            <a:avLst/>
          </a:prstGeom>
          <a:ln>
            <a:solidFill>
              <a:schemeClr val="bg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792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2" presetClass="emph" presetSubtype="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2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2" presetClass="emph" presetSubtype="0" fill="hold" grpId="1" nodeType="withEffect">
                                  <p:stCondLst>
                                    <p:cond delay="60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47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2" presetClass="emph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47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2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5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47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2" presetClass="emph" presetSubtype="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Rot by="120000">
                                      <p:cBhvr>
                                        <p:cTn id="6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" presetID="47" presetClass="entr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32" presetClass="emph" presetSubtype="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animRot by="120000">
                                      <p:cBhvr>
                                        <p:cTn id="7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400"/>
                            </p:stCondLst>
                            <p:childTnLst>
                              <p:par>
                                <p:cTn id="8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9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4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2" presetClass="emph" presetSubtype="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Rot by="120000">
                                      <p:cBhvr>
                                        <p:cTn id="10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7" presetID="47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32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Rot by="120000">
                                      <p:cBhvr>
                                        <p:cTn id="1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8" presetID="47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32" presetClass="emph" presetSubtype="0" fill="hold" grpId="1" nodeType="withEffect">
                                  <p:stCondLst>
                                    <p:cond delay="600"/>
                                  </p:stCondLst>
                                  <p:childTnLst>
                                    <p:animRot by="120000">
                                      <p:cBhvr>
                                        <p:cTn id="1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9" presetID="47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32" presetClass="emph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Rot by="120000">
                                      <p:cBhvr>
                                        <p:cTn id="13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0" presetID="47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32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14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1" presetID="47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32" presetClass="emph" presetSubtype="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Rot by="120000">
                                      <p:cBhvr>
                                        <p:cTn id="15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2" presetID="47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2" presetClass="emph" presetSubtype="0" fill="hold" grpId="1" nodeType="withEffect">
                                  <p:stCondLst>
                                    <p:cond delay="1400"/>
                                  </p:stCondLst>
                                  <p:childTnLst>
                                    <p:animRot by="120000">
                                      <p:cBhvr>
                                        <p:cTn id="16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3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32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Rot by="120000">
                                      <p:cBhvr>
                                        <p:cTn id="17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4" presetID="47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32" presetClass="emph" presetSubtype="0" fill="hold" grpId="1" nodeType="withEffect">
                                  <p:stCondLst>
                                    <p:cond delay="1800"/>
                                  </p:stCondLst>
                                  <p:childTnLst>
                                    <p:animRot by="120000">
                                      <p:cBhvr>
                                        <p:cTn id="19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5" presetID="47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32" presetClass="emph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20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6" presetID="47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" presetID="32" presetClass="emph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animRot by="120000">
                                      <p:cBhvr>
                                        <p:cTn id="2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3200"/>
                            </p:stCondLst>
                            <p:childTnLst>
                              <p:par>
                                <p:cTn id="2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0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3700"/>
                            </p:stCondLst>
                            <p:childTnLst>
                              <p:par>
                                <p:cTn id="2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4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6" presetID="32" presetClass="emph" presetSubtype="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Rot by="120000">
                                      <p:cBhvr>
                                        <p:cTn id="23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2" presetID="47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7" presetID="32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Rot by="120000">
                                      <p:cBhvr>
                                        <p:cTn id="2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3" presetID="47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8" presetID="32" presetClass="emph" presetSubtype="0" fill="hold" grpId="1" nodeType="withEffect">
                                  <p:stCondLst>
                                    <p:cond delay="600"/>
                                  </p:stCondLst>
                                  <p:childTnLst>
                                    <p:animRot by="120000">
                                      <p:cBhvr>
                                        <p:cTn id="25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4" presetID="47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9" presetID="32" presetClass="emph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Rot by="120000">
                                      <p:cBhvr>
                                        <p:cTn id="27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5" presetID="47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0" presetID="32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28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6" presetID="47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9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1" presetID="32" presetClass="emph" presetSubtype="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Rot by="120000">
                                      <p:cBhvr>
                                        <p:cTn id="29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7" presetID="47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2" presetID="32" presetClass="emph" presetSubtype="0" fill="hold" grpId="1" nodeType="withEffect">
                                  <p:stCondLst>
                                    <p:cond delay="1400"/>
                                  </p:stCondLst>
                                  <p:childTnLst>
                                    <p:animRot by="120000">
                                      <p:cBhvr>
                                        <p:cTn id="30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8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0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1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3" presetID="32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Rot by="120000">
                                      <p:cBhvr>
                                        <p:cTn id="3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9" presetID="47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1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2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4" presetID="32" presetClass="emph" presetSubtype="0" fill="hold" grpId="1" nodeType="withEffect">
                                  <p:stCondLst>
                                    <p:cond delay="1800"/>
                                  </p:stCondLst>
                                  <p:childTnLst>
                                    <p:animRot by="120000">
                                      <p:cBhvr>
                                        <p:cTn id="3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0" presetID="47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2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3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5" presetID="32" presetClass="emph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3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1" presetID="47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6" presetID="32" presetClass="emph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3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2" presetID="47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4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5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7" presetID="32" presetClass="emph" presetSubtype="0" fill="hold" grpId="1" nodeType="withEffect">
                                  <p:stCondLst>
                                    <p:cond delay="2200"/>
                                  </p:stCondLst>
                                  <p:childTnLst>
                                    <p:animRot by="120000">
                                      <p:cBhvr>
                                        <p:cTn id="3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3" presetID="47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5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6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8" presetID="32" presetClass="emph" presetSubtype="0" fill="hold" grpId="1" nodeType="withEffect">
                                  <p:stCondLst>
                                    <p:cond delay="2400"/>
                                  </p:stCondLst>
                                  <p:childTnLst>
                                    <p:animRot by="120000">
                                      <p:cBhvr>
                                        <p:cTn id="36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7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4" presetID="47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6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7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9" presetID="32" presetClass="emph" presetSubtype="0" fill="hold" grpId="1" nodeType="withEffect">
                                  <p:stCondLst>
                                    <p:cond delay="2600"/>
                                  </p:stCondLst>
                                  <p:childTnLst>
                                    <p:animRot by="120000">
                                      <p:cBhvr>
                                        <p:cTn id="38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5" presetID="47" presetClass="entr" presetSubtype="0" fill="hold" grpId="0" nodeType="withEffect">
                                  <p:stCondLst>
                                    <p:cond delay="280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7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8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0" presetID="32" presetClass="emph" presetSubtype="0" fill="hold" grpId="1" nodeType="withEffect">
                                  <p:stCondLst>
                                    <p:cond delay="2800"/>
                                  </p:stCondLst>
                                  <p:childTnLst>
                                    <p:animRot by="120000">
                                      <p:cBhvr>
                                        <p:cTn id="39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9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6" presetID="47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8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9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0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1" presetID="32" presetClass="emph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Rot by="120000">
                                      <p:cBhvr>
                                        <p:cTn id="40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4000"/>
                            </p:stCondLst>
                            <p:childTnLst>
                              <p:par>
                                <p:cTn id="40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0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1" fill="hold">
                            <p:stCondLst>
                              <p:cond delay="4500"/>
                            </p:stCondLst>
                            <p:childTnLst>
                              <p:par>
                                <p:cTn id="4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4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5" fill="hold">
                            <p:stCondLst>
                              <p:cond delay="5000"/>
                            </p:stCondLst>
                            <p:childTnLst>
                              <p:par>
                                <p:cTn id="4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8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animBg="1"/>
      <p:bldP spid="118" grpId="1" animBg="1"/>
      <p:bldP spid="119" grpId="0" animBg="1"/>
      <p:bldP spid="119" grpId="1" animBg="1"/>
      <p:bldP spid="120" grpId="0" animBg="1"/>
      <p:bldP spid="120" grpId="1" animBg="1"/>
      <p:bldP spid="121" grpId="0" animBg="1"/>
      <p:bldP spid="121" grpId="1" animBg="1"/>
      <p:bldP spid="122" grpId="0" animBg="1"/>
      <p:bldP spid="122" grpId="1" animBg="1"/>
      <p:bldP spid="123" grpId="0" animBg="1"/>
      <p:bldP spid="123" grpId="1" animBg="1"/>
      <p:bldP spid="124" grpId="0" animBg="1"/>
      <p:bldP spid="124" grpId="1" animBg="1"/>
      <p:bldP spid="125" grpId="0" animBg="1"/>
      <p:bldP spid="125" grpId="1" animBg="1"/>
      <p:bldP spid="126" grpId="0" animBg="1"/>
      <p:bldP spid="126" grpId="1" animBg="1"/>
      <p:bldP spid="127" grpId="0" animBg="1"/>
      <p:bldP spid="127" grpId="1" animBg="1"/>
      <p:bldP spid="128" grpId="0" animBg="1"/>
      <p:bldP spid="128" grpId="1" animBg="1"/>
      <p:bldP spid="129" grpId="0" animBg="1"/>
      <p:bldP spid="129" grpId="1" animBg="1"/>
      <p:bldP spid="130" grpId="0" animBg="1"/>
      <p:bldP spid="130" grpId="1" animBg="1"/>
      <p:bldP spid="131" grpId="0" animBg="1"/>
      <p:bldP spid="131" grpId="1" animBg="1"/>
      <p:bldP spid="139" grpId="0" animBg="1"/>
      <p:bldP spid="139" grpId="1" animBg="1"/>
      <p:bldP spid="140" grpId="0" animBg="1"/>
      <p:bldP spid="140" grpId="1" animBg="1"/>
      <p:bldP spid="141" grpId="0" animBg="1"/>
      <p:bldP spid="141" grpId="1" animBg="1"/>
      <p:bldP spid="142" grpId="0" animBg="1"/>
      <p:bldP spid="142" grpId="1" animBg="1"/>
      <p:bldP spid="155" grpId="0" animBg="1"/>
      <p:bldP spid="155" grpId="1" animBg="1"/>
      <p:bldP spid="163" grpId="0" animBg="1"/>
      <p:bldP spid="163" grpId="1" animBg="1"/>
      <p:bldP spid="164" grpId="0" animBg="1"/>
      <p:bldP spid="164" grpId="1" animBg="1"/>
      <p:bldP spid="165" grpId="0" animBg="1"/>
      <p:bldP spid="165" grpId="1" animBg="1"/>
      <p:bldP spid="166" grpId="0" animBg="1"/>
      <p:bldP spid="166" grpId="1" animBg="1"/>
      <p:bldP spid="167" grpId="0" animBg="1"/>
      <p:bldP spid="167" grpId="1" animBg="1"/>
      <p:bldP spid="168" grpId="0" animBg="1"/>
      <p:bldP spid="168" grpId="1" animBg="1"/>
      <p:bldP spid="169" grpId="0" animBg="1"/>
      <p:bldP spid="169" grpId="1" animBg="1"/>
      <p:bldP spid="170" grpId="0" animBg="1"/>
      <p:bldP spid="170" grpId="1" animBg="1"/>
      <p:bldP spid="171" grpId="0" animBg="1"/>
      <p:bldP spid="171" grpId="1" animBg="1"/>
      <p:bldP spid="172" grpId="0" animBg="1"/>
      <p:bldP spid="172" grpId="1" animBg="1"/>
      <p:bldP spid="173" grpId="0" animBg="1"/>
      <p:bldP spid="173" grpId="1" animBg="1"/>
      <p:bldP spid="174" grpId="0" animBg="1"/>
      <p:bldP spid="174" grpId="1" animBg="1"/>
      <p:bldP spid="187" grpId="0"/>
      <p:bldP spid="188" grpId="0"/>
      <p:bldP spid="189" grpId="0"/>
    </p:bldLst>
  </p:timing>
</p:sld>
</file>

<file path=ppt/theme/theme1.xml><?xml version="1.0" encoding="utf-8"?>
<a:theme xmlns:a="http://schemas.openxmlformats.org/drawingml/2006/main" name="Office Theme">
  <a:themeElements>
    <a:clrScheme name="word_scramble_tile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B2FF2F"/>
      </a:accent1>
      <a:accent2>
        <a:srgbClr val="FFE60F"/>
      </a:accent2>
      <a:accent3>
        <a:srgbClr val="DB392F"/>
      </a:accent3>
      <a:accent4>
        <a:srgbClr val="FFC000"/>
      </a:accent4>
      <a:accent5>
        <a:srgbClr val="0085BF"/>
      </a:accent5>
      <a:accent6>
        <a:srgbClr val="309A78"/>
      </a:accent6>
      <a:hlink>
        <a:srgbClr val="8F6BD8"/>
      </a:hlink>
      <a:folHlink>
        <a:srgbClr val="562875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5210</TotalTime>
  <Words>1278</Words>
  <Application>Microsoft Office PowerPoint</Application>
  <PresentationFormat>Custom</PresentationFormat>
  <Paragraphs>515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Franklin Gothic Demi</vt:lpstr>
      <vt:lpstr>Helvetica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Smith, Corey</dc:creator>
  <cp:lastModifiedBy>Windows User</cp:lastModifiedBy>
  <cp:revision>235</cp:revision>
  <dcterms:created xsi:type="dcterms:W3CDTF">2017-10-19T16:15:01Z</dcterms:created>
  <dcterms:modified xsi:type="dcterms:W3CDTF">2018-10-08T22:53:29Z</dcterms:modified>
</cp:coreProperties>
</file>