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.jpg"/>
  <Default Extension="png" ContentType="image/png"/>
  <Default Extension="rels" ContentType="application/vnd.openxmlformats-package.relationshi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337" r:id="rId3"/>
    <p:sldId id="338" r:id="rId4"/>
    <p:sldId id="342" r:id="rId5"/>
    <p:sldId id="341" r:id="rId6"/>
    <p:sldId id="340" r:id="rId7"/>
    <p:sldId id="307" r:id="rId8"/>
    <p:sldId id="279" r:id="rId9"/>
    <p:sldId id="309" r:id="rId10"/>
    <p:sldId id="343" r:id="rId11"/>
    <p:sldId id="280" r:id="rId12"/>
    <p:sldId id="281" r:id="rId13"/>
    <p:sldId id="282" r:id="rId14"/>
    <p:sldId id="283" r:id="rId15"/>
    <p:sldId id="284" r:id="rId16"/>
    <p:sldId id="31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9"/>
    <p:restoredTop sz="96024"/>
  </p:normalViewPr>
  <p:slideViewPr>
    <p:cSldViewPr snapToGrid="0">
      <p:cViewPr varScale="1">
        <p:scale>
          <a:sx n="81" d="100"/>
          <a:sy n="81" d="100"/>
        </p:scale>
        <p:origin x="77" y="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customXml" Target="../customXml/item3.xml"/><Relationship Id="rId22" Type="http://schemas.openxmlformats.org/officeDocument/2006/relationships/customXml" Target="../customXml/item2.xml"/><Relationship Id="rId21" Type="http://schemas.openxmlformats.org/officeDocument/2006/relationships/customXml" Target="../customXml/item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B6301-4BAE-E943-811B-6B3AC0C7B78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4D3D5-5D26-6646-91BD-4CD83BD20E6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B6301-4BAE-E943-811B-6B3AC0C7B78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4D3D5-5D26-6646-91BD-4CD83BD20E6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B6301-4BAE-E943-811B-6B3AC0C7B78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4D3D5-5D26-6646-91BD-4CD83BD20E6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B6301-4BAE-E943-811B-6B3AC0C7B78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4D3D5-5D26-6646-91BD-4CD83BD20E6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B6301-4BAE-E943-811B-6B3AC0C7B78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4D3D5-5D26-6646-91BD-4CD83BD20E6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B6301-4BAE-E943-811B-6B3AC0C7B78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4D3D5-5D26-6646-91BD-4CD83BD20E6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B6301-4BAE-E943-811B-6B3AC0C7B78F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4D3D5-5D26-6646-91BD-4CD83BD20E6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B6301-4BAE-E943-811B-6B3AC0C7B78F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4D3D5-5D26-6646-91BD-4CD83BD20E6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B6301-4BAE-E943-811B-6B3AC0C7B78F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4D3D5-5D26-6646-91BD-4CD83BD20E6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B6301-4BAE-E943-811B-6B3AC0C7B78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4D3D5-5D26-6646-91BD-4CD83BD20E6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B6301-4BAE-E943-811B-6B3AC0C7B78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4D3D5-5D26-6646-91BD-4CD83BD20E6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B6301-4BAE-E943-811B-6B3AC0C7B78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4D3D5-5D26-6646-91BD-4CD83BD20E6A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0.xml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1.png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0.xml"/><Relationship Id="rId4" Type="http://schemas.openxmlformats.org/officeDocument/2006/relationships/image" Target="../media/image25.png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2.png"/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4.png"/><Relationship Id="rId1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975" y="210185"/>
            <a:ext cx="10058400" cy="598805"/>
          </a:xfrm>
        </p:spPr>
        <p:txBody>
          <a:bodyPr>
            <a:noAutofit/>
          </a:bodyPr>
          <a:lstStyle/>
          <a:p>
            <a:pPr algn="ctr"/>
            <a:r>
              <a:rPr lang="en-US" altLang="en-US" sz="3200">
                <a:latin typeface="Times New Roman" panose="02020603050405020304" charset="0"/>
                <a:cs typeface="Times New Roman" panose="02020603050405020304" charset="0"/>
              </a:rPr>
              <a:t>Для</a:t>
            </a:r>
            <a:r>
              <a:rPr lang="en-US" altLang="ru-RU" sz="32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200">
                <a:latin typeface="Times New Roman" panose="02020603050405020304" charset="0"/>
                <a:cs typeface="Times New Roman" panose="02020603050405020304" charset="0"/>
              </a:rPr>
              <a:t>работы</a:t>
            </a:r>
            <a:r>
              <a:rPr lang="en-US" altLang="ru-RU" sz="32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200">
                <a:latin typeface="Times New Roman" panose="02020603050405020304" charset="0"/>
                <a:cs typeface="Times New Roman" panose="02020603050405020304" charset="0"/>
              </a:rPr>
              <a:t>в</a:t>
            </a:r>
            <a:r>
              <a:rPr lang="en-US" altLang="ru-RU" sz="32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200">
                <a:latin typeface="Times New Roman" panose="02020603050405020304" charset="0"/>
                <a:cs typeface="Times New Roman" panose="02020603050405020304" charset="0"/>
              </a:rPr>
              <a:t>сервисе</a:t>
            </a:r>
            <a:r>
              <a:rPr lang="en-US" altLang="ru-RU" sz="32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200">
                <a:latin typeface="Times New Roman" panose="02020603050405020304" charset="0"/>
                <a:cs typeface="Times New Roman" panose="02020603050405020304" charset="0"/>
              </a:rPr>
              <a:t>нужно</a:t>
            </a:r>
            <a:r>
              <a:rPr lang="en-US" altLang="ru-RU" sz="32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200">
                <a:latin typeface="Times New Roman" panose="02020603050405020304" charset="0"/>
                <a:cs typeface="Times New Roman" panose="02020603050405020304" charset="0"/>
              </a:rPr>
              <a:t>зарегистрироваться</a:t>
            </a:r>
            <a:r>
              <a:rPr lang="en-US" altLang="ru-RU" sz="3200">
                <a:latin typeface="Times New Roman" panose="02020603050405020304" charset="0"/>
                <a:cs typeface="Times New Roman" panose="02020603050405020304" charset="0"/>
              </a:rPr>
              <a:t>. </a:t>
            </a:r>
            <a:endParaRPr lang="en-US" altLang="ru-RU" sz="32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5945" y="907415"/>
            <a:ext cx="11182985" cy="53086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69975" y="0"/>
            <a:ext cx="10058400" cy="674370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4400"/>
              <a:t>НЕМНОГО    ОФОРМЛЕНИЯ</a:t>
            </a:r>
            <a:endParaRPr lang="ru-RU" altLang="ru-RU" sz="4400"/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551815"/>
            <a:ext cx="5575935" cy="3066415"/>
          </a:xfrm>
          <a:prstGeom prst="rect">
            <a:avLst/>
          </a:prstGeom>
        </p:spPr>
      </p:pic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93795"/>
            <a:ext cx="5575935" cy="3164205"/>
          </a:xfrm>
          <a:prstGeom prst="rect">
            <a:avLst/>
          </a:prstGeom>
        </p:spPr>
      </p:pic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1755" y="551815"/>
            <a:ext cx="5770245" cy="3065780"/>
          </a:xfrm>
          <a:prstGeom prst="rect">
            <a:avLst/>
          </a:prstGeom>
        </p:spPr>
      </p:pic>
      <p:pic>
        <p:nvPicPr>
          <p:cNvPr id="8" name="Изображение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1755" y="3288030"/>
            <a:ext cx="5667375" cy="3570605"/>
          </a:xfrm>
          <a:prstGeom prst="rect">
            <a:avLst/>
          </a:prstGeom>
        </p:spPr>
      </p:pic>
      <p:sp>
        <p:nvSpPr>
          <p:cNvPr id="2" name="Текстовое поле 1"/>
          <p:cNvSpPr txBox="1"/>
          <p:nvPr/>
        </p:nvSpPr>
        <p:spPr>
          <a:xfrm>
            <a:off x="4687570" y="2349500"/>
            <a:ext cx="6280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2800" b="1">
                <a:solidFill>
                  <a:srgbClr val="FF0000"/>
                </a:solidFill>
              </a:rPr>
              <a:t>1</a:t>
            </a:r>
            <a:endParaRPr lang="ru-RU" altLang="en-US" sz="2800" b="1">
              <a:solidFill>
                <a:srgbClr val="FF0000"/>
              </a:solidFill>
            </a:endParaRPr>
          </a:p>
        </p:txBody>
      </p:sp>
      <p:sp>
        <p:nvSpPr>
          <p:cNvPr id="5" name="Текстовое поле 4"/>
          <p:cNvSpPr txBox="1"/>
          <p:nvPr/>
        </p:nvSpPr>
        <p:spPr>
          <a:xfrm>
            <a:off x="4839970" y="5976620"/>
            <a:ext cx="4756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3200" b="1">
                <a:solidFill>
                  <a:srgbClr val="FF0000"/>
                </a:solidFill>
              </a:rPr>
              <a:t>2</a:t>
            </a:r>
            <a:endParaRPr lang="ru-RU" altLang="en-US" sz="3200" b="1">
              <a:solidFill>
                <a:srgbClr val="FF0000"/>
              </a:solidFill>
            </a:endParaRPr>
          </a:p>
        </p:txBody>
      </p:sp>
      <p:sp>
        <p:nvSpPr>
          <p:cNvPr id="9" name="Текстовое поле 8"/>
          <p:cNvSpPr txBox="1"/>
          <p:nvPr/>
        </p:nvSpPr>
        <p:spPr>
          <a:xfrm>
            <a:off x="11211560" y="2766060"/>
            <a:ext cx="4660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2800" b="1">
                <a:solidFill>
                  <a:srgbClr val="FF0000"/>
                </a:solidFill>
              </a:rPr>
              <a:t>3</a:t>
            </a:r>
            <a:endParaRPr lang="ru-RU" altLang="en-US" sz="2800" b="1">
              <a:solidFill>
                <a:srgbClr val="FF0000"/>
              </a:solidFill>
            </a:endParaRPr>
          </a:p>
        </p:txBody>
      </p:sp>
      <p:sp>
        <p:nvSpPr>
          <p:cNvPr id="10" name="Текстовое поле 9"/>
          <p:cNvSpPr txBox="1"/>
          <p:nvPr/>
        </p:nvSpPr>
        <p:spPr>
          <a:xfrm>
            <a:off x="11612245" y="5516245"/>
            <a:ext cx="3994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2400" b="1">
                <a:solidFill>
                  <a:srgbClr val="FF0000"/>
                </a:solidFill>
              </a:rPr>
              <a:t>4</a:t>
            </a:r>
            <a:endParaRPr lang="ru-RU" altLang="en-US" sz="2400" b="1">
              <a:solidFill>
                <a:srgbClr val="FF0000"/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flipH="1" flipV="1">
            <a:off x="4326255" y="1178560"/>
            <a:ext cx="485140" cy="1445895"/>
          </a:xfrm>
          <a:prstGeom prst="straightConnector1">
            <a:avLst/>
          </a:prstGeom>
          <a:ln>
            <a:gradFill>
              <a:gsLst>
                <a:gs pos="0">
                  <a:srgbClr val="FE4444"/>
                </a:gs>
                <a:gs pos="100000">
                  <a:srgbClr val="832B2B"/>
                </a:gs>
              </a:gsLst>
            </a:gra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 flipV="1">
            <a:off x="1852930" y="4878705"/>
            <a:ext cx="2987040" cy="148399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5" idx="1"/>
          </p:cNvCxnSpPr>
          <p:nvPr/>
        </p:nvCxnSpPr>
        <p:spPr>
          <a:xfrm flipH="1" flipV="1">
            <a:off x="2490470" y="4850765"/>
            <a:ext cx="2349500" cy="141795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 flipV="1">
            <a:off x="3850640" y="4850130"/>
            <a:ext cx="1160145" cy="140779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9" idx="1"/>
          </p:cNvCxnSpPr>
          <p:nvPr/>
        </p:nvCxnSpPr>
        <p:spPr>
          <a:xfrm flipH="1" flipV="1">
            <a:off x="7673975" y="1454785"/>
            <a:ext cx="3537585" cy="157226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615940" cy="3493770"/>
          </a:xfrm>
          <a:prstGeom prst="rect">
            <a:avLst/>
          </a:prstGeom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01670"/>
            <a:ext cx="5720080" cy="3591560"/>
          </a:xfrm>
          <a:prstGeom prst="rect">
            <a:avLst/>
          </a:prstGeom>
        </p:spPr>
      </p:pic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2080" y="0"/>
            <a:ext cx="5709920" cy="3493135"/>
          </a:xfrm>
          <a:prstGeom prst="rect">
            <a:avLst/>
          </a:prstGeom>
        </p:spPr>
      </p:pic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1445" y="3201035"/>
            <a:ext cx="5710555" cy="359219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3204845"/>
            <a:ext cx="5384800" cy="901065"/>
          </a:xfrm>
        </p:spPr>
        <p:txBody>
          <a:bodyPr>
            <a:normAutofit/>
          </a:bodyPr>
          <a:lstStyle/>
          <a:p>
            <a:r>
              <a:rPr lang="ru-RU" altLang="en-US" sz="4400"/>
              <a:t>ДОБАВЛЯЕМ ПОСТЫ</a:t>
            </a:r>
            <a:endParaRPr lang="ru-RU" altLang="en-US" sz="4400"/>
          </a:p>
        </p:txBody>
      </p:sp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140" y="0"/>
            <a:ext cx="5115560" cy="3139440"/>
          </a:xfrm>
          <a:prstGeom prst="rect">
            <a:avLst/>
          </a:prstGeom>
        </p:spPr>
      </p:pic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40" y="4011930"/>
            <a:ext cx="5280660" cy="2846070"/>
          </a:xfrm>
          <a:prstGeom prst="rect">
            <a:avLst/>
          </a:prstGeom>
        </p:spPr>
      </p:pic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1445" y="73025"/>
            <a:ext cx="5511165" cy="2766060"/>
          </a:xfrm>
          <a:prstGeom prst="rect">
            <a:avLst/>
          </a:prstGeom>
        </p:spPr>
      </p:pic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0810" y="2921635"/>
            <a:ext cx="5512435" cy="399923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386705" cy="2743200"/>
          </a:xfrm>
          <a:prstGeom prst="rect">
            <a:avLst/>
          </a:prstGeom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43200"/>
            <a:ext cx="5387340" cy="4114800"/>
          </a:xfrm>
          <a:prstGeom prst="rect">
            <a:avLst/>
          </a:prstGeom>
        </p:spPr>
      </p:pic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4790" y="0"/>
            <a:ext cx="52578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227320" cy="3429000"/>
          </a:xfrm>
          <a:prstGeom prst="rect">
            <a:avLst/>
          </a:prstGeom>
        </p:spPr>
      </p:pic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" y="3429000"/>
            <a:ext cx="5219700" cy="3429000"/>
          </a:xfrm>
          <a:prstGeom prst="rect">
            <a:avLst/>
          </a:prstGeom>
        </p:spPr>
      </p:pic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2095" y="0"/>
            <a:ext cx="5506085" cy="3429000"/>
          </a:xfrm>
          <a:prstGeom prst="rect">
            <a:avLst/>
          </a:prstGeom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2095" y="3429635"/>
            <a:ext cx="5505450" cy="350012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32385"/>
            <a:ext cx="12192000" cy="5813425"/>
          </a:xfrm>
          <a:prstGeom prst="rect">
            <a:avLst/>
          </a:prstGeom>
        </p:spPr>
      </p:pic>
      <p:cxnSp>
        <p:nvCxnSpPr>
          <p:cNvPr id="4" name="Прямое соединение 3"/>
          <p:cNvCxnSpPr/>
          <p:nvPr/>
        </p:nvCxnSpPr>
        <p:spPr>
          <a:xfrm flipV="1">
            <a:off x="8779510" y="3904615"/>
            <a:ext cx="1043305" cy="22225"/>
          </a:xfrm>
          <a:prstGeom prst="line">
            <a:avLst/>
          </a:prstGeom>
          <a:ln w="31750" cap="sq" cmpd="dbl">
            <a:gradFill>
              <a:gsLst>
                <a:gs pos="0">
                  <a:srgbClr val="FE4444"/>
                </a:gs>
                <a:gs pos="100000">
                  <a:srgbClr val="832B2B"/>
                </a:gs>
              </a:gsLst>
            </a:gra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050" y="5683250"/>
            <a:ext cx="10807065" cy="952500"/>
          </a:xfrm>
          <a:prstGeom prst="rect">
            <a:avLst/>
          </a:prstGeom>
        </p:spPr>
      </p:pic>
      <p:cxnSp>
        <p:nvCxnSpPr>
          <p:cNvPr id="6" name="Прямая со стрелкой 5"/>
          <p:cNvCxnSpPr/>
          <p:nvPr/>
        </p:nvCxnSpPr>
        <p:spPr>
          <a:xfrm flipV="1">
            <a:off x="3004185" y="3937000"/>
            <a:ext cx="6068060" cy="2026285"/>
          </a:xfrm>
          <a:prstGeom prst="straightConnector1">
            <a:avLst/>
          </a:prstGeom>
          <a:ln>
            <a:gradFill>
              <a:gsLst>
                <a:gs pos="0">
                  <a:srgbClr val="FE4444"/>
                </a:gs>
                <a:gs pos="100000">
                  <a:srgbClr val="832B2B"/>
                </a:gs>
              </a:gsLst>
            </a:gra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910" y="398780"/>
            <a:ext cx="12149455" cy="612267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10405" y="431165"/>
            <a:ext cx="7514590" cy="5829300"/>
          </a:xfrm>
          <a:prstGeom prst="rect">
            <a:avLst/>
          </a:prstGeom>
        </p:spPr>
      </p:pic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406265" cy="67246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1180" y="382270"/>
            <a:ext cx="11007725" cy="604837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50315" y="0"/>
            <a:ext cx="9851390" cy="172148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Изображение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655" y="1852295"/>
            <a:ext cx="9490075" cy="4892040"/>
          </a:xfrm>
          <a:prstGeom prst="rect">
            <a:avLst/>
          </a:prstGeom>
        </p:spPr>
      </p:pic>
      <p:cxnSp>
        <p:nvCxnSpPr>
          <p:cNvPr id="3" name="Прямая со стрелкой 2"/>
          <p:cNvCxnSpPr/>
          <p:nvPr/>
        </p:nvCxnSpPr>
        <p:spPr>
          <a:xfrm>
            <a:off x="4149725" y="4504690"/>
            <a:ext cx="5373370" cy="2019300"/>
          </a:xfrm>
          <a:prstGeom prst="straightConnector1">
            <a:avLst/>
          </a:prstGeom>
          <a:ln>
            <a:gradFill>
              <a:gsLst>
                <a:gs pos="0">
                  <a:srgbClr val="FE4444"/>
                </a:gs>
                <a:gs pos="100000">
                  <a:srgbClr val="832B2B"/>
                </a:gs>
              </a:gsLst>
            </a:gradFill>
            <a:headEnd type="arrow"/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Изображение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35"/>
            <a:ext cx="6209030" cy="6857365"/>
          </a:xfrm>
          <a:prstGeom prst="rect">
            <a:avLst/>
          </a:prstGeom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9030" y="0"/>
            <a:ext cx="5982970" cy="685736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635"/>
            <a:ext cx="6096635" cy="6858000"/>
          </a:xfrm>
          <a:prstGeom prst="rect">
            <a:avLst/>
          </a:prstGeom>
        </p:spPr>
      </p:pic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635" y="635"/>
            <a:ext cx="6095365" cy="685736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46505" y="101600"/>
            <a:ext cx="9571355" cy="6567170"/>
          </a:xfrm>
          <a:prstGeom prst="rect">
            <a:avLst/>
          </a:prstGeom>
        </p:spPr>
      </p:pic>
      <p:cxnSp>
        <p:nvCxnSpPr>
          <p:cNvPr id="5" name="Прямая со стрелкой 4"/>
          <p:cNvCxnSpPr/>
          <p:nvPr/>
        </p:nvCxnSpPr>
        <p:spPr>
          <a:xfrm flipV="1">
            <a:off x="2985135" y="5697220"/>
            <a:ext cx="5335905" cy="713105"/>
          </a:xfrm>
          <a:prstGeom prst="straightConnector1">
            <a:avLst/>
          </a:prstGeom>
          <a:ln>
            <a:gradFill>
              <a:gsLst>
                <a:gs pos="0">
                  <a:srgbClr val="FE4444"/>
                </a:gs>
                <a:gs pos="100000">
                  <a:srgbClr val="832B2B"/>
                </a:gs>
              </a:gsLst>
            </a:gra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f1d864d-97ef-43f1-9d7c-ab07f8611664" xsi:nil="true"/>
    <lcf76f155ced4ddcb4097134ff3c332f xmlns="7f038cc9-bd13-4027-90bd-68e8d7fc5288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D9755EC784558409BFCD1713A537C08" ma:contentTypeVersion="15" ma:contentTypeDescription="Create a new document." ma:contentTypeScope="" ma:versionID="ecc0f2ea17842200b5ca8a3948ceafb7">
  <xsd:schema xmlns:xsd="http://www.w3.org/2001/XMLSchema" xmlns:xs="http://www.w3.org/2001/XMLSchema" xmlns:p="http://schemas.microsoft.com/office/2006/metadata/properties" xmlns:ns2="7f038cc9-bd13-4027-90bd-68e8d7fc5288" xmlns:ns3="6f1d864d-97ef-43f1-9d7c-ab07f8611664" targetNamespace="http://schemas.microsoft.com/office/2006/metadata/properties" ma:root="true" ma:fieldsID="c12ffa426e913ba8004134d47e538a16" ns2:_="" ns3:_="">
    <xsd:import namespace="7f038cc9-bd13-4027-90bd-68e8d7fc5288"/>
    <xsd:import namespace="6f1d864d-97ef-43f1-9d7c-ab07f861166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038cc9-bd13-4027-90bd-68e8d7fc528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a834df96-550f-4095-b8c7-7bef3b49d39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1d864d-97ef-43f1-9d7c-ab07f8611664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e04314b6-fc7b-4946-b386-53d9230550e4}" ma:internalName="TaxCatchAll" ma:showField="CatchAllData" ma:web="6f1d864d-97ef-43f1-9d7c-ab07f861166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84E88A8-9EAA-4DAA-A688-546D42781490}">
  <ds:schemaRefs/>
</ds:datastoreItem>
</file>

<file path=customXml/itemProps2.xml><?xml version="1.0" encoding="utf-8"?>
<ds:datastoreItem xmlns:ds="http://schemas.openxmlformats.org/officeDocument/2006/customXml" ds:itemID="{58417D8A-8077-479A-B99D-4D86580A8F2B}">
  <ds:schemaRefs/>
</ds:datastoreItem>
</file>

<file path=customXml/itemProps3.xml><?xml version="1.0" encoding="utf-8"?>
<ds:datastoreItem xmlns:ds="http://schemas.openxmlformats.org/officeDocument/2006/customXml" ds:itemID="{E502F774-FA51-46A7-AAAC-59BFCF61A9E0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</Words>
  <Application>WPS Presentation</Application>
  <PresentationFormat>Широкоэкранный</PresentationFormat>
  <Paragraphs>14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4" baseType="lpstr">
      <vt:lpstr>Arial</vt:lpstr>
      <vt:lpstr>SimSun</vt:lpstr>
      <vt:lpstr>Wingdings</vt:lpstr>
      <vt:lpstr>Times New Roman</vt:lpstr>
      <vt:lpstr>Microsoft YaHei</vt:lpstr>
      <vt:lpstr>Arial Unicode MS</vt:lpstr>
      <vt:lpstr>Calibri Light</vt:lpstr>
      <vt:lpstr>Calibri</vt:lpstr>
      <vt:lpstr>Тема Office</vt:lpstr>
      <vt:lpstr>Для работы в сервисе нужно зарегистрироваться.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НЕМНОГО    ОФОРМЛЕНИЯ</vt:lpstr>
      <vt:lpstr>PowerPoint 演示文稿</vt:lpstr>
      <vt:lpstr>ДОБАВЛЯЕМ ПОСТЫ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Guidelines</dc:title>
  <dc:creator>Joy Buckner</dc:creator>
  <cp:lastModifiedBy>Людмила Мороз</cp:lastModifiedBy>
  <cp:revision>61</cp:revision>
  <dcterms:created xsi:type="dcterms:W3CDTF">2023-09-06T07:40:00Z</dcterms:created>
  <dcterms:modified xsi:type="dcterms:W3CDTF">2025-02-22T07:36:53Z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0x010100ED9755EC784558409BFCD1713A537C08</vt:lpwstr>
  </property>
  <property fmtid="{D5CDD505-2E9C-101B-9397-08002B2CF9AE}" pid="3" name="ICV">
    <vt:lpwstr>181E9FEBEDDD4774AB1C1BC36AA62BF2_13</vt:lpwstr>
  </property>
  <property fmtid="{D5CDD505-2E9C-101B-9397-08002B2CF9AE}" pid="4" name="KSOProductBuildVer">
    <vt:lpwstr>1049-12.2.0.19805</vt:lpwstr>
  </property>
</Properties>
</file>