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8"/>
  </p:handoutMasterIdLst>
  <p:sldIdLst>
    <p:sldId id="256" r:id="rId3"/>
    <p:sldId id="257" r:id="rId4"/>
    <p:sldId id="285" r:id="rId5"/>
    <p:sldId id="322" r:id="rId6"/>
    <p:sldId id="327" r:id="rId7"/>
    <p:sldId id="337" r:id="rId8"/>
    <p:sldId id="308" r:id="rId9"/>
    <p:sldId id="338" r:id="rId11"/>
    <p:sldId id="339" r:id="rId12"/>
    <p:sldId id="340" r:id="rId13"/>
    <p:sldId id="329" r:id="rId14"/>
    <p:sldId id="341" r:id="rId15"/>
    <p:sldId id="342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MaN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53.wmf"/><Relationship Id="rId8" Type="http://schemas.openxmlformats.org/officeDocument/2006/relationships/image" Target="../media/image52.wmf"/><Relationship Id="rId7" Type="http://schemas.openxmlformats.org/officeDocument/2006/relationships/image" Target="../media/image51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0" Type="http://schemas.openxmlformats.org/officeDocument/2006/relationships/image" Target="../media/image54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23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7" Type="http://schemas.openxmlformats.org/officeDocument/2006/relationships/image" Target="../media/image39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22FE-6AC1-40D1-9C5E-36DA79053A3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87624" y="1772816"/>
            <a:ext cx="7789185" cy="22322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ДОЛИ. 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ОБЫКНО</a:t>
            </a:r>
            <a:r>
              <a:rPr lang="en-US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ЕННЫЕ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ДРОБИ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5452" y="1267490"/>
            <a:ext cx="4707452" cy="517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63887" y="2420888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901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901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4938" y="2830437"/>
            <a:ext cx="2411554" cy="26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19661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3291818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163" y="4380726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29" y="2921101"/>
            <a:ext cx="2572130" cy="26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995701"/>
            <a:ext cx="3163998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779912" y="5366076"/>
            <a:ext cx="2344433" cy="93610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791399" y="5366078"/>
            <a:ext cx="2344433" cy="93610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496234" y="1995701"/>
            <a:ext cx="3163998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29" y="2921101"/>
            <a:ext cx="2572130" cy="26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4938" y="2830437"/>
            <a:ext cx="2411554" cy="26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4248472" cy="367240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929515" y="1695801"/>
            <a:ext cx="1512168" cy="11356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939032" y="4104961"/>
            <a:ext cx="1512168" cy="11356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929515" y="2899421"/>
            <a:ext cx="1512168" cy="11356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46024" y="5311449"/>
            <a:ext cx="1512168" cy="11356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9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29" y="2921101"/>
            <a:ext cx="2572130" cy="26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4248472" cy="367240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23928" y="4230113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906691" y="3291919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23928" y="5173954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29" y="2921101"/>
            <a:ext cx="2572130" cy="26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4248472" cy="367240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23928" y="4230113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906691" y="3291919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23928" y="5173954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06690" y="2336482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9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29" y="2921101"/>
            <a:ext cx="2572130" cy="26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87862" y="1484784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67544" y="3719808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844085" y="1449606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823767" y="3684630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6749" y="3573016"/>
            <a:ext cx="2411554" cy="26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22289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51520" y="2889977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51520" y="4005064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2961985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64324" y="2827903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64324" y="3942990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6749" y="3573016"/>
            <a:ext cx="2411554" cy="26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7248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613534" y="335483"/>
            <a:ext cx="4183519" cy="158186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057966" y="2193819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12708" y="219381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498312" y="220372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44465" y="3137660"/>
            <a:ext cx="8640960" cy="17248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057157" y="506749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497503" y="507739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633392" y="3209156"/>
            <a:ext cx="4183519" cy="158186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2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3" y="1465172"/>
            <a:ext cx="1984779" cy="21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ДОЛИ.</a:t>
            </a:r>
            <a:r>
              <a:rPr lang="ru-RU" sz="2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ОБЫКНО</a:t>
            </a:r>
            <a:r>
              <a:rPr lang="en-US" sz="28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ЕННЫЕ</a:t>
            </a:r>
            <a:r>
              <a:rPr lang="ru-RU" sz="2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ДРОБИ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5452" y="1267490"/>
            <a:ext cx="4707452" cy="517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8268"/>
            <a:ext cx="4995484" cy="545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4938" y="2830437"/>
            <a:ext cx="2411554" cy="26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4938" y="2830437"/>
            <a:ext cx="2411554" cy="26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4938" y="2830437"/>
            <a:ext cx="2411554" cy="26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4938" y="2830437"/>
            <a:ext cx="2411554" cy="26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691680" y="1484784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671362" y="371980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946797" y="1468121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926479" y="37031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6749" y="3573016"/>
            <a:ext cx="2411554" cy="26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4938" y="2830437"/>
            <a:ext cx="2411554" cy="26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image" Target="../media/image36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4.wmf"/><Relationship Id="rId3" Type="http://schemas.openxmlformats.org/officeDocument/2006/relationships/oleObject" Target="../embeddings/oleObject18.bin"/><Relationship Id="rId20" Type="http://schemas.openxmlformats.org/officeDocument/2006/relationships/notesSlide" Target="../notesSlides/notesSlide4.xml"/><Relationship Id="rId2" Type="http://schemas.openxmlformats.org/officeDocument/2006/relationships/image" Target="../media/image33.wmf"/><Relationship Id="rId19" Type="http://schemas.openxmlformats.org/officeDocument/2006/relationships/vmlDrawing" Target="../drawings/vmlDrawing7.vml"/><Relationship Id="rId18" Type="http://schemas.openxmlformats.org/officeDocument/2006/relationships/slideLayout" Target="../slideLayouts/slideLayout10.xml"/><Relationship Id="rId17" Type="http://schemas.openxmlformats.org/officeDocument/2006/relationships/image" Target="../media/image40.wmf"/><Relationship Id="rId16" Type="http://schemas.openxmlformats.org/officeDocument/2006/relationships/oleObject" Target="../embeddings/oleObject24.bin"/><Relationship Id="rId15" Type="http://schemas.openxmlformats.org/officeDocument/2006/relationships/image" Target="../media/image39.wmf"/><Relationship Id="rId14" Type="http://schemas.openxmlformats.org/officeDocument/2006/relationships/oleObject" Target="../embeddings/oleObject23.bin"/><Relationship Id="rId13" Type="http://schemas.openxmlformats.org/officeDocument/2006/relationships/slide" Target="slide2.xml"/><Relationship Id="rId12" Type="http://schemas.openxmlformats.org/officeDocument/2006/relationships/image" Target="../media/image38.wmf"/><Relationship Id="rId11" Type="http://schemas.openxmlformats.org/officeDocument/2006/relationships/oleObject" Target="../embeddings/oleObject22.bin"/><Relationship Id="rId10" Type="http://schemas.openxmlformats.org/officeDocument/2006/relationships/image" Target="../media/image37.wmf"/><Relationship Id="rId1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8.xml"/><Relationship Id="rId5" Type="http://schemas.openxmlformats.org/officeDocument/2006/relationships/slide" Target="slide2.xml"/><Relationship Id="rId4" Type="http://schemas.openxmlformats.org/officeDocument/2006/relationships/image" Target="../media/image42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41.wmf"/><Relationship Id="rId1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44.wmf"/><Relationship Id="rId3" Type="http://schemas.openxmlformats.org/officeDocument/2006/relationships/oleObject" Target="../embeddings/oleObject28.bin"/><Relationship Id="rId2" Type="http://schemas.openxmlformats.org/officeDocument/2006/relationships/image" Target="../media/image43.wmf"/><Relationship Id="rId1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8" Type="http://schemas.openxmlformats.org/officeDocument/2006/relationships/image" Target="../media/image48.wmf"/><Relationship Id="rId7" Type="http://schemas.openxmlformats.org/officeDocument/2006/relationships/oleObject" Target="../embeddings/oleObject32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6.wmf"/><Relationship Id="rId3" Type="http://schemas.openxmlformats.org/officeDocument/2006/relationships/oleObject" Target="../embeddings/oleObject30.bin"/><Relationship Id="rId24" Type="http://schemas.openxmlformats.org/officeDocument/2006/relationships/notesSlide" Target="../notesSlides/notesSlide5.xml"/><Relationship Id="rId23" Type="http://schemas.openxmlformats.org/officeDocument/2006/relationships/vmlDrawing" Target="../drawings/vmlDrawing10.vml"/><Relationship Id="rId22" Type="http://schemas.openxmlformats.org/officeDocument/2006/relationships/slideLayout" Target="../slideLayouts/slideLayout10.xml"/><Relationship Id="rId21" Type="http://schemas.openxmlformats.org/officeDocument/2006/relationships/image" Target="../media/image54.wmf"/><Relationship Id="rId20" Type="http://schemas.openxmlformats.org/officeDocument/2006/relationships/oleObject" Target="../embeddings/oleObject38.bin"/><Relationship Id="rId2" Type="http://schemas.openxmlformats.org/officeDocument/2006/relationships/image" Target="../media/image45.wmf"/><Relationship Id="rId19" Type="http://schemas.openxmlformats.org/officeDocument/2006/relationships/image" Target="../media/image53.wmf"/><Relationship Id="rId18" Type="http://schemas.openxmlformats.org/officeDocument/2006/relationships/oleObject" Target="../embeddings/oleObject37.bin"/><Relationship Id="rId17" Type="http://schemas.openxmlformats.org/officeDocument/2006/relationships/image" Target="../media/image52.wmf"/><Relationship Id="rId16" Type="http://schemas.openxmlformats.org/officeDocument/2006/relationships/oleObject" Target="../embeddings/oleObject36.bin"/><Relationship Id="rId15" Type="http://schemas.openxmlformats.org/officeDocument/2006/relationships/image" Target="../media/image51.wmf"/><Relationship Id="rId14" Type="http://schemas.openxmlformats.org/officeDocument/2006/relationships/oleObject" Target="../embeddings/oleObject35.bin"/><Relationship Id="rId13" Type="http://schemas.openxmlformats.org/officeDocument/2006/relationships/slide" Target="slide2.xml"/><Relationship Id="rId12" Type="http://schemas.openxmlformats.org/officeDocument/2006/relationships/image" Target="../media/image50.wmf"/><Relationship Id="rId11" Type="http://schemas.openxmlformats.org/officeDocument/2006/relationships/oleObject" Target="../embeddings/oleObject34.bin"/><Relationship Id="rId10" Type="http://schemas.openxmlformats.org/officeDocument/2006/relationships/image" Target="../media/image49.wmf"/><Relationship Id="rId1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funforkids.ru/pictures/neznaika/neznaika01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17.png"/><Relationship Id="rId7" Type="http://schemas.openxmlformats.org/officeDocument/2006/relationships/slide" Target="slide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4.wmf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14.xml"/><Relationship Id="rId10" Type="http://schemas.openxmlformats.org/officeDocument/2006/relationships/image" Target="../media/image18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image" Target="../media/image22.png"/><Relationship Id="rId7" Type="http://schemas.openxmlformats.org/officeDocument/2006/relationships/slide" Target="slide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9.wmf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14.xml"/><Relationship Id="rId10" Type="http://schemas.openxmlformats.org/officeDocument/2006/relationships/image" Target="../media/image23.wmf"/><Relationship Id="rId1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19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oleObject" Target="../embeddings/oleObject10.bin"/><Relationship Id="rId2" Type="http://schemas.openxmlformats.org/officeDocument/2006/relationships/image" Target="../media/image24.wmf"/><Relationship Id="rId1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27.wmf"/><Relationship Id="rId2" Type="http://schemas.openxmlformats.org/officeDocument/2006/relationships/oleObject" Target="../embeddings/oleObject11.bin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29.wmf"/><Relationship Id="rId2" Type="http://schemas.openxmlformats.org/officeDocument/2006/relationships/oleObject" Target="../embeddings/oleObject13.bin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6.bin"/><Relationship Id="rId3" Type="http://schemas.openxmlformats.org/officeDocument/2006/relationships/image" Target="../media/image31.wmf"/><Relationship Id="rId2" Type="http://schemas.openxmlformats.org/officeDocument/2006/relationships/oleObject" Target="../embeddings/oleObject15.bin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392545"/>
            <a:ext cx="8950960" cy="37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2"/>
          <p:cNvGraphicFramePr>
            <a:graphicFrameLocks noChangeAspect="1"/>
          </p:cNvGraphicFramePr>
          <p:nvPr/>
        </p:nvGraphicFramePr>
        <p:xfrm>
          <a:off x="5697538" y="2193925"/>
          <a:ext cx="25146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Формула" r:id="rId1" imgW="20116800" imgH="9448800" progId="Equation.3">
                  <p:embed/>
                </p:oleObj>
              </mc:Choice>
              <mc:Fallback>
                <p:oleObj name="Формула" r:id="rId1" imgW="20116800" imgH="9448800" progId="Equation.3">
                  <p:embed/>
                  <p:pic>
                    <p:nvPicPr>
                      <p:cNvPr id="0" name="Изображение 8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538" y="2193925"/>
                        <a:ext cx="2514600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"/>
          <p:cNvGraphicFramePr>
            <a:graphicFrameLocks noChangeAspect="1"/>
          </p:cNvGraphicFramePr>
          <p:nvPr/>
        </p:nvGraphicFramePr>
        <p:xfrm>
          <a:off x="5739556" y="3273341"/>
          <a:ext cx="2392363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Формула" r:id="rId3" imgW="19507200" imgH="9448800" progId="Equation.3">
                  <p:embed/>
                </p:oleObj>
              </mc:Choice>
              <mc:Fallback>
                <p:oleObj name="Формула" r:id="rId3" imgW="19507200" imgH="9448800" progId="Equation.3">
                  <p:embed/>
                  <p:pic>
                    <p:nvPicPr>
                      <p:cNvPr id="0" name="Изображение 8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9556" y="3273341"/>
                        <a:ext cx="2392363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5795963" y="5489575"/>
          <a:ext cx="23002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Формула" r:id="rId5" imgW="20116800" imgH="9448800" progId="Equation.3">
                  <p:embed/>
                </p:oleObj>
              </mc:Choice>
              <mc:Fallback>
                <p:oleObj name="Формула" r:id="rId5" imgW="20116800" imgH="9448800" progId="Equation.3">
                  <p:embed/>
                  <p:pic>
                    <p:nvPicPr>
                      <p:cNvPr id="0" name="Изображение 8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489575"/>
                        <a:ext cx="2300287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5722261" y="5553027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22261" y="3368972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13435" y="2285576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1182688" y="5475288"/>
          <a:ext cx="20558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Формула" r:id="rId7" imgW="17983200" imgH="9448800" progId="Equation.3">
                  <p:embed/>
                </p:oleObj>
              </mc:Choice>
              <mc:Fallback>
                <p:oleObj name="Формула" r:id="rId7" imgW="17983200" imgH="9448800" progId="Equation.3">
                  <p:embed/>
                  <p:pic>
                    <p:nvPicPr>
                      <p:cNvPr id="0" name="Изображение 8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5475288"/>
                        <a:ext cx="2055812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1008063" y="4352925"/>
          <a:ext cx="24384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Формула" r:id="rId9" imgW="19507200" imgH="9448800" progId="Equation.3">
                  <p:embed/>
                </p:oleObj>
              </mc:Choice>
              <mc:Fallback>
                <p:oleObj name="Формула" r:id="rId9" imgW="19507200" imgH="9448800" progId="Equation.3">
                  <p:embed/>
                  <p:pic>
                    <p:nvPicPr>
                      <p:cNvPr id="0" name="Изображение 8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352925"/>
                        <a:ext cx="2438400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1003300" y="3259138"/>
          <a:ext cx="2392363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Формула" r:id="rId11" imgW="19507200" imgH="9448800" progId="Equation.3">
                  <p:embed/>
                </p:oleObj>
              </mc:Choice>
              <mc:Fallback>
                <p:oleObj name="Формула" r:id="rId11" imgW="19507200" imgH="9448800" progId="Equation.3">
                  <p:embed/>
                  <p:pic>
                    <p:nvPicPr>
                      <p:cNvPr id="0" name="Изображение 8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3259138"/>
                        <a:ext cx="2392363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986005" y="5538824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86005" y="4443786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86005" y="3354769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1103" y="217796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3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8962" y="120082"/>
            <a:ext cx="44554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корзине лежат красные и жёлтые яблоки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18 штук. Красных яблок 5. Какую часть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сех яблок составляют жёлтые яблоки?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0330" y="85085"/>
            <a:ext cx="4320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ручки и тетради 20 р. Цена ручки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р. Какую часть стоимости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покупки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цена тетради?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1131888" y="2163763"/>
          <a:ext cx="21510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Формула" r:id="rId14" imgW="19507200" imgH="9448800" progId="Equation.3">
                  <p:embed/>
                </p:oleObj>
              </mc:Choice>
              <mc:Fallback>
                <p:oleObj name="Формула" r:id="rId14" imgW="19507200" imgH="9448800" progId="Equation.3">
                  <p:embed/>
                  <p:pic>
                    <p:nvPicPr>
                      <p:cNvPr id="0" name="Изображение 8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2163763"/>
                        <a:ext cx="215106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5837238" y="4354513"/>
          <a:ext cx="22177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Формула" r:id="rId16" imgW="20116800" imgH="9448800" progId="Equation.3">
                  <p:embed/>
                </p:oleObj>
              </mc:Choice>
              <mc:Fallback>
                <p:oleObj name="Формула" r:id="rId16" imgW="20116800" imgH="9448800" progId="Equation.3">
                  <p:embed/>
                  <p:pic>
                    <p:nvPicPr>
                      <p:cNvPr id="0" name="Изображение 8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4354513"/>
                        <a:ext cx="22177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1" grpId="0" animBg="1"/>
      <p:bldP spid="41" grpId="1" animBg="1"/>
      <p:bldP spid="40" grpId="0" animBg="1"/>
      <p:bldP spid="4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1032" y="141277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553034"/>
            <a:ext cx="576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неравенство?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350174" y="332656"/>
          <a:ext cx="1271588" cy="888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Формула" r:id="rId1" imgW="12801600" imgH="9448800" progId="Equation.3">
                  <p:embed/>
                </p:oleObj>
              </mc:Choice>
              <mc:Fallback>
                <p:oleObj name="Формула" r:id="rId1" imgW="12801600" imgH="94488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174" y="332656"/>
                        <a:ext cx="1271588" cy="8884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012160" y="1556189"/>
            <a:ext cx="1466540" cy="63079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72148" y="1560248"/>
            <a:ext cx="1437440" cy="62733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89264" y="3802688"/>
            <a:ext cx="1466540" cy="63079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49252" y="3806747"/>
            <a:ext cx="1437440" cy="62733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2667" y="2712778"/>
            <a:ext cx="5700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неравенство?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6228184" y="2492896"/>
          <a:ext cx="1408112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Формула" r:id="rId3" imgW="14325600" imgH="9448800" progId="Equation.3">
                  <p:embed/>
                </p:oleObj>
              </mc:Choice>
              <mc:Fallback>
                <p:oleObj name="Формула" r:id="rId3" imgW="14325600" imgH="9448800" progId="Equation.3">
                  <p:embed/>
                  <p:pic>
                    <p:nvPicPr>
                      <p:cNvPr id="0" name="Изображение 9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492896"/>
                        <a:ext cx="1408112" cy="887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Управляющая кнопка: домой 18">
            <a:hlinkClick r:id="rId5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12160" y="844644"/>
            <a:ext cx="2952328" cy="107218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6346870" y="844643"/>
          <a:ext cx="25622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Формула" r:id="rId1" imgW="21336000" imgH="9448800" progId="Equation.3">
                  <p:embed/>
                </p:oleObj>
              </mc:Choice>
              <mc:Fallback>
                <p:oleObj name="Формула" r:id="rId1" imgW="21336000" imgH="9448800" progId="Equation.3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70" y="844643"/>
                        <a:ext cx="256222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844643"/>
            <a:ext cx="2952328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429669" y="847470"/>
          <a:ext cx="25622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Формула" r:id="rId3" imgW="21336000" imgH="9448800" progId="Equation.3">
                  <p:embed/>
                </p:oleObj>
              </mc:Choice>
              <mc:Fallback>
                <p:oleObj name="Формула" r:id="rId3" imgW="21336000" imgH="94488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669" y="847470"/>
                        <a:ext cx="256222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7234" y="306034"/>
            <a:ext cx="846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знак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поставить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дробями…?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4252661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9357" y="314600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205579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9782" y="3161278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78918" y="4252661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6201" y="2204861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омой 11">
            <a:hlinkClick r:id="rId5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09315" y="1139558"/>
            <a:ext cx="492721" cy="4823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1128157"/>
            <a:ext cx="492721" cy="4823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1710782" y="5274184"/>
            <a:ext cx="1004457" cy="1003754"/>
          </a:xfrm>
          <a:prstGeom prst="smileyFace">
            <a:avLst>
              <a:gd name="adj" fmla="val 465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6420254" y="5278095"/>
            <a:ext cx="1004457" cy="1003754"/>
          </a:xfrm>
          <a:prstGeom prst="smileyFace">
            <a:avLst>
              <a:gd name="adj" fmla="val 465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5796253" y="4408458"/>
          <a:ext cx="23002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Формула" r:id="rId1" imgW="20116800" imgH="9448800" progId="Equation.3">
                  <p:embed/>
                </p:oleObj>
              </mc:Choice>
              <mc:Fallback>
                <p:oleObj name="Формула" r:id="rId1" imgW="20116800" imgH="9448800" progId="Equation.3">
                  <p:embed/>
                  <p:pic>
                    <p:nvPicPr>
                      <p:cNvPr id="0" name="Изображение 11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253" y="4408458"/>
                        <a:ext cx="2300287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"/>
          <p:cNvGraphicFramePr>
            <a:graphicFrameLocks noChangeAspect="1"/>
          </p:cNvGraphicFramePr>
          <p:nvPr/>
        </p:nvGraphicFramePr>
        <p:xfrm>
          <a:off x="5702300" y="3273425"/>
          <a:ext cx="246697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Формула" r:id="rId3" imgW="20116800" imgH="9448800" progId="Equation.3">
                  <p:embed/>
                </p:oleObj>
              </mc:Choice>
              <mc:Fallback>
                <p:oleObj name="Формула" r:id="rId3" imgW="20116800" imgH="9448800" progId="Equation.3">
                  <p:embed/>
                  <p:pic>
                    <p:nvPicPr>
                      <p:cNvPr id="0" name="Изображение 11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3273425"/>
                        <a:ext cx="2466975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"/>
          <p:cNvGraphicFramePr>
            <a:graphicFrameLocks noChangeAspect="1"/>
          </p:cNvGraphicFramePr>
          <p:nvPr/>
        </p:nvGraphicFramePr>
        <p:xfrm>
          <a:off x="5697538" y="2193925"/>
          <a:ext cx="25146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Формула" r:id="rId5" imgW="20116800" imgH="9448800" progId="Equation.3">
                  <p:embed/>
                </p:oleObj>
              </mc:Choice>
              <mc:Fallback>
                <p:oleObj name="Формула" r:id="rId5" imgW="20116800" imgH="9448800" progId="Equation.3">
                  <p:embed/>
                  <p:pic>
                    <p:nvPicPr>
                      <p:cNvPr id="0" name="Изображение 113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538" y="2193925"/>
                        <a:ext cx="2514600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713435" y="2285576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22261" y="3368972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22551" y="4471910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969963" y="2189163"/>
          <a:ext cx="25146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Формула" r:id="rId7" imgW="20116800" imgH="9448800" progId="Equation.3">
                  <p:embed/>
                </p:oleObj>
              </mc:Choice>
              <mc:Fallback>
                <p:oleObj name="Формула" r:id="rId7" imgW="20116800" imgH="9448800" progId="Equation.3">
                  <p:embed/>
                  <p:pic>
                    <p:nvPicPr>
                      <p:cNvPr id="0" name="Изображение 11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2189163"/>
                        <a:ext cx="2514600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966788" y="3259138"/>
          <a:ext cx="246697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Формула" r:id="rId9" imgW="20116800" imgH="9448800" progId="Equation.3">
                  <p:embed/>
                </p:oleObj>
              </mc:Choice>
              <mc:Fallback>
                <p:oleObj name="Формула" r:id="rId9" imgW="20116800" imgH="9448800" progId="Equation.3">
                  <p:embed/>
                  <p:pic>
                    <p:nvPicPr>
                      <p:cNvPr id="0" name="Изображение 11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3259138"/>
                        <a:ext cx="2466975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1060450" y="5475288"/>
          <a:ext cx="23002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Формула" r:id="rId11" imgW="20116800" imgH="9448800" progId="Equation.3">
                  <p:embed/>
                </p:oleObj>
              </mc:Choice>
              <mc:Fallback>
                <p:oleObj name="Формула" r:id="rId11" imgW="20116800" imgH="9448800" progId="Equation.3">
                  <p:embed/>
                  <p:pic>
                    <p:nvPicPr>
                      <p:cNvPr id="0" name="Изображение 113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5475288"/>
                        <a:ext cx="2300288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986005" y="2280122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86005" y="3354769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86005" y="5538824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8144" y="2185107"/>
            <a:ext cx="98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3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1101725" y="4365625"/>
          <a:ext cx="22193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Формула" r:id="rId14" imgW="20116800" imgH="9448800" progId="Equation.3">
                  <p:embed/>
                </p:oleObj>
              </mc:Choice>
              <mc:Fallback>
                <p:oleObj name="Формула" r:id="rId14" imgW="20116800" imgH="9448800" progId="Equation.3">
                  <p:embed/>
                  <p:pic>
                    <p:nvPicPr>
                      <p:cNvPr id="0" name="Изображение 11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4365625"/>
                        <a:ext cx="22193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5828702" y="5476441"/>
          <a:ext cx="22177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Формула" r:id="rId16" imgW="20116800" imgH="9448800" progId="Equation.3">
                  <p:embed/>
                </p:oleObj>
              </mc:Choice>
              <mc:Fallback>
                <p:oleObj name="Формула" r:id="rId16" imgW="20116800" imgH="9448800" progId="Equation.3">
                  <p:embed/>
                  <p:pic>
                    <p:nvPicPr>
                      <p:cNvPr id="0" name="Изображение 11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8702" y="5476441"/>
                        <a:ext cx="22177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050792" y="235537"/>
            <a:ext cx="1169280" cy="18338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9996" y="366303"/>
            <a:ext cx="8784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дробь должна быть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следующей в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ряду …?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8680" y="994940"/>
            <a:ext cx="3807256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62491" y="990395"/>
            <a:ext cx="3807256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408764" y="976707"/>
          <a:ext cx="336708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Формула" r:id="rId18" imgW="28041600" imgH="9448800" progId="Equation.3">
                  <p:embed/>
                </p:oleObj>
              </mc:Choice>
              <mc:Fallback>
                <p:oleObj name="Формула" r:id="rId18" imgW="28041600" imgH="9448800" progId="Equation.3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64" y="976707"/>
                        <a:ext cx="3367087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382575" y="990395"/>
          <a:ext cx="336708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Формула" r:id="rId20" imgW="28041600" imgH="9448800" progId="Equation.3">
                  <p:embed/>
                </p:oleObj>
              </mc:Choice>
              <mc:Fallback>
                <p:oleObj name="Формула" r:id="rId20" imgW="28041600" imgH="94488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2575" y="990395"/>
                        <a:ext cx="3367087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39" grpId="0" animBg="1"/>
      <p:bldP spid="39" grpId="1" animBg="1"/>
      <p:bldP spid="33" grpId="0" animBg="1"/>
      <p:bldP spid="33" grpId="1" animBg="1"/>
      <p:bldP spid="34" grpId="0" animBg="1"/>
      <p:bldP spid="34" grpId="1" animBg="1"/>
      <p:bldP spid="32" grpId="0" animBg="1"/>
      <p:bldP spid="3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9912" y="1938724"/>
            <a:ext cx="85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Тюбик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16972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2436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473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024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479700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16972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2436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473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4024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479700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5135864" y="556936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8" y="332075"/>
            <a:ext cx="4320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долю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1 мм?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158" y="5342580"/>
            <a:ext cx="3361069" cy="864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десятитысячную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158" y="2054008"/>
            <a:ext cx="3376635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десятую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750" y="3157134"/>
            <a:ext cx="3359301" cy="848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сотую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750" y="4221416"/>
            <a:ext cx="3359301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тысячную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52094" y="4221416"/>
            <a:ext cx="3341554" cy="864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тысячную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619" y="2054154"/>
            <a:ext cx="335702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десятую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73400" y="3170822"/>
            <a:ext cx="3339796" cy="848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сотую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8377" y="5342580"/>
            <a:ext cx="33397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десятитысячную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608508" y="332074"/>
            <a:ext cx="4320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долю километра составляет 1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  <p:bldP spid="9" grpId="0"/>
      <p:bldP spid="9" grpId="1"/>
      <p:bldP spid="10" grpId="0" animBg="1"/>
      <p:bldP spid="10" grpId="1" animBg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5015024" y="2924944"/>
          <a:ext cx="13462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Формула" r:id="rId1" imgW="10972800" imgH="9448800" progId="Equation.3">
                  <p:embed/>
                </p:oleObj>
              </mc:Choice>
              <mc:Fallback>
                <p:oleObj name="Формула" r:id="rId1" imgW="10972800" imgH="9448800" progId="Equation.3">
                  <p:embed/>
                  <p:pic>
                    <p:nvPicPr>
                      <p:cNvPr id="0" name="Изображение 10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024" y="2924944"/>
                        <a:ext cx="1346200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4926124" y="1696934"/>
          <a:ext cx="15240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Формула" r:id="rId3" imgW="12192000" imgH="9448800" progId="Equation.3">
                  <p:embed/>
                </p:oleObj>
              </mc:Choice>
              <mc:Fallback>
                <p:oleObj name="Формула" r:id="rId3" imgW="12192000" imgH="9448800" progId="Equation.3">
                  <p:embed/>
                  <p:pic>
                    <p:nvPicPr>
                      <p:cNvPr id="0" name="Изображение 10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124" y="1696934"/>
                        <a:ext cx="1524000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5148064" y="5309303"/>
          <a:ext cx="1219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Формула" r:id="rId5" imgW="10668000" imgH="9448800" progId="Equation.3">
                  <p:embed/>
                </p:oleObj>
              </mc:Choice>
              <mc:Fallback>
                <p:oleObj name="Формула" r:id="rId5" imgW="10668000" imgH="9448800" progId="Equation.3">
                  <p:embed/>
                  <p:pic>
                    <p:nvPicPr>
                      <p:cNvPr id="0" name="Изображение 10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309303"/>
                        <a:ext cx="121920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464" y="553035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 закрашена?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2" y="1988840"/>
            <a:ext cx="308814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999448" y="2992082"/>
            <a:ext cx="1372752" cy="9755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5361646"/>
            <a:ext cx="1368152" cy="10144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1772816"/>
            <a:ext cx="1368152" cy="1008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099955" y="4113248"/>
          <a:ext cx="11763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Формула" r:id="rId9" imgW="10668000" imgH="9448800" progId="Equation.3">
                  <p:embed/>
                </p:oleObj>
              </mc:Choice>
              <mc:Fallback>
                <p:oleObj name="Формула" r:id="rId9" imgW="10668000" imgH="9448800" progId="Equation.3">
                  <p:embed/>
                  <p:pic>
                    <p:nvPicPr>
                      <p:cNvPr id="0" name="Изображение 10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955" y="4113248"/>
                        <a:ext cx="11763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5015024" y="2924944"/>
          <a:ext cx="13462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Формула" r:id="rId1" imgW="10972800" imgH="9448800" progId="Equation.3">
                  <p:embed/>
                </p:oleObj>
              </mc:Choice>
              <mc:Fallback>
                <p:oleObj name="Формула" r:id="rId1" imgW="10972800" imgH="9448800" progId="Equation.3">
                  <p:embed/>
                  <p:pic>
                    <p:nvPicPr>
                      <p:cNvPr id="0" name="Изображение 3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024" y="2924944"/>
                        <a:ext cx="1346200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5038700" y="4110301"/>
          <a:ext cx="13335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Формула" r:id="rId3" imgW="10668000" imgH="9448800" progId="Equation.3">
                  <p:embed/>
                </p:oleObj>
              </mc:Choice>
              <mc:Fallback>
                <p:oleObj name="Формула" r:id="rId3" imgW="10668000" imgH="9448800" progId="Equation.3">
                  <p:embed/>
                  <p:pic>
                    <p:nvPicPr>
                      <p:cNvPr id="0" name="Изображение 3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00" y="4110301"/>
                        <a:ext cx="1333500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082055" y="5324127"/>
          <a:ext cx="12541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Формула" r:id="rId5" imgW="10972800" imgH="9448800" progId="Equation.3">
                  <p:embed/>
                </p:oleObj>
              </mc:Choice>
              <mc:Fallback>
                <p:oleObj name="Формула" r:id="rId5" imgW="10972800" imgH="9448800" progId="Equation.3">
                  <p:embed/>
                  <p:pic>
                    <p:nvPicPr>
                      <p:cNvPr id="0" name="Изображение 3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2055" y="5324127"/>
                        <a:ext cx="125412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004048" y="5361646"/>
            <a:ext cx="1368152" cy="10144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4048" y="4147736"/>
            <a:ext cx="1368152" cy="1008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99448" y="2992082"/>
            <a:ext cx="1372752" cy="9755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00" y="1988840"/>
            <a:ext cx="3096344" cy="311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464" y="553035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 закрашена?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097655" y="1700808"/>
          <a:ext cx="11763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Формула" r:id="rId9" imgW="10668000" imgH="9448800" progId="Equation.3">
                  <p:embed/>
                </p:oleObj>
              </mc:Choice>
              <mc:Fallback>
                <p:oleObj name="Формула" r:id="rId9" imgW="10668000" imgH="9448800" progId="Equation.3">
                  <p:embed/>
                  <p:pic>
                    <p:nvPicPr>
                      <p:cNvPr id="0" name="Изображение 3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655" y="1700808"/>
                        <a:ext cx="11763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04" y="188640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ли, что закрашена  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прямоугольника?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6488" y="2204864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169886" y="584086"/>
          <a:ext cx="4032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Формула" r:id="rId1" imgW="3657600" imgH="9448800" progId="Equation.3">
                  <p:embed/>
                </p:oleObj>
              </mc:Choice>
              <mc:Fallback>
                <p:oleObj name="Формула" r:id="rId1" imgW="3657600" imgH="9448800" progId="Equation.3">
                  <p:embed/>
                  <p:pic>
                    <p:nvPicPr>
                      <p:cNvPr id="0" name="Объект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9886" y="584086"/>
                        <a:ext cx="403225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3068960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ли, что закрашена  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четырёхугольника?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169886" y="3464406"/>
          <a:ext cx="4032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Формула" r:id="rId3" imgW="3657600" imgH="9448800" progId="Equation.3">
                  <p:embed/>
                </p:oleObj>
              </mc:Choice>
              <mc:Fallback>
                <p:oleObj name="Формула" r:id="rId3" imgW="3657600" imgH="9448800" progId="Equation.3">
                  <p:embed/>
                  <p:pic>
                    <p:nvPicPr>
                      <p:cNvPr id="0" name="Изображение 4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9886" y="3464406"/>
                        <a:ext cx="403225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8076"/>
            <a:ext cx="2880320" cy="141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74" y="3315438"/>
            <a:ext cx="3686732" cy="13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48048" y="5153736"/>
            <a:ext cx="1466540" cy="61625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6448" y="5157192"/>
            <a:ext cx="1437440" cy="62733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48048" y="2276872"/>
            <a:ext cx="1466540" cy="63079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6448" y="2280328"/>
            <a:ext cx="1437440" cy="62733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71103" y="217796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69707" y="3393829"/>
            <a:ext cx="2484805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4552" y="4473367"/>
            <a:ext cx="2476627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44552" y="5589240"/>
            <a:ext cx="2483497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2562" y="2288562"/>
            <a:ext cx="2483497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км/ч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31319" y="5576415"/>
            <a:ext cx="2447145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32653" y="3386777"/>
            <a:ext cx="2458477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24128" y="2296198"/>
            <a:ext cx="2473655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26545" y="4481868"/>
            <a:ext cx="244585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850" y="85084"/>
            <a:ext cx="4320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 бежит со скоростью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км/ч. Скорость крокодила на суше  - 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льва. Како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 скорость крокодила на суше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4105561" y="476672"/>
          <a:ext cx="332699" cy="95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Формула" r:id="rId2" imgW="3352800" imgH="9448800" progId="Equation.3">
                  <p:embed/>
                </p:oleObj>
              </mc:Choice>
              <mc:Fallback>
                <p:oleObj name="Формула" r:id="rId2" imgW="3352800" imgH="94488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561" y="476672"/>
                        <a:ext cx="332699" cy="9595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90330" y="85085"/>
            <a:ext cx="4320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 плы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ёт со скоростью 90 км/ч. Скорость тюленя  - 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дельфина. Како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 скорость тюленя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8460432" y="548680"/>
          <a:ext cx="3333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Формула" r:id="rId4" imgW="3352800" imgH="9448800" progId="Equation.3">
                  <p:embed/>
                </p:oleObj>
              </mc:Choice>
              <mc:Fallback>
                <p:oleObj name="Формула" r:id="rId4" imgW="3352800" imgH="94488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0432" y="548680"/>
                        <a:ext cx="333375" cy="960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71103" y="217796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69707" y="3393829"/>
            <a:ext cx="2484805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4552" y="4473367"/>
            <a:ext cx="2476627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44552" y="2296198"/>
            <a:ext cx="2483497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1015" y="5558581"/>
            <a:ext cx="2483497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31319" y="5576415"/>
            <a:ext cx="2447145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9987" y="4473367"/>
            <a:ext cx="2458477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24128" y="2296198"/>
            <a:ext cx="2473655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19987" y="3393828"/>
            <a:ext cx="244585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км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050" y="115862"/>
            <a:ext cx="4320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дачи привезли 30 кг огурцов. Для засолки  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endParaRPr lang="ru-RU" sz="2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зяли       массы всех огурцов.         Сколько кг огурцов осталось?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912504" y="980729"/>
          <a:ext cx="29960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Формула" r:id="rId2" imgW="3352800" imgH="9448800" progId="Equation.3">
                  <p:embed/>
                </p:oleObj>
              </mc:Choice>
              <mc:Fallback>
                <p:oleObj name="Формула" r:id="rId2" imgW="3352800" imgH="9448800" progId="Equation.3">
                  <p:embed/>
                  <p:pic>
                    <p:nvPicPr>
                      <p:cNvPr id="0" name="Изображение 6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504" y="980729"/>
                        <a:ext cx="299605" cy="8640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90330" y="85085"/>
            <a:ext cx="43204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дома до дачи 60 км. Дачники проехали на машине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пути.  Сколько        километро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им осталось проехать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6372200" y="980728"/>
          <a:ext cx="32707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Формула" r:id="rId4" imgW="3657600" imgH="9448800" progId="Equation.3">
                  <p:embed/>
                </p:oleObj>
              </mc:Choice>
              <mc:Fallback>
                <p:oleObj name="Формула" r:id="rId4" imgW="3657600" imgH="9448800" progId="Equation.3">
                  <p:embed/>
                  <p:pic>
                    <p:nvPicPr>
                      <p:cNvPr id="0" name="Изображение 6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980728"/>
                        <a:ext cx="327071" cy="8640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71103" y="217796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69707" y="3393829"/>
            <a:ext cx="2484805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1422" y="2296198"/>
            <a:ext cx="2476627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44552" y="5589240"/>
            <a:ext cx="2483497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1015" y="4481868"/>
            <a:ext cx="2483497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31319" y="5576415"/>
            <a:ext cx="2447145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32653" y="3386777"/>
            <a:ext cx="2458477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25063" y="4481868"/>
            <a:ext cx="2473655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34848" y="2303050"/>
            <a:ext cx="244585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460" y="120082"/>
            <a:ext cx="43204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8 отличников. Сколько учащихся в классе, если отличники составляют       числа всех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учащихся?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339752" y="1313448"/>
          <a:ext cx="327230" cy="864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Формула" r:id="rId2" imgW="3657600" imgH="9448800" progId="Equation.3">
                  <p:embed/>
                </p:oleObj>
              </mc:Choice>
              <mc:Fallback>
                <p:oleObj name="Формула" r:id="rId2" imgW="3657600" imgH="9448800" progId="Equation.3">
                  <p:embed/>
                  <p:pic>
                    <p:nvPicPr>
                      <p:cNvPr id="0" name="Изображение 7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313448"/>
                        <a:ext cx="327230" cy="8645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90330" y="85085"/>
            <a:ext cx="43204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группе детского сада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мальчиков. Они составляют         числа  детей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группе.       Сколько детей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6961891" y="836712"/>
          <a:ext cx="3333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Формула" r:id="rId4" imgW="3352800" imgH="9448800" progId="Equation.3">
                  <p:embed/>
                </p:oleObj>
              </mc:Choice>
              <mc:Fallback>
                <p:oleObj name="Формула" r:id="rId4" imgW="3352800" imgH="9448800" progId="Equation.3">
                  <p:embed/>
                  <p:pic>
                    <p:nvPicPr>
                      <p:cNvPr id="0" name="Изображение 7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891" y="836712"/>
                        <a:ext cx="333375" cy="960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1521</Words>
  <Application>WPS Presentation</Application>
  <PresentationFormat>Экран (4:3)</PresentationFormat>
  <Paragraphs>183</Paragraphs>
  <Slides>14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38</vt:i4>
      </vt:variant>
      <vt:variant>
        <vt:lpstr>幻灯片标题</vt:lpstr>
      </vt:variant>
      <vt:variant>
        <vt:i4>14</vt:i4>
      </vt:variant>
    </vt:vector>
  </HeadingPairs>
  <TitlesOfParts>
    <vt:vector size="6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256</cp:revision>
  <dcterms:created xsi:type="dcterms:W3CDTF">2020-10-13T08:41:00Z</dcterms:created>
  <dcterms:modified xsi:type="dcterms:W3CDTF">2024-11-01T15:47:14Z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1080D9A837D143179F451DF9D9DD5D9E_12</vt:lpwstr>
  </property>
  <property fmtid="{D5CDD505-2E9C-101B-9397-08002B2CF9AE}" pid="3" name="KSOProductBuildVer">
    <vt:lpwstr>1049-12.2.0.18607</vt:lpwstr>
  </property>
</Properties>
</file>