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1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1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1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1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6" name="Google Shape;426;p1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1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1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1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1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7" name="Google Shape;577;p2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2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2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8" name="Google Shape;658;p2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2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2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9" name="Google Shape;739;p2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2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p2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2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3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2" name="Google Shape;892;p3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1" name="Google Shape;921;p3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layout with centered title and subtitle placeholders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text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matchingName="Object  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91237" y="1125537"/>
            <a:ext cx="3052762" cy="5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250825" y="260350"/>
            <a:ext cx="6408737" cy="32400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  <a:t>Решение задач </a:t>
            </a:r>
            <a:b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</a:br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  <a:t>на готовых чертежах. </a:t>
            </a:r>
            <a:b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</a:br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  <a:t>Подобные </a:t>
            </a:r>
            <a:b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</a:br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 panose="02020603050405020304"/>
              </a:rPr>
              <a:t>треугольники.</a:t>
            </a:r>
            <a:endParaRPr b="0" i="1">
              <a:ln w="19050" cap="flat" cmpd="sng">
                <a:solidFill>
                  <a:srgbClr val="99CCFF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000080"/>
              </a:solidFill>
              <a:latin typeface="Times New Roman" panose="02020603050405020304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619250" y="4005262"/>
            <a:ext cx="3168650" cy="1304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8080"/>
                </a:solidFill>
                <a:latin typeface="Times New Roman" panose="02020603050405020304"/>
              </a:rPr>
              <a:t>Геометрия. </a:t>
            </a:r>
            <a:b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8080"/>
                </a:solidFill>
                <a:latin typeface="Times New Roman" panose="02020603050405020304"/>
              </a:rPr>
            </a:br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8080"/>
                </a:solidFill>
                <a:latin typeface="Times New Roman" panose="02020603050405020304"/>
              </a:rPr>
              <a:t>8 класс.</a:t>
            </a:r>
            <a:endParaRPr b="0" i="1">
              <a:ln w="19050" cap="flat" cmpd="sng">
                <a:solidFill>
                  <a:srgbClr val="99CCFF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00808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395287" y="1916112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2339975" y="2273300"/>
            <a:ext cx="6253162" cy="3441700"/>
          </a:xfrm>
          <a:custGeom>
            <a:avLst/>
            <a:gdLst/>
            <a:ahLst/>
            <a:cxnLst/>
            <a:rect l="l" t="t" r="r" b="b"/>
            <a:pathLst>
              <a:path w="3939" h="2168" extrusionOk="0">
                <a:moveTo>
                  <a:pt x="3939" y="2168"/>
                </a:moveTo>
                <a:lnTo>
                  <a:pt x="0" y="1177"/>
                </a:lnTo>
                <a:lnTo>
                  <a:pt x="3600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3059112" y="3789362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4140200" y="3429000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5292725" y="3068637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6372225" y="2708275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9" name="Google Shape;279;p14"/>
          <p:cNvGrpSpPr/>
          <p:nvPr/>
        </p:nvGrpSpPr>
        <p:grpSpPr>
          <a:xfrm>
            <a:off x="2987675" y="188912"/>
            <a:ext cx="5256212" cy="817562"/>
            <a:chOff x="1837" y="799"/>
            <a:chExt cx="3311" cy="515"/>
          </a:xfrm>
        </p:grpSpPr>
        <p:sp>
          <p:nvSpPr>
            <p:cNvPr id="280" name="Google Shape;280;p1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81" name="Google Shape;281;p14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075" y="865"/>
              <a:ext cx="2881" cy="4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14"/>
          <p:cNvGrpSpPr/>
          <p:nvPr/>
        </p:nvGrpSpPr>
        <p:grpSpPr>
          <a:xfrm>
            <a:off x="3203575" y="692150"/>
            <a:ext cx="5256212" cy="817562"/>
            <a:chOff x="1837" y="799"/>
            <a:chExt cx="3311" cy="515"/>
          </a:xfrm>
        </p:grpSpPr>
        <p:sp>
          <p:nvSpPr>
            <p:cNvPr id="283" name="Google Shape;283;p1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84" name="Google Shape;284;p1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911" y="865"/>
              <a:ext cx="3209" cy="4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Google Shape;285;p14"/>
          <p:cNvGrpSpPr/>
          <p:nvPr/>
        </p:nvGrpSpPr>
        <p:grpSpPr>
          <a:xfrm>
            <a:off x="3262312" y="1268412"/>
            <a:ext cx="5335587" cy="858837"/>
            <a:chOff x="1834" y="799"/>
            <a:chExt cx="3361" cy="541"/>
          </a:xfrm>
        </p:grpSpPr>
        <p:sp>
          <p:nvSpPr>
            <p:cNvPr id="286" name="Google Shape;286;p1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87" name="Google Shape;287;p1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834" y="841"/>
              <a:ext cx="3361" cy="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4"/>
          <p:cNvSpPr/>
          <p:nvPr/>
        </p:nvSpPr>
        <p:spPr>
          <a:xfrm>
            <a:off x="2406650" y="3025775"/>
            <a:ext cx="4021137" cy="2111375"/>
          </a:xfrm>
          <a:custGeom>
            <a:avLst/>
            <a:gdLst/>
            <a:ahLst/>
            <a:cxnLst/>
            <a:rect l="l" t="t" r="r" b="b"/>
            <a:pathLst>
              <a:path w="2533" h="1330" extrusionOk="0">
                <a:moveTo>
                  <a:pt x="2143" y="0"/>
                </a:moveTo>
                <a:lnTo>
                  <a:pt x="2533" y="1330"/>
                </a:lnTo>
                <a:lnTo>
                  <a:pt x="0" y="703"/>
                </a:lnTo>
                <a:lnTo>
                  <a:pt x="2126" y="8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BFF4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1908175" y="37893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3348037" y="4437062"/>
            <a:ext cx="6477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2339975" y="2273300"/>
            <a:ext cx="6253162" cy="3441700"/>
          </a:xfrm>
          <a:custGeom>
            <a:avLst/>
            <a:gdLst/>
            <a:ahLst/>
            <a:cxnLst/>
            <a:rect l="l" t="t" r="r" b="b"/>
            <a:pathLst>
              <a:path w="3939" h="2168" extrusionOk="0">
                <a:moveTo>
                  <a:pt x="3939" y="2168"/>
                </a:moveTo>
                <a:lnTo>
                  <a:pt x="0" y="1177"/>
                </a:lnTo>
                <a:lnTo>
                  <a:pt x="3600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3059112" y="3789362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3348037" y="2997200"/>
            <a:ext cx="846137" cy="2824162"/>
          </a:xfrm>
          <a:custGeom>
            <a:avLst/>
            <a:gdLst/>
            <a:ahLst/>
            <a:cxnLst/>
            <a:rect l="l" t="t" r="r" b="b"/>
            <a:pathLst>
              <a:path w="533" h="1779" extrusionOk="0">
                <a:moveTo>
                  <a:pt x="0" y="0"/>
                </a:moveTo>
                <a:lnTo>
                  <a:pt x="533" y="1779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4491037" y="2662237"/>
            <a:ext cx="927100" cy="3086100"/>
          </a:xfrm>
          <a:custGeom>
            <a:avLst/>
            <a:gdLst/>
            <a:ahLst/>
            <a:cxnLst/>
            <a:rect l="l" t="t" r="r" b="b"/>
            <a:pathLst>
              <a:path w="584" h="1944" extrusionOk="0">
                <a:moveTo>
                  <a:pt x="0" y="0"/>
                </a:moveTo>
                <a:lnTo>
                  <a:pt x="584" y="1944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5675312" y="2501900"/>
            <a:ext cx="1008062" cy="3414712"/>
          </a:xfrm>
          <a:custGeom>
            <a:avLst/>
            <a:gdLst/>
            <a:ahLst/>
            <a:cxnLst/>
            <a:rect l="l" t="t" r="r" b="b"/>
            <a:pathLst>
              <a:path w="635" h="2151" extrusionOk="0">
                <a:moveTo>
                  <a:pt x="0" y="0"/>
                </a:moveTo>
                <a:lnTo>
                  <a:pt x="635" y="2151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6804025" y="2205037"/>
            <a:ext cx="1150937" cy="3940175"/>
          </a:xfrm>
          <a:custGeom>
            <a:avLst/>
            <a:gdLst/>
            <a:ahLst/>
            <a:cxnLst/>
            <a:rect l="l" t="t" r="r" b="b"/>
            <a:pathLst>
              <a:path w="725" h="2482" extrusionOk="0">
                <a:moveTo>
                  <a:pt x="0" y="0"/>
                </a:moveTo>
                <a:lnTo>
                  <a:pt x="725" y="2482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2916237" y="3213100"/>
            <a:ext cx="5635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4067175" y="2852737"/>
            <a:ext cx="5635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5219700" y="2492375"/>
            <a:ext cx="5635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6372225" y="2133600"/>
            <a:ext cx="5635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4643437" y="4724400"/>
            <a:ext cx="6477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5940425" y="5084762"/>
            <a:ext cx="6477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7308850" y="5373687"/>
            <a:ext cx="6477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140200" y="3429000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5292725" y="3068637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6372225" y="2708275"/>
            <a:ext cx="26987" cy="201612"/>
          </a:xfrm>
          <a:custGeom>
            <a:avLst/>
            <a:gdLst/>
            <a:ahLst/>
            <a:cxnLst/>
            <a:rect l="l" t="t" r="r" b="b"/>
            <a:pathLst>
              <a:path w="17" h="127" extrusionOk="0">
                <a:moveTo>
                  <a:pt x="0" y="0"/>
                </a:moveTo>
                <a:lnTo>
                  <a:pt x="17" y="127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7" name="Google Shape;307;p14"/>
          <p:cNvGrpSpPr/>
          <p:nvPr/>
        </p:nvGrpSpPr>
        <p:grpSpPr>
          <a:xfrm>
            <a:off x="323850" y="1773237"/>
            <a:ext cx="5256212" cy="836612"/>
            <a:chOff x="1837" y="799"/>
            <a:chExt cx="3311" cy="527"/>
          </a:xfrm>
        </p:grpSpPr>
        <p:sp>
          <p:nvSpPr>
            <p:cNvPr id="308" name="Google Shape;308;p1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09" name="Google Shape;309;p1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149" y="852"/>
              <a:ext cx="732" cy="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318" name="Google Shape;318;p15"/>
          <p:cNvGrpSpPr/>
          <p:nvPr/>
        </p:nvGrpSpPr>
        <p:grpSpPr>
          <a:xfrm>
            <a:off x="539750" y="1196975"/>
            <a:ext cx="5256212" cy="792162"/>
            <a:chOff x="1837" y="799"/>
            <a:chExt cx="3311" cy="499"/>
          </a:xfrm>
        </p:grpSpPr>
        <p:sp>
          <p:nvSpPr>
            <p:cNvPr id="319" name="Google Shape;319;p1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20" name="Google Shape;320;p1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959" y="902"/>
              <a:ext cx="1111" cy="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15"/>
          <p:cNvSpPr/>
          <p:nvPr/>
        </p:nvSpPr>
        <p:spPr>
          <a:xfrm>
            <a:off x="3308350" y="1895475"/>
            <a:ext cx="4100512" cy="4141787"/>
          </a:xfrm>
          <a:custGeom>
            <a:avLst/>
            <a:gdLst/>
            <a:ahLst/>
            <a:cxnLst/>
            <a:rect l="l" t="t" r="r" b="b"/>
            <a:pathLst>
              <a:path w="2583" h="2609" extrusionOk="0">
                <a:moveTo>
                  <a:pt x="2067" y="2575"/>
                </a:moveTo>
                <a:lnTo>
                  <a:pt x="0" y="2609"/>
                </a:lnTo>
                <a:lnTo>
                  <a:pt x="2583" y="0"/>
                </a:lnTo>
                <a:lnTo>
                  <a:pt x="2058" y="2575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3362325" y="4584700"/>
            <a:ext cx="3482975" cy="1425575"/>
          </a:xfrm>
          <a:custGeom>
            <a:avLst/>
            <a:gdLst/>
            <a:ahLst/>
            <a:cxnLst/>
            <a:rect l="l" t="t" r="r" b="b"/>
            <a:pathLst>
              <a:path w="2194" h="898" extrusionOk="0">
                <a:moveTo>
                  <a:pt x="2194" y="0"/>
                </a:moveTo>
                <a:lnTo>
                  <a:pt x="0" y="898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3779837" y="5516562"/>
            <a:ext cx="406400" cy="509587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4" name="Google Shape;324;p15"/>
          <p:cNvSpPr txBox="1"/>
          <p:nvPr/>
        </p:nvSpPr>
        <p:spPr>
          <a:xfrm>
            <a:off x="2843212" y="58054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5" name="Google Shape;325;p15"/>
          <p:cNvSpPr txBox="1"/>
          <p:nvPr/>
        </p:nvSpPr>
        <p:spPr>
          <a:xfrm>
            <a:off x="7380287" y="15573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6659562" y="573405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6948487" y="44370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8" name="Google Shape;328;p15"/>
          <p:cNvSpPr txBox="1"/>
          <p:nvPr/>
        </p:nvSpPr>
        <p:spPr>
          <a:xfrm>
            <a:off x="4932362" y="3500437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9" name="Google Shape;329;p15"/>
          <p:cNvSpPr txBox="1"/>
          <p:nvPr/>
        </p:nvSpPr>
        <p:spPr>
          <a:xfrm>
            <a:off x="4859337" y="5949950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330" name="Google Shape;330;p15"/>
          <p:cNvGrpSpPr/>
          <p:nvPr/>
        </p:nvGrpSpPr>
        <p:grpSpPr>
          <a:xfrm>
            <a:off x="3348037" y="188912"/>
            <a:ext cx="5454650" cy="792162"/>
            <a:chOff x="1799" y="799"/>
            <a:chExt cx="3436" cy="499"/>
          </a:xfrm>
        </p:grpSpPr>
        <p:sp>
          <p:nvSpPr>
            <p:cNvPr id="331" name="Google Shape;331;p1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32" name="Google Shape;332;p1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799" y="889"/>
              <a:ext cx="3436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" name="Google Shape;333;p15"/>
          <p:cNvGrpSpPr/>
          <p:nvPr/>
        </p:nvGrpSpPr>
        <p:grpSpPr>
          <a:xfrm>
            <a:off x="2700337" y="692150"/>
            <a:ext cx="6256337" cy="792162"/>
            <a:chOff x="1547" y="799"/>
            <a:chExt cx="3941" cy="499"/>
          </a:xfrm>
        </p:grpSpPr>
        <p:sp>
          <p:nvSpPr>
            <p:cNvPr id="334" name="Google Shape;334;p1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35" name="Google Shape;335;p1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547" y="889"/>
              <a:ext cx="3941" cy="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15"/>
          <p:cNvSpPr/>
          <p:nvPr/>
        </p:nvSpPr>
        <p:spPr>
          <a:xfrm>
            <a:off x="6589712" y="4532312"/>
            <a:ext cx="280987" cy="1438275"/>
          </a:xfrm>
          <a:custGeom>
            <a:avLst/>
            <a:gdLst/>
            <a:ahLst/>
            <a:cxnLst/>
            <a:rect l="l" t="t" r="r" b="b"/>
            <a:pathLst>
              <a:path w="177" h="906" extrusionOk="0">
                <a:moveTo>
                  <a:pt x="0" y="906"/>
                </a:moveTo>
                <a:lnTo>
                  <a:pt x="177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6870700" y="1855787"/>
            <a:ext cx="552450" cy="2649537"/>
          </a:xfrm>
          <a:custGeom>
            <a:avLst/>
            <a:gdLst/>
            <a:ahLst/>
            <a:cxnLst/>
            <a:rect l="l" t="t" r="r" b="b"/>
            <a:pathLst>
              <a:path w="348" h="1669" extrusionOk="0">
                <a:moveTo>
                  <a:pt x="0" y="1669"/>
                </a:moveTo>
                <a:lnTo>
                  <a:pt x="348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45" name="Google Shape;345;p16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346" name="Google Shape;346;p16"/>
          <p:cNvGrpSpPr/>
          <p:nvPr/>
        </p:nvGrpSpPr>
        <p:grpSpPr>
          <a:xfrm>
            <a:off x="3348037" y="188912"/>
            <a:ext cx="5454650" cy="792162"/>
            <a:chOff x="1799" y="799"/>
            <a:chExt cx="3436" cy="499"/>
          </a:xfrm>
        </p:grpSpPr>
        <p:sp>
          <p:nvSpPr>
            <p:cNvPr id="347" name="Google Shape;347;p1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48" name="Google Shape;348;p1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799" y="889"/>
              <a:ext cx="3436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16"/>
          <p:cNvGrpSpPr/>
          <p:nvPr/>
        </p:nvGrpSpPr>
        <p:grpSpPr>
          <a:xfrm>
            <a:off x="2700337" y="692150"/>
            <a:ext cx="6256337" cy="792162"/>
            <a:chOff x="1547" y="799"/>
            <a:chExt cx="3941" cy="499"/>
          </a:xfrm>
        </p:grpSpPr>
        <p:sp>
          <p:nvSpPr>
            <p:cNvPr id="350" name="Google Shape;350;p1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51" name="Google Shape;351;p1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547" y="889"/>
              <a:ext cx="3941" cy="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" name="Google Shape;352;p16"/>
          <p:cNvSpPr/>
          <p:nvPr/>
        </p:nvSpPr>
        <p:spPr>
          <a:xfrm>
            <a:off x="3308350" y="1895475"/>
            <a:ext cx="4100512" cy="4141787"/>
          </a:xfrm>
          <a:custGeom>
            <a:avLst/>
            <a:gdLst/>
            <a:ahLst/>
            <a:cxnLst/>
            <a:rect l="l" t="t" r="r" b="b"/>
            <a:pathLst>
              <a:path w="2583" h="2609" extrusionOk="0">
                <a:moveTo>
                  <a:pt x="2067" y="2575"/>
                </a:moveTo>
                <a:lnTo>
                  <a:pt x="0" y="2609"/>
                </a:lnTo>
                <a:lnTo>
                  <a:pt x="2583" y="0"/>
                </a:lnTo>
                <a:lnTo>
                  <a:pt x="2058" y="2575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3" name="Google Shape;353;p16"/>
          <p:cNvSpPr txBox="1"/>
          <p:nvPr/>
        </p:nvSpPr>
        <p:spPr>
          <a:xfrm>
            <a:off x="2843212" y="58054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4" name="Google Shape;354;p16"/>
          <p:cNvSpPr txBox="1"/>
          <p:nvPr/>
        </p:nvSpPr>
        <p:spPr>
          <a:xfrm>
            <a:off x="7380287" y="15573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6659562" y="573405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6" name="Google Shape;356;p16"/>
          <p:cNvSpPr txBox="1"/>
          <p:nvPr/>
        </p:nvSpPr>
        <p:spPr>
          <a:xfrm>
            <a:off x="6948487" y="44370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4932362" y="3500437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4859337" y="5949950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3276600" y="1916112"/>
            <a:ext cx="4100512" cy="4141787"/>
          </a:xfrm>
          <a:custGeom>
            <a:avLst/>
            <a:gdLst/>
            <a:ahLst/>
            <a:cxnLst/>
            <a:rect l="l" t="t" r="r" b="b"/>
            <a:pathLst>
              <a:path w="2583" h="2609" extrusionOk="0">
                <a:moveTo>
                  <a:pt x="2067" y="2575"/>
                </a:moveTo>
                <a:lnTo>
                  <a:pt x="0" y="2609"/>
                </a:lnTo>
                <a:lnTo>
                  <a:pt x="2583" y="0"/>
                </a:lnTo>
                <a:lnTo>
                  <a:pt x="2058" y="2575"/>
                </a:lnTo>
              </a:path>
            </a:pathLst>
          </a:custGeom>
          <a:solidFill>
            <a:srgbClr val="FFFFFF"/>
          </a:solidFill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3348037" y="4581525"/>
            <a:ext cx="3482975" cy="1425575"/>
          </a:xfrm>
          <a:custGeom>
            <a:avLst/>
            <a:gdLst/>
            <a:ahLst/>
            <a:cxnLst/>
            <a:rect l="l" t="t" r="r" b="b"/>
            <a:pathLst>
              <a:path w="2194" h="898" extrusionOk="0">
                <a:moveTo>
                  <a:pt x="2194" y="0"/>
                </a:moveTo>
                <a:lnTo>
                  <a:pt x="0" y="898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16"/>
          <p:cNvSpPr/>
          <p:nvPr/>
        </p:nvSpPr>
        <p:spPr>
          <a:xfrm>
            <a:off x="3321050" y="4611687"/>
            <a:ext cx="3509962" cy="1412875"/>
          </a:xfrm>
          <a:custGeom>
            <a:avLst/>
            <a:gdLst/>
            <a:ahLst/>
            <a:cxnLst/>
            <a:rect l="l" t="t" r="r" b="b"/>
            <a:pathLst>
              <a:path w="2211" h="890" extrusionOk="0">
                <a:moveTo>
                  <a:pt x="2016" y="856"/>
                </a:moveTo>
                <a:lnTo>
                  <a:pt x="0" y="890"/>
                </a:lnTo>
                <a:lnTo>
                  <a:pt x="2211" y="0"/>
                </a:lnTo>
              </a:path>
            </a:pathLst>
          </a:custGeom>
          <a:solidFill>
            <a:srgbClr val="00FF00">
              <a:alpha val="34901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3779837" y="5516562"/>
            <a:ext cx="406400" cy="509587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3" name="Google Shape;363;p16"/>
          <p:cNvGrpSpPr/>
          <p:nvPr/>
        </p:nvGrpSpPr>
        <p:grpSpPr>
          <a:xfrm>
            <a:off x="827087" y="1196975"/>
            <a:ext cx="5256212" cy="817562"/>
            <a:chOff x="1837" y="799"/>
            <a:chExt cx="3311" cy="515"/>
          </a:xfrm>
        </p:grpSpPr>
        <p:sp>
          <p:nvSpPr>
            <p:cNvPr id="364" name="Google Shape;364;p1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65" name="Google Shape;365;p16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833" y="865"/>
              <a:ext cx="1364" cy="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1" name="Google Shape;371;p17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4140200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6156325" y="6092825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8" name="Google Shape;378;p17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" name="Google Shape;379;p17"/>
          <p:cNvSpPr/>
          <p:nvPr/>
        </p:nvSpPr>
        <p:spPr>
          <a:xfrm>
            <a:off x="6373812" y="4598987"/>
            <a:ext cx="349250" cy="1398587"/>
          </a:xfrm>
          <a:custGeom>
            <a:avLst/>
            <a:gdLst/>
            <a:ahLst/>
            <a:cxnLst/>
            <a:rect l="l" t="t" r="r" b="b"/>
            <a:pathLst>
              <a:path w="220" h="881" extrusionOk="0">
                <a:moveTo>
                  <a:pt x="220" y="0"/>
                </a:moveTo>
                <a:lnTo>
                  <a:pt x="0" y="881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" name="Google Shape;380;p17"/>
          <p:cNvSpPr/>
          <p:nvPr/>
        </p:nvSpPr>
        <p:spPr>
          <a:xfrm>
            <a:off x="3348037" y="4154487"/>
            <a:ext cx="3025775" cy="1816100"/>
          </a:xfrm>
          <a:custGeom>
            <a:avLst/>
            <a:gdLst/>
            <a:ahLst/>
            <a:cxnLst/>
            <a:rect l="l" t="t" r="r" b="b"/>
            <a:pathLst>
              <a:path w="1906" h="1144" extrusionOk="0">
                <a:moveTo>
                  <a:pt x="0" y="0"/>
                </a:moveTo>
                <a:lnTo>
                  <a:pt x="1906" y="1144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6659562" y="4149725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2916237" y="37163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383" name="Google Shape;383;p17"/>
          <p:cNvGrpSpPr/>
          <p:nvPr/>
        </p:nvGrpSpPr>
        <p:grpSpPr>
          <a:xfrm>
            <a:off x="3148012" y="188912"/>
            <a:ext cx="5856287" cy="838200"/>
            <a:chOff x="1673" y="799"/>
            <a:chExt cx="3689" cy="528"/>
          </a:xfrm>
        </p:grpSpPr>
        <p:sp>
          <p:nvSpPr>
            <p:cNvPr id="384" name="Google Shape;384;p1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85" name="Google Shape;385;p17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673" y="852"/>
              <a:ext cx="3689" cy="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6" name="Google Shape;386;p17"/>
          <p:cNvGrpSpPr/>
          <p:nvPr/>
        </p:nvGrpSpPr>
        <p:grpSpPr>
          <a:xfrm>
            <a:off x="3132137" y="765175"/>
            <a:ext cx="5316537" cy="792162"/>
            <a:chOff x="1837" y="799"/>
            <a:chExt cx="3349" cy="499"/>
          </a:xfrm>
        </p:grpSpPr>
        <p:sp>
          <p:nvSpPr>
            <p:cNvPr id="387" name="Google Shape;387;p1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88" name="Google Shape;388;p17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850" y="889"/>
              <a:ext cx="3336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9" name="Google Shape;389;p17"/>
          <p:cNvGrpSpPr/>
          <p:nvPr/>
        </p:nvGrpSpPr>
        <p:grpSpPr>
          <a:xfrm>
            <a:off x="468312" y="1268412"/>
            <a:ext cx="5256212" cy="817562"/>
            <a:chOff x="1837" y="799"/>
            <a:chExt cx="3311" cy="515"/>
          </a:xfrm>
        </p:grpSpPr>
        <p:sp>
          <p:nvSpPr>
            <p:cNvPr id="390" name="Google Shape;390;p1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91" name="Google Shape;391;p17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186" y="865"/>
              <a:ext cx="658" cy="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17"/>
          <p:cNvSpPr/>
          <p:nvPr/>
        </p:nvSpPr>
        <p:spPr>
          <a:xfrm>
            <a:off x="6400800" y="4625975"/>
            <a:ext cx="1747837" cy="1330325"/>
          </a:xfrm>
          <a:custGeom>
            <a:avLst/>
            <a:gdLst/>
            <a:ahLst/>
            <a:cxnLst/>
            <a:rect l="l" t="t" r="r" b="b"/>
            <a:pathLst>
              <a:path w="1101" h="838" extrusionOk="0">
                <a:moveTo>
                  <a:pt x="0" y="822"/>
                </a:moveTo>
                <a:lnTo>
                  <a:pt x="212" y="0"/>
                </a:lnTo>
                <a:lnTo>
                  <a:pt x="1101" y="838"/>
                </a:lnTo>
              </a:path>
            </a:pathLst>
          </a:custGeom>
          <a:gradFill>
            <a:gsLst>
              <a:gs pos="0">
                <a:srgbClr val="9933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3779837" y="3141662"/>
            <a:ext cx="174625" cy="255587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0" y="0"/>
                </a:moveTo>
                <a:lnTo>
                  <a:pt x="110" y="161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2771775" y="4797425"/>
            <a:ext cx="174625" cy="255587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0" y="0"/>
                </a:moveTo>
                <a:lnTo>
                  <a:pt x="110" y="161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0" name="Google Shape;400;p18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1" name="Google Shape;401;p18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3" name="Google Shape;403;p18"/>
          <p:cNvGrpSpPr/>
          <p:nvPr/>
        </p:nvGrpSpPr>
        <p:grpSpPr>
          <a:xfrm>
            <a:off x="3148012" y="188912"/>
            <a:ext cx="5856287" cy="838200"/>
            <a:chOff x="1673" y="799"/>
            <a:chExt cx="3689" cy="528"/>
          </a:xfrm>
        </p:grpSpPr>
        <p:sp>
          <p:nvSpPr>
            <p:cNvPr id="404" name="Google Shape;404;p1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05" name="Google Shape;405;p18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673" y="852"/>
              <a:ext cx="3689" cy="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6" name="Google Shape;406;p18"/>
          <p:cNvGrpSpPr/>
          <p:nvPr/>
        </p:nvGrpSpPr>
        <p:grpSpPr>
          <a:xfrm>
            <a:off x="3132137" y="765175"/>
            <a:ext cx="5316537" cy="792162"/>
            <a:chOff x="1837" y="799"/>
            <a:chExt cx="3349" cy="499"/>
          </a:xfrm>
        </p:grpSpPr>
        <p:sp>
          <p:nvSpPr>
            <p:cNvPr id="407" name="Google Shape;407;p1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850" y="889"/>
              <a:ext cx="3336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468312" y="1268412"/>
            <a:ext cx="5256212" cy="817562"/>
            <a:chOff x="1837" y="799"/>
            <a:chExt cx="3311" cy="515"/>
          </a:xfrm>
        </p:grpSpPr>
        <p:sp>
          <p:nvSpPr>
            <p:cNvPr id="410" name="Google Shape;410;p1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11" name="Google Shape;411;p18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186" y="865"/>
              <a:ext cx="658" cy="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18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4140200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15" name="Google Shape;415;p18"/>
          <p:cNvSpPr txBox="1"/>
          <p:nvPr/>
        </p:nvSpPr>
        <p:spPr>
          <a:xfrm>
            <a:off x="6156325" y="6092825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6373812" y="4598987"/>
            <a:ext cx="349250" cy="1398587"/>
          </a:xfrm>
          <a:custGeom>
            <a:avLst/>
            <a:gdLst/>
            <a:ahLst/>
            <a:cxnLst/>
            <a:rect l="l" t="t" r="r" b="b"/>
            <a:pathLst>
              <a:path w="220" h="881" extrusionOk="0">
                <a:moveTo>
                  <a:pt x="220" y="0"/>
                </a:moveTo>
                <a:lnTo>
                  <a:pt x="0" y="881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3348037" y="4154487"/>
            <a:ext cx="3025775" cy="1816100"/>
          </a:xfrm>
          <a:custGeom>
            <a:avLst/>
            <a:gdLst/>
            <a:ahLst/>
            <a:cxnLst/>
            <a:rect l="l" t="t" r="r" b="b"/>
            <a:pathLst>
              <a:path w="1906" h="1144" extrusionOk="0">
                <a:moveTo>
                  <a:pt x="0" y="0"/>
                </a:moveTo>
                <a:lnTo>
                  <a:pt x="1906" y="1144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6659562" y="4149725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2916237" y="37163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3851275" y="3141662"/>
            <a:ext cx="174625" cy="255587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0" y="0"/>
                </a:moveTo>
                <a:lnTo>
                  <a:pt x="110" y="161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2273300" y="4195762"/>
            <a:ext cx="4019550" cy="1774825"/>
          </a:xfrm>
          <a:custGeom>
            <a:avLst/>
            <a:gdLst/>
            <a:ahLst/>
            <a:cxnLst/>
            <a:rect l="l" t="t" r="r" b="b"/>
            <a:pathLst>
              <a:path w="2532" h="1118" extrusionOk="0">
                <a:moveTo>
                  <a:pt x="0" y="1118"/>
                </a:moveTo>
                <a:lnTo>
                  <a:pt x="694" y="0"/>
                </a:lnTo>
                <a:lnTo>
                  <a:pt x="2532" y="1109"/>
                </a:lnTo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2771775" y="4868862"/>
            <a:ext cx="174625" cy="255587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0" y="0"/>
                </a:moveTo>
                <a:lnTo>
                  <a:pt x="110" y="161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13.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29" name="Google Shape;429;p19"/>
          <p:cNvSpPr txBox="1"/>
          <p:nvPr/>
        </p:nvSpPr>
        <p:spPr>
          <a:xfrm>
            <a:off x="468312" y="1412875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" name="Google Shape;431;p19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432" name="Google Shape;432;p19"/>
          <p:cNvGrpSpPr/>
          <p:nvPr/>
        </p:nvGrpSpPr>
        <p:grpSpPr>
          <a:xfrm>
            <a:off x="3148012" y="188912"/>
            <a:ext cx="5856287" cy="838200"/>
            <a:chOff x="1673" y="799"/>
            <a:chExt cx="3689" cy="528"/>
          </a:xfrm>
        </p:grpSpPr>
        <p:sp>
          <p:nvSpPr>
            <p:cNvPr id="433" name="Google Shape;433;p1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34" name="Google Shape;434;p1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673" y="852"/>
              <a:ext cx="3689" cy="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19"/>
          <p:cNvGrpSpPr/>
          <p:nvPr/>
        </p:nvGrpSpPr>
        <p:grpSpPr>
          <a:xfrm>
            <a:off x="3132137" y="765175"/>
            <a:ext cx="5316537" cy="792162"/>
            <a:chOff x="1837" y="799"/>
            <a:chExt cx="3349" cy="499"/>
          </a:xfrm>
        </p:grpSpPr>
        <p:sp>
          <p:nvSpPr>
            <p:cNvPr id="436" name="Google Shape;436;p1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37" name="Google Shape;437;p1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850" y="889"/>
              <a:ext cx="3336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p19"/>
          <p:cNvGrpSpPr/>
          <p:nvPr/>
        </p:nvGrpSpPr>
        <p:grpSpPr>
          <a:xfrm>
            <a:off x="468312" y="1268412"/>
            <a:ext cx="5256212" cy="817562"/>
            <a:chOff x="1837" y="799"/>
            <a:chExt cx="3311" cy="515"/>
          </a:xfrm>
        </p:grpSpPr>
        <p:sp>
          <p:nvSpPr>
            <p:cNvPr id="439" name="Google Shape;439;p1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40" name="Google Shape;440;p19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110" y="865"/>
              <a:ext cx="810" cy="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19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2" name="Google Shape;442;p19"/>
          <p:cNvSpPr txBox="1"/>
          <p:nvPr/>
        </p:nvSpPr>
        <p:spPr>
          <a:xfrm>
            <a:off x="4140200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3" name="Google Shape;443;p19"/>
          <p:cNvSpPr txBox="1"/>
          <p:nvPr/>
        </p:nvSpPr>
        <p:spPr>
          <a:xfrm>
            <a:off x="6156325" y="6092825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6373812" y="4598987"/>
            <a:ext cx="349250" cy="1398587"/>
          </a:xfrm>
          <a:custGeom>
            <a:avLst/>
            <a:gdLst/>
            <a:ahLst/>
            <a:cxnLst/>
            <a:rect l="l" t="t" r="r" b="b"/>
            <a:pathLst>
              <a:path w="220" h="881" extrusionOk="0">
                <a:moveTo>
                  <a:pt x="220" y="0"/>
                </a:moveTo>
                <a:lnTo>
                  <a:pt x="0" y="881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3348037" y="4154487"/>
            <a:ext cx="3025775" cy="1816100"/>
          </a:xfrm>
          <a:custGeom>
            <a:avLst/>
            <a:gdLst/>
            <a:ahLst/>
            <a:cxnLst/>
            <a:rect l="l" t="t" r="r" b="b"/>
            <a:pathLst>
              <a:path w="1906" h="1144" extrusionOk="0">
                <a:moveTo>
                  <a:pt x="0" y="0"/>
                </a:moveTo>
                <a:lnTo>
                  <a:pt x="1906" y="1144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6659562" y="4149725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8" name="Google Shape;448;p19"/>
          <p:cNvSpPr txBox="1"/>
          <p:nvPr/>
        </p:nvSpPr>
        <p:spPr>
          <a:xfrm>
            <a:off x="2916237" y="37163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3389312" y="2487612"/>
            <a:ext cx="3306762" cy="3443287"/>
          </a:xfrm>
          <a:custGeom>
            <a:avLst/>
            <a:gdLst/>
            <a:ahLst/>
            <a:cxnLst/>
            <a:rect l="l" t="t" r="r" b="b"/>
            <a:pathLst>
              <a:path w="2083" h="2169" extrusionOk="0">
                <a:moveTo>
                  <a:pt x="0" y="1042"/>
                </a:moveTo>
                <a:lnTo>
                  <a:pt x="652" y="0"/>
                </a:lnTo>
                <a:lnTo>
                  <a:pt x="2083" y="1338"/>
                </a:lnTo>
                <a:lnTo>
                  <a:pt x="1872" y="2169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FF00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2771775" y="4868862"/>
            <a:ext cx="174625" cy="255587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0" y="0"/>
                </a:moveTo>
                <a:lnTo>
                  <a:pt x="110" y="161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2" name="Google Shape;452;p19"/>
          <p:cNvSpPr/>
          <p:nvPr/>
        </p:nvSpPr>
        <p:spPr>
          <a:xfrm>
            <a:off x="3851275" y="3068637"/>
            <a:ext cx="174625" cy="255587"/>
          </a:xfrm>
          <a:custGeom>
            <a:avLst/>
            <a:gdLst/>
            <a:ahLst/>
            <a:cxnLst/>
            <a:rect l="l" t="t" r="r" b="b"/>
            <a:pathLst>
              <a:path w="110" h="161" extrusionOk="0">
                <a:moveTo>
                  <a:pt x="0" y="0"/>
                </a:moveTo>
                <a:lnTo>
                  <a:pt x="110" y="161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14.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468312" y="1412875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461" name="Google Shape;461;p20"/>
          <p:cNvGrpSpPr/>
          <p:nvPr/>
        </p:nvGrpSpPr>
        <p:grpSpPr>
          <a:xfrm>
            <a:off x="3408362" y="188912"/>
            <a:ext cx="5256212" cy="792162"/>
            <a:chOff x="1837" y="799"/>
            <a:chExt cx="3311" cy="499"/>
          </a:xfrm>
        </p:grpSpPr>
        <p:sp>
          <p:nvSpPr>
            <p:cNvPr id="462" name="Google Shape;462;p2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63" name="Google Shape;463;p20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102" y="889"/>
              <a:ext cx="2830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" name="Google Shape;464;p20"/>
          <p:cNvGrpSpPr/>
          <p:nvPr/>
        </p:nvGrpSpPr>
        <p:grpSpPr>
          <a:xfrm>
            <a:off x="2195512" y="692150"/>
            <a:ext cx="6781800" cy="792162"/>
            <a:chOff x="1383" y="799"/>
            <a:chExt cx="4272" cy="499"/>
          </a:xfrm>
        </p:grpSpPr>
        <p:sp>
          <p:nvSpPr>
            <p:cNvPr id="465" name="Google Shape;465;p2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66" name="Google Shape;466;p20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383" y="889"/>
              <a:ext cx="4272" cy="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" name="Google Shape;467;p20"/>
          <p:cNvGrpSpPr/>
          <p:nvPr/>
        </p:nvGrpSpPr>
        <p:grpSpPr>
          <a:xfrm>
            <a:off x="1692275" y="1268412"/>
            <a:ext cx="5256212" cy="792162"/>
            <a:chOff x="1837" y="799"/>
            <a:chExt cx="3311" cy="499"/>
          </a:xfrm>
        </p:grpSpPr>
        <p:sp>
          <p:nvSpPr>
            <p:cNvPr id="468" name="Google Shape;468;p2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69" name="Google Shape;469;p2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366" y="890"/>
              <a:ext cx="2298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20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1" name="Google Shape;471;p20"/>
          <p:cNvSpPr txBox="1"/>
          <p:nvPr/>
        </p:nvSpPr>
        <p:spPr>
          <a:xfrm>
            <a:off x="4140200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2" name="Google Shape;472;p20"/>
          <p:cNvSpPr txBox="1"/>
          <p:nvPr/>
        </p:nvSpPr>
        <p:spPr>
          <a:xfrm>
            <a:off x="5940425" y="3500437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20"/>
          <p:cNvSpPr/>
          <p:nvPr/>
        </p:nvSpPr>
        <p:spPr>
          <a:xfrm>
            <a:off x="5122862" y="4154487"/>
            <a:ext cx="1103312" cy="1801812"/>
          </a:xfrm>
          <a:custGeom>
            <a:avLst/>
            <a:gdLst/>
            <a:ahLst/>
            <a:cxnLst/>
            <a:rect l="l" t="t" r="r" b="b"/>
            <a:pathLst>
              <a:path w="695" h="1135" extrusionOk="0">
                <a:moveTo>
                  <a:pt x="695" y="0"/>
                </a:moveTo>
                <a:lnTo>
                  <a:pt x="0" y="1135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20"/>
          <p:cNvSpPr/>
          <p:nvPr/>
        </p:nvSpPr>
        <p:spPr>
          <a:xfrm>
            <a:off x="3348037" y="4141787"/>
            <a:ext cx="2878137" cy="1587"/>
          </a:xfrm>
          <a:custGeom>
            <a:avLst/>
            <a:gdLst/>
            <a:ahLst/>
            <a:cxnLst/>
            <a:rect l="l" t="t" r="r" b="b"/>
            <a:pathLst>
              <a:path w="1813" h="1" extrusionOk="0">
                <a:moveTo>
                  <a:pt x="0" y="0"/>
                </a:moveTo>
                <a:lnTo>
                  <a:pt x="1813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476;p20"/>
          <p:cNvSpPr txBox="1"/>
          <p:nvPr/>
        </p:nvSpPr>
        <p:spPr>
          <a:xfrm>
            <a:off x="2987675" y="3573462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4932362" y="5949950"/>
            <a:ext cx="4016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8" name="Google Shape;478;p20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3348037" y="4149725"/>
            <a:ext cx="2878137" cy="1587"/>
          </a:xfrm>
          <a:custGeom>
            <a:avLst/>
            <a:gdLst/>
            <a:ahLst/>
            <a:cxnLst/>
            <a:rect l="l" t="t" r="r" b="b"/>
            <a:pathLst>
              <a:path w="1813" h="1" extrusionOk="0">
                <a:moveTo>
                  <a:pt x="0" y="0"/>
                </a:moveTo>
                <a:lnTo>
                  <a:pt x="1813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2246312" y="4127500"/>
            <a:ext cx="1128712" cy="1828800"/>
          </a:xfrm>
          <a:custGeom>
            <a:avLst/>
            <a:gdLst/>
            <a:ahLst/>
            <a:cxnLst/>
            <a:rect l="l" t="t" r="r" b="b"/>
            <a:pathLst>
              <a:path w="711" h="1152" extrusionOk="0">
                <a:moveTo>
                  <a:pt x="0" y="1152"/>
                </a:moveTo>
                <a:lnTo>
                  <a:pt x="711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1" name="Google Shape;481;p20"/>
          <p:cNvSpPr/>
          <p:nvPr/>
        </p:nvSpPr>
        <p:spPr>
          <a:xfrm>
            <a:off x="2273300" y="5983287"/>
            <a:ext cx="2836862" cy="14287"/>
          </a:xfrm>
          <a:custGeom>
            <a:avLst/>
            <a:gdLst/>
            <a:ahLst/>
            <a:cxnLst/>
            <a:rect l="l" t="t" r="r" b="b"/>
            <a:pathLst>
              <a:path w="1787" h="9" extrusionOk="0">
                <a:moveTo>
                  <a:pt x="0" y="9"/>
                </a:moveTo>
                <a:lnTo>
                  <a:pt x="1787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2" name="Google Shape;482;p20"/>
          <p:cNvSpPr/>
          <p:nvPr/>
        </p:nvSpPr>
        <p:spPr>
          <a:xfrm>
            <a:off x="5095875" y="4181475"/>
            <a:ext cx="1130300" cy="1801812"/>
          </a:xfrm>
          <a:custGeom>
            <a:avLst/>
            <a:gdLst/>
            <a:ahLst/>
            <a:cxnLst/>
            <a:rect l="l" t="t" r="r" b="b"/>
            <a:pathLst>
              <a:path w="712" h="1135" extrusionOk="0">
                <a:moveTo>
                  <a:pt x="0" y="1135"/>
                </a:moveTo>
                <a:lnTo>
                  <a:pt x="712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20"/>
          <p:cNvSpPr/>
          <p:nvPr/>
        </p:nvSpPr>
        <p:spPr>
          <a:xfrm>
            <a:off x="7235825" y="2205037"/>
            <a:ext cx="1657350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Подсказка.</a:t>
            </a:r>
            <a:endParaRPr lang="en-US" sz="24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84" name="Google Shape;484;p20"/>
          <p:cNvSpPr/>
          <p:nvPr/>
        </p:nvSpPr>
        <p:spPr>
          <a:xfrm>
            <a:off x="4859337" y="4508500"/>
            <a:ext cx="914400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 panose="02020603050405020304"/>
              <a:buNone/>
            </a:pPr>
            <a:r>
              <a:rPr lang="en-US" sz="40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х</a:t>
            </a:r>
            <a:endParaRPr lang="en-US" sz="40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0" name="Google Shape;490;p21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21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492" name="Google Shape;492;p21"/>
          <p:cNvGrpSpPr/>
          <p:nvPr/>
        </p:nvGrpSpPr>
        <p:grpSpPr>
          <a:xfrm>
            <a:off x="2484437" y="188912"/>
            <a:ext cx="5256212" cy="792162"/>
            <a:chOff x="1837" y="799"/>
            <a:chExt cx="3311" cy="499"/>
          </a:xfrm>
        </p:grpSpPr>
        <p:sp>
          <p:nvSpPr>
            <p:cNvPr id="493" name="Google Shape;493;p21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494" name="Google Shape;494;p21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542" y="891"/>
              <a:ext cx="1946" cy="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21"/>
          <p:cNvSpPr txBox="1"/>
          <p:nvPr/>
        </p:nvSpPr>
        <p:spPr>
          <a:xfrm>
            <a:off x="468312" y="1412875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6" name="Google Shape;496;p21"/>
          <p:cNvSpPr/>
          <p:nvPr/>
        </p:nvSpPr>
        <p:spPr>
          <a:xfrm>
            <a:off x="3995737" y="3213100"/>
            <a:ext cx="4683125" cy="2640012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1"/>
          <p:cNvSpPr/>
          <p:nvPr/>
        </p:nvSpPr>
        <p:spPr>
          <a:xfrm>
            <a:off x="611187" y="2420937"/>
            <a:ext cx="3459162" cy="1992312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21"/>
          <p:cNvSpPr txBox="1"/>
          <p:nvPr/>
        </p:nvSpPr>
        <p:spPr>
          <a:xfrm>
            <a:off x="250825" y="42211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9" name="Google Shape;499;p21"/>
          <p:cNvSpPr txBox="1"/>
          <p:nvPr/>
        </p:nvSpPr>
        <p:spPr>
          <a:xfrm>
            <a:off x="1403350" y="2060575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0" name="Google Shape;500;p21"/>
          <p:cNvSpPr txBox="1"/>
          <p:nvPr/>
        </p:nvSpPr>
        <p:spPr>
          <a:xfrm>
            <a:off x="3563937" y="5876925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1909762" y="2433637"/>
            <a:ext cx="2192337" cy="1976437"/>
          </a:xfrm>
          <a:custGeom>
            <a:avLst/>
            <a:gdLst/>
            <a:ahLst/>
            <a:cxnLst/>
            <a:rect l="l" t="t" r="r" b="b"/>
            <a:pathLst>
              <a:path w="1381" h="1245" extrusionOk="0">
                <a:moveTo>
                  <a:pt x="1381" y="1245"/>
                </a:move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21"/>
          <p:cNvSpPr txBox="1"/>
          <p:nvPr/>
        </p:nvSpPr>
        <p:spPr>
          <a:xfrm>
            <a:off x="3995737" y="422116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5435600" y="2708275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4" name="Google Shape;504;p21"/>
          <p:cNvSpPr txBox="1"/>
          <p:nvPr/>
        </p:nvSpPr>
        <p:spPr>
          <a:xfrm>
            <a:off x="8643937" y="5949950"/>
            <a:ext cx="4254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5" name="Google Shape;505;p21"/>
          <p:cNvSpPr txBox="1"/>
          <p:nvPr/>
        </p:nvSpPr>
        <p:spPr>
          <a:xfrm>
            <a:off x="827087" y="2997200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2124075" y="4437062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7" name="Google Shape;507;p21"/>
          <p:cNvSpPr txBox="1"/>
          <p:nvPr/>
        </p:nvSpPr>
        <p:spPr>
          <a:xfrm>
            <a:off x="7019925" y="4005262"/>
            <a:ext cx="6286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8" name="Google Shape;508;p21"/>
          <p:cNvSpPr txBox="1"/>
          <p:nvPr/>
        </p:nvSpPr>
        <p:spPr>
          <a:xfrm>
            <a:off x="5940425" y="5805487"/>
            <a:ext cx="6286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9" name="Google Shape;509;p21"/>
          <p:cNvSpPr/>
          <p:nvPr/>
        </p:nvSpPr>
        <p:spPr>
          <a:xfrm>
            <a:off x="900112" y="3933825"/>
            <a:ext cx="406400" cy="509587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1"/>
          <p:cNvSpPr/>
          <p:nvPr/>
        </p:nvSpPr>
        <p:spPr>
          <a:xfrm>
            <a:off x="4284662" y="5373687"/>
            <a:ext cx="406400" cy="509587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21"/>
          <p:cNvSpPr/>
          <p:nvPr/>
        </p:nvSpPr>
        <p:spPr>
          <a:xfrm rot="6660000">
            <a:off x="7843043" y="5558631"/>
            <a:ext cx="504825" cy="134937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21"/>
          <p:cNvSpPr/>
          <p:nvPr/>
        </p:nvSpPr>
        <p:spPr>
          <a:xfrm rot="6660000">
            <a:off x="7668418" y="5517356"/>
            <a:ext cx="576262" cy="142875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21"/>
          <p:cNvSpPr/>
          <p:nvPr/>
        </p:nvSpPr>
        <p:spPr>
          <a:xfrm rot="6660000">
            <a:off x="3234531" y="4118768"/>
            <a:ext cx="504825" cy="134937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21"/>
          <p:cNvSpPr/>
          <p:nvPr/>
        </p:nvSpPr>
        <p:spPr>
          <a:xfrm rot="6660000">
            <a:off x="3059906" y="4077493"/>
            <a:ext cx="576262" cy="142875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21"/>
          <p:cNvSpPr/>
          <p:nvPr/>
        </p:nvSpPr>
        <p:spPr>
          <a:xfrm>
            <a:off x="4021137" y="3227387"/>
            <a:ext cx="1681162" cy="2595562"/>
          </a:xfrm>
          <a:custGeom>
            <a:avLst/>
            <a:gdLst/>
            <a:ahLst/>
            <a:cxnLst/>
            <a:rect l="l" t="t" r="r" b="b"/>
            <a:pathLst>
              <a:path w="1059" h="1635" extrusionOk="0">
                <a:moveTo>
                  <a:pt x="0" y="1635"/>
                </a:moveTo>
                <a:lnTo>
                  <a:pt x="1059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6" name="Google Shape;516;p21"/>
          <p:cNvGrpSpPr/>
          <p:nvPr/>
        </p:nvGrpSpPr>
        <p:grpSpPr>
          <a:xfrm>
            <a:off x="755650" y="1268412"/>
            <a:ext cx="5256212" cy="792162"/>
            <a:chOff x="1837" y="799"/>
            <a:chExt cx="3311" cy="499"/>
          </a:xfrm>
        </p:grpSpPr>
        <p:sp>
          <p:nvSpPr>
            <p:cNvPr id="517" name="Google Shape;517;p21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18" name="Google Shape;518;p21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47" y="890"/>
              <a:ext cx="1136" cy="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16.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22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526" name="Google Shape;526;p22"/>
          <p:cNvGrpSpPr/>
          <p:nvPr/>
        </p:nvGrpSpPr>
        <p:grpSpPr>
          <a:xfrm>
            <a:off x="2339975" y="260350"/>
            <a:ext cx="5256212" cy="792162"/>
            <a:chOff x="1837" y="799"/>
            <a:chExt cx="3311" cy="499"/>
          </a:xfrm>
        </p:grpSpPr>
        <p:sp>
          <p:nvSpPr>
            <p:cNvPr id="527" name="Google Shape;527;p22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28" name="Google Shape;528;p22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467" y="891"/>
              <a:ext cx="2097" cy="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22"/>
          <p:cNvSpPr txBox="1"/>
          <p:nvPr/>
        </p:nvSpPr>
        <p:spPr>
          <a:xfrm>
            <a:off x="468312" y="1412875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530" name="Google Shape;530;p22"/>
          <p:cNvGrpSpPr/>
          <p:nvPr/>
        </p:nvGrpSpPr>
        <p:grpSpPr>
          <a:xfrm>
            <a:off x="827087" y="1268412"/>
            <a:ext cx="5256212" cy="792162"/>
            <a:chOff x="1837" y="799"/>
            <a:chExt cx="3311" cy="499"/>
          </a:xfrm>
        </p:grpSpPr>
        <p:sp>
          <p:nvSpPr>
            <p:cNvPr id="531" name="Google Shape;531;p22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32" name="Google Shape;532;p22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61" y="890"/>
              <a:ext cx="1108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3" name="Google Shape;533;p22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34" name="Google Shape;534;p22"/>
          <p:cNvSpPr txBox="1"/>
          <p:nvPr/>
        </p:nvSpPr>
        <p:spPr>
          <a:xfrm>
            <a:off x="4140200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35" name="Google Shape;535;p22"/>
          <p:cNvSpPr txBox="1"/>
          <p:nvPr/>
        </p:nvSpPr>
        <p:spPr>
          <a:xfrm>
            <a:off x="6948487" y="43656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36" name="Google Shape;536;p22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22"/>
          <p:cNvSpPr/>
          <p:nvPr/>
        </p:nvSpPr>
        <p:spPr>
          <a:xfrm>
            <a:off x="2916237" y="4854575"/>
            <a:ext cx="4076700" cy="14287"/>
          </a:xfrm>
          <a:custGeom>
            <a:avLst/>
            <a:gdLst/>
            <a:ahLst/>
            <a:cxnLst/>
            <a:rect l="l" t="t" r="r" b="b"/>
            <a:pathLst>
              <a:path w="2568" h="9" extrusionOk="0">
                <a:moveTo>
                  <a:pt x="0" y="9"/>
                </a:moveTo>
                <a:lnTo>
                  <a:pt x="2568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22"/>
          <p:cNvSpPr txBox="1"/>
          <p:nvPr/>
        </p:nvSpPr>
        <p:spPr>
          <a:xfrm>
            <a:off x="2484437" y="44370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39" name="Google Shape;539;p22"/>
          <p:cNvSpPr txBox="1"/>
          <p:nvPr/>
        </p:nvSpPr>
        <p:spPr>
          <a:xfrm>
            <a:off x="4932362" y="594995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41" name="Google Shape;541;p22"/>
          <p:cNvSpPr/>
          <p:nvPr/>
        </p:nvSpPr>
        <p:spPr>
          <a:xfrm>
            <a:off x="4424362" y="2433637"/>
            <a:ext cx="3751262" cy="3522662"/>
          </a:xfrm>
          <a:custGeom>
            <a:avLst/>
            <a:gdLst/>
            <a:ahLst/>
            <a:cxnLst/>
            <a:rect l="l" t="t" r="r" b="b"/>
            <a:pathLst>
              <a:path w="2363" h="2219" extrusionOk="0">
                <a:moveTo>
                  <a:pt x="0" y="0"/>
                </a:moveTo>
                <a:lnTo>
                  <a:pt x="2363" y="2219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22"/>
          <p:cNvSpPr/>
          <p:nvPr/>
        </p:nvSpPr>
        <p:spPr>
          <a:xfrm>
            <a:off x="2246312" y="2433637"/>
            <a:ext cx="2178050" cy="3549650"/>
          </a:xfrm>
          <a:custGeom>
            <a:avLst/>
            <a:gdLst/>
            <a:ahLst/>
            <a:cxnLst/>
            <a:rect l="l" t="t" r="r" b="b"/>
            <a:pathLst>
              <a:path w="1372" h="2236" extrusionOk="0">
                <a:moveTo>
                  <a:pt x="0" y="2236"/>
                </a:moveTo>
                <a:lnTo>
                  <a:pt x="1372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22"/>
          <p:cNvSpPr txBox="1"/>
          <p:nvPr/>
        </p:nvSpPr>
        <p:spPr>
          <a:xfrm>
            <a:off x="4643437" y="4365625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5580062" y="31416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45" name="Google Shape;545;p22"/>
          <p:cNvSpPr txBox="1"/>
          <p:nvPr/>
        </p:nvSpPr>
        <p:spPr>
          <a:xfrm>
            <a:off x="2268537" y="48688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46" name="Google Shape;546;p22"/>
          <p:cNvSpPr txBox="1"/>
          <p:nvPr/>
        </p:nvSpPr>
        <p:spPr>
          <a:xfrm>
            <a:off x="2916237" y="3213100"/>
            <a:ext cx="742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x+6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17.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23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554" name="Google Shape;554;p23"/>
          <p:cNvGrpSpPr/>
          <p:nvPr/>
        </p:nvGrpSpPr>
        <p:grpSpPr>
          <a:xfrm>
            <a:off x="1116012" y="188912"/>
            <a:ext cx="5256212" cy="792162"/>
            <a:chOff x="1837" y="799"/>
            <a:chExt cx="3311" cy="499"/>
          </a:xfrm>
        </p:grpSpPr>
        <p:sp>
          <p:nvSpPr>
            <p:cNvPr id="555" name="Google Shape;555;p2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56" name="Google Shape;556;p2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212" y="915"/>
              <a:ext cx="606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23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558" name="Google Shape;558;p23"/>
          <p:cNvGrpSpPr/>
          <p:nvPr/>
        </p:nvGrpSpPr>
        <p:grpSpPr>
          <a:xfrm>
            <a:off x="468312" y="1268412"/>
            <a:ext cx="5256212" cy="792162"/>
            <a:chOff x="1837" y="799"/>
            <a:chExt cx="3311" cy="499"/>
          </a:xfrm>
        </p:grpSpPr>
        <p:sp>
          <p:nvSpPr>
            <p:cNvPr id="559" name="Google Shape;559;p2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60" name="Google Shape;560;p2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00" y="927"/>
              <a:ext cx="630" cy="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23"/>
          <p:cNvSpPr/>
          <p:nvPr/>
        </p:nvSpPr>
        <p:spPr>
          <a:xfrm>
            <a:off x="1042987" y="2852737"/>
            <a:ext cx="6848475" cy="14287"/>
          </a:xfrm>
          <a:custGeom>
            <a:avLst/>
            <a:gdLst/>
            <a:ahLst/>
            <a:cxnLst/>
            <a:rect l="l" t="t" r="r" b="b"/>
            <a:pathLst>
              <a:path w="4314" h="9" extrusionOk="0">
                <a:moveTo>
                  <a:pt x="0" y="0"/>
                </a:moveTo>
                <a:lnTo>
                  <a:pt x="4314" y="9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1103312" y="5375275"/>
            <a:ext cx="6637337" cy="3175"/>
          </a:xfrm>
          <a:custGeom>
            <a:avLst/>
            <a:gdLst/>
            <a:ahLst/>
            <a:cxnLst/>
            <a:rect l="l" t="t" r="r" b="b"/>
            <a:pathLst>
              <a:path w="4181" h="2" extrusionOk="0">
                <a:moveTo>
                  <a:pt x="0" y="2"/>
                </a:moveTo>
                <a:lnTo>
                  <a:pt x="4181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3832225" y="2863850"/>
            <a:ext cx="1587" cy="2501900"/>
          </a:xfrm>
          <a:custGeom>
            <a:avLst/>
            <a:gdLst/>
            <a:ahLst/>
            <a:cxnLst/>
            <a:rect l="l" t="t" r="r" b="b"/>
            <a:pathLst>
              <a:path w="1" h="1576" extrusionOk="0">
                <a:moveTo>
                  <a:pt x="0" y="0"/>
                </a:moveTo>
                <a:lnTo>
                  <a:pt x="0" y="1576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2447925" y="2890837"/>
            <a:ext cx="3576637" cy="2460625"/>
          </a:xfrm>
          <a:custGeom>
            <a:avLst/>
            <a:gdLst/>
            <a:ahLst/>
            <a:cxnLst/>
            <a:rect l="l" t="t" r="r" b="b"/>
            <a:pathLst>
              <a:path w="2253" h="1550" extrusionOk="0">
                <a:moveTo>
                  <a:pt x="2253" y="0"/>
                </a:moveTo>
                <a:lnTo>
                  <a:pt x="0" y="155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565;p23"/>
          <p:cNvSpPr txBox="1"/>
          <p:nvPr/>
        </p:nvSpPr>
        <p:spPr>
          <a:xfrm>
            <a:off x="3779837" y="46529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3419475" y="3500437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1116012" y="23495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8" name="Google Shape;568;p23"/>
          <p:cNvSpPr txBox="1"/>
          <p:nvPr/>
        </p:nvSpPr>
        <p:spPr>
          <a:xfrm>
            <a:off x="1187450" y="48688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9" name="Google Shape;569;p23"/>
          <p:cNvSpPr txBox="1"/>
          <p:nvPr/>
        </p:nvSpPr>
        <p:spPr>
          <a:xfrm>
            <a:off x="2916237" y="4365625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0" name="Google Shape;570;p23"/>
          <p:cNvSpPr txBox="1"/>
          <p:nvPr/>
        </p:nvSpPr>
        <p:spPr>
          <a:xfrm>
            <a:off x="4572000" y="3716337"/>
            <a:ext cx="10985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2x + 3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1" name="Google Shape;571;p23"/>
          <p:cNvSpPr txBox="1"/>
          <p:nvPr/>
        </p:nvSpPr>
        <p:spPr>
          <a:xfrm>
            <a:off x="4572000" y="2349500"/>
            <a:ext cx="3413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y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2" name="Google Shape;572;p23"/>
          <p:cNvSpPr txBox="1"/>
          <p:nvPr/>
        </p:nvSpPr>
        <p:spPr>
          <a:xfrm>
            <a:off x="2771775" y="5373687"/>
            <a:ext cx="8159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y - 1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2393950" y="4397375"/>
            <a:ext cx="1438275" cy="995362"/>
          </a:xfrm>
          <a:custGeom>
            <a:avLst/>
            <a:gdLst/>
            <a:ahLst/>
            <a:cxnLst/>
            <a:rect l="l" t="t" r="r" b="b"/>
            <a:pathLst>
              <a:path w="906" h="627" extrusionOk="0">
                <a:moveTo>
                  <a:pt x="0" y="627"/>
                </a:moveTo>
                <a:lnTo>
                  <a:pt x="906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3819525" y="2863850"/>
            <a:ext cx="2205037" cy="1587"/>
          </a:xfrm>
          <a:custGeom>
            <a:avLst/>
            <a:gdLst/>
            <a:ahLst/>
            <a:cxnLst/>
            <a:rect l="l" t="t" r="r" b="b"/>
            <a:pathLst>
              <a:path w="1389" h="1" extrusionOk="0">
                <a:moveTo>
                  <a:pt x="0" y="0"/>
                </a:moveTo>
                <a:lnTo>
                  <a:pt x="1389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1908175" y="19177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348037" y="19177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4787900" y="19177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6227762" y="19177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667625" y="19177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1908175" y="285273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14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3348037" y="285273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4787900" y="285273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16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227762" y="285273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17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7667625" y="285273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18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1908175" y="3789362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3348037" y="3789362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21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4787900" y="3789362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22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6227762" y="3789362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7667625" y="3789362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24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667625" y="47244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30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6227762" y="472598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29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787900" y="472598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28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3348037" y="472598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27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908175" y="472598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26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468312" y="981075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1908175" y="981075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3348037" y="981075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4787900" y="981075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6227762" y="981075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7667625" y="981075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468312" y="285273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13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68312" y="3789362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19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468312" y="4725987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25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8312" y="1917700"/>
            <a:ext cx="1042987" cy="64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18.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24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583" name="Google Shape;583;p24"/>
          <p:cNvGrpSpPr/>
          <p:nvPr/>
        </p:nvGrpSpPr>
        <p:grpSpPr>
          <a:xfrm>
            <a:off x="323850" y="1196975"/>
            <a:ext cx="5256212" cy="792162"/>
            <a:chOff x="1837" y="799"/>
            <a:chExt cx="3311" cy="499"/>
          </a:xfrm>
        </p:grpSpPr>
        <p:sp>
          <p:nvSpPr>
            <p:cNvPr id="584" name="Google Shape;584;p2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85" name="Google Shape;585;p24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263" y="927"/>
              <a:ext cx="504" cy="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6" name="Google Shape;586;p24"/>
          <p:cNvGrpSpPr/>
          <p:nvPr/>
        </p:nvGrpSpPr>
        <p:grpSpPr>
          <a:xfrm>
            <a:off x="1331912" y="188912"/>
            <a:ext cx="5256212" cy="792162"/>
            <a:chOff x="1837" y="799"/>
            <a:chExt cx="3311" cy="499"/>
          </a:xfrm>
        </p:grpSpPr>
        <p:sp>
          <p:nvSpPr>
            <p:cNvPr id="587" name="Google Shape;587;p2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88" name="Google Shape;588;p2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086" y="915"/>
              <a:ext cx="859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9" name="Google Shape;589;p24"/>
          <p:cNvSpPr txBox="1"/>
          <p:nvPr/>
        </p:nvSpPr>
        <p:spPr>
          <a:xfrm>
            <a:off x="8172450" y="54451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0" name="Google Shape;590;p24"/>
          <p:cNvSpPr txBox="1"/>
          <p:nvPr/>
        </p:nvSpPr>
        <p:spPr>
          <a:xfrm>
            <a:off x="6300787" y="2133600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1835150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2" name="Google Shape;592;p24"/>
          <p:cNvSpPr txBox="1"/>
          <p:nvPr/>
        </p:nvSpPr>
        <p:spPr>
          <a:xfrm>
            <a:off x="4284662" y="5084762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3" name="Google Shape;593;p24"/>
          <p:cNvSpPr txBox="1"/>
          <p:nvPr/>
        </p:nvSpPr>
        <p:spPr>
          <a:xfrm>
            <a:off x="6372225" y="55165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2268537" y="2636837"/>
            <a:ext cx="5930900" cy="2971800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6575425" y="2622550"/>
            <a:ext cx="14287" cy="2930525"/>
          </a:xfrm>
          <a:custGeom>
            <a:avLst/>
            <a:gdLst/>
            <a:ahLst/>
            <a:cxnLst/>
            <a:rect l="l" t="t" r="r" b="b"/>
            <a:pathLst>
              <a:path w="9" h="1846" extrusionOk="0">
                <a:moveTo>
                  <a:pt x="0" y="0"/>
                </a:moveTo>
                <a:lnTo>
                  <a:pt x="9" y="1846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6" name="Google Shape;596;p24"/>
          <p:cNvSpPr/>
          <p:nvPr/>
        </p:nvSpPr>
        <p:spPr>
          <a:xfrm rot="3180000" flipH="1">
            <a:off x="6317456" y="2712243"/>
            <a:ext cx="336550" cy="360362"/>
          </a:xfrm>
          <a:custGeom>
            <a:avLst/>
            <a:gdLst/>
            <a:ahLst/>
            <a:cxnLst/>
            <a:rect l="l" t="t" r="r" b="b"/>
            <a:pathLst>
              <a:path w="212" h="237" extrusionOk="0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7" name="Google Shape;597;p24"/>
          <p:cNvSpPr txBox="1"/>
          <p:nvPr/>
        </p:nvSpPr>
        <p:spPr>
          <a:xfrm>
            <a:off x="7235825" y="50847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6575425" y="2676525"/>
            <a:ext cx="14287" cy="2876550"/>
          </a:xfrm>
          <a:custGeom>
            <a:avLst/>
            <a:gdLst/>
            <a:ahLst/>
            <a:cxnLst/>
            <a:rect l="l" t="t" r="r" b="b"/>
            <a:pathLst>
              <a:path w="9" h="1812" extrusionOk="0">
                <a:moveTo>
                  <a:pt x="0" y="0"/>
                </a:moveTo>
                <a:lnTo>
                  <a:pt x="9" y="1812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5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19.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04" name="Google Shape;604;p25"/>
          <p:cNvSpPr txBox="1"/>
          <p:nvPr/>
        </p:nvSpPr>
        <p:spPr>
          <a:xfrm>
            <a:off x="252412" y="1414462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05" name="Google Shape;605;p25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25"/>
          <p:cNvGrpSpPr/>
          <p:nvPr/>
        </p:nvGrpSpPr>
        <p:grpSpPr>
          <a:xfrm>
            <a:off x="1692275" y="188912"/>
            <a:ext cx="5256212" cy="792162"/>
            <a:chOff x="1837" y="799"/>
            <a:chExt cx="3311" cy="499"/>
          </a:xfrm>
        </p:grpSpPr>
        <p:sp>
          <p:nvSpPr>
            <p:cNvPr id="608" name="Google Shape;608;p2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09" name="Google Shape;609;p2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947" y="915"/>
              <a:ext cx="1137" cy="3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0" name="Google Shape;610;p25"/>
          <p:cNvGrpSpPr/>
          <p:nvPr/>
        </p:nvGrpSpPr>
        <p:grpSpPr>
          <a:xfrm>
            <a:off x="468312" y="1268412"/>
            <a:ext cx="5256212" cy="792162"/>
            <a:chOff x="1837" y="799"/>
            <a:chExt cx="3311" cy="499"/>
          </a:xfrm>
        </p:grpSpPr>
        <p:sp>
          <p:nvSpPr>
            <p:cNvPr id="611" name="Google Shape;611;p2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12" name="Google Shape;612;p2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61" y="890"/>
              <a:ext cx="1109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3" name="Google Shape;613;p25"/>
          <p:cNvSpPr txBox="1"/>
          <p:nvPr/>
        </p:nvSpPr>
        <p:spPr>
          <a:xfrm>
            <a:off x="971550" y="50133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4" name="Google Shape;614;p25"/>
          <p:cNvSpPr txBox="1"/>
          <p:nvPr/>
        </p:nvSpPr>
        <p:spPr>
          <a:xfrm>
            <a:off x="8243887" y="1412875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5" name="Google Shape;615;p25"/>
          <p:cNvSpPr txBox="1"/>
          <p:nvPr/>
        </p:nvSpPr>
        <p:spPr>
          <a:xfrm>
            <a:off x="2051050" y="22050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6" name="Google Shape;616;p25"/>
          <p:cNvSpPr txBox="1"/>
          <p:nvPr/>
        </p:nvSpPr>
        <p:spPr>
          <a:xfrm>
            <a:off x="4643437" y="5013325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7" name="Google Shape;617;p25"/>
          <p:cNvSpPr txBox="1"/>
          <p:nvPr/>
        </p:nvSpPr>
        <p:spPr>
          <a:xfrm>
            <a:off x="6227762" y="6092825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8" name="Google Shape;618;p25"/>
          <p:cNvSpPr txBox="1"/>
          <p:nvPr/>
        </p:nvSpPr>
        <p:spPr>
          <a:xfrm>
            <a:off x="3635375" y="33575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9" name="Google Shape;619;p25"/>
          <p:cNvSpPr/>
          <p:nvPr/>
        </p:nvSpPr>
        <p:spPr>
          <a:xfrm>
            <a:off x="1331912" y="1700212"/>
            <a:ext cx="6858000" cy="4518025"/>
          </a:xfrm>
          <a:custGeom>
            <a:avLst/>
            <a:gdLst/>
            <a:ahLst/>
            <a:cxnLst/>
            <a:rect l="l" t="t" r="r" b="b"/>
            <a:pathLst>
              <a:path w="4320" h="2846" extrusionOk="0">
                <a:moveTo>
                  <a:pt x="9" y="2246"/>
                </a:moveTo>
                <a:lnTo>
                  <a:pt x="703" y="620"/>
                </a:lnTo>
                <a:lnTo>
                  <a:pt x="3108" y="2846"/>
                </a:lnTo>
                <a:lnTo>
                  <a:pt x="4320" y="0"/>
                </a:lnTo>
                <a:lnTo>
                  <a:pt x="0" y="223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25"/>
          <p:cNvSpPr txBox="1"/>
          <p:nvPr/>
        </p:nvSpPr>
        <p:spPr>
          <a:xfrm>
            <a:off x="2555875" y="44370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21" name="Google Shape;621;p25"/>
          <p:cNvSpPr txBox="1"/>
          <p:nvPr/>
        </p:nvSpPr>
        <p:spPr>
          <a:xfrm>
            <a:off x="1476375" y="35734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22" name="Google Shape;622;p25"/>
          <p:cNvSpPr txBox="1"/>
          <p:nvPr/>
        </p:nvSpPr>
        <p:spPr>
          <a:xfrm>
            <a:off x="7164387" y="3933825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23" name="Google Shape;623;p25"/>
          <p:cNvSpPr/>
          <p:nvPr/>
        </p:nvSpPr>
        <p:spPr>
          <a:xfrm rot="7560000">
            <a:off x="2397125" y="2871787"/>
            <a:ext cx="371475" cy="488950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4" name="Google Shape;624;p25"/>
          <p:cNvSpPr/>
          <p:nvPr/>
        </p:nvSpPr>
        <p:spPr>
          <a:xfrm rot="-4140000">
            <a:off x="6011068" y="5518943"/>
            <a:ext cx="363537" cy="504825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5" name="Google Shape;625;p25"/>
          <p:cNvSpPr/>
          <p:nvPr/>
        </p:nvSpPr>
        <p:spPr>
          <a:xfrm>
            <a:off x="2460625" y="2676525"/>
            <a:ext cx="1371600" cy="1276350"/>
          </a:xfrm>
          <a:custGeom>
            <a:avLst/>
            <a:gdLst/>
            <a:ahLst/>
            <a:cxnLst/>
            <a:rect l="l" t="t" r="r" b="b"/>
            <a:pathLst>
              <a:path w="864" h="804" extrusionOk="0">
                <a:moveTo>
                  <a:pt x="0" y="0"/>
                </a:moveTo>
                <a:lnTo>
                  <a:pt x="864" y="804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3832225" y="1693862"/>
            <a:ext cx="4370387" cy="2246312"/>
          </a:xfrm>
          <a:custGeom>
            <a:avLst/>
            <a:gdLst/>
            <a:ahLst/>
            <a:cxnLst/>
            <a:rect l="l" t="t" r="r" b="b"/>
            <a:pathLst>
              <a:path w="2753" h="1415" extrusionOk="0">
                <a:moveTo>
                  <a:pt x="2753" y="0"/>
                </a:moveTo>
                <a:lnTo>
                  <a:pt x="0" y="1415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6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32" name="Google Shape;632;p26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33" name="Google Shape;633;p26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34" name="Google Shape;634;p26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5" name="Google Shape;635;p26"/>
          <p:cNvGrpSpPr/>
          <p:nvPr/>
        </p:nvGrpSpPr>
        <p:grpSpPr>
          <a:xfrm>
            <a:off x="3276600" y="188912"/>
            <a:ext cx="5272087" cy="792162"/>
            <a:chOff x="1837" y="799"/>
            <a:chExt cx="3321" cy="499"/>
          </a:xfrm>
        </p:grpSpPr>
        <p:sp>
          <p:nvSpPr>
            <p:cNvPr id="636" name="Google Shape;636;p2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37" name="Google Shape;637;p2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873" y="890"/>
              <a:ext cx="3285" cy="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8" name="Google Shape;638;p26"/>
          <p:cNvGrpSpPr/>
          <p:nvPr/>
        </p:nvGrpSpPr>
        <p:grpSpPr>
          <a:xfrm>
            <a:off x="179387" y="1268412"/>
            <a:ext cx="5256212" cy="792162"/>
            <a:chOff x="1837" y="799"/>
            <a:chExt cx="3311" cy="499"/>
          </a:xfrm>
        </p:grpSpPr>
        <p:sp>
          <p:nvSpPr>
            <p:cNvPr id="639" name="Google Shape;639;p2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40" name="Google Shape;640;p2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63" y="915"/>
              <a:ext cx="504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1" name="Google Shape;641;p26"/>
          <p:cNvSpPr txBox="1"/>
          <p:nvPr/>
        </p:nvSpPr>
        <p:spPr>
          <a:xfrm>
            <a:off x="1331912" y="58054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42" name="Google Shape;642;p26"/>
          <p:cNvSpPr txBox="1"/>
          <p:nvPr/>
        </p:nvSpPr>
        <p:spPr>
          <a:xfrm>
            <a:off x="3059112" y="26368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43" name="Google Shape;643;p26"/>
          <p:cNvSpPr txBox="1"/>
          <p:nvPr/>
        </p:nvSpPr>
        <p:spPr>
          <a:xfrm>
            <a:off x="8459787" y="26368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44" name="Google Shape;644;p26"/>
          <p:cNvSpPr txBox="1"/>
          <p:nvPr/>
        </p:nvSpPr>
        <p:spPr>
          <a:xfrm>
            <a:off x="6732587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45" name="Google Shape;645;p26"/>
          <p:cNvSpPr/>
          <p:nvPr/>
        </p:nvSpPr>
        <p:spPr>
          <a:xfrm>
            <a:off x="1692275" y="3141662"/>
            <a:ext cx="6840537" cy="2820987"/>
          </a:xfrm>
          <a:prstGeom prst="parallelogram">
            <a:avLst>
              <a:gd name="adj" fmla="val 25000"/>
            </a:avLst>
          </a:pr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6" name="Google Shape;646;p26"/>
          <p:cNvSpPr/>
          <p:nvPr/>
        </p:nvSpPr>
        <p:spPr>
          <a:xfrm>
            <a:off x="3402012" y="3133725"/>
            <a:ext cx="1587" cy="2809875"/>
          </a:xfrm>
          <a:custGeom>
            <a:avLst/>
            <a:gdLst/>
            <a:ahLst/>
            <a:cxnLst/>
            <a:rect l="l" t="t" r="r" b="b"/>
            <a:pathLst>
              <a:path w="1" h="1770" extrusionOk="0">
                <a:moveTo>
                  <a:pt x="0" y="0"/>
                </a:moveTo>
                <a:lnTo>
                  <a:pt x="0" y="177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3419475" y="3141662"/>
            <a:ext cx="3802062" cy="2209800"/>
          </a:xfrm>
          <a:custGeom>
            <a:avLst/>
            <a:gdLst/>
            <a:ahLst/>
            <a:cxnLst/>
            <a:rect l="l" t="t" r="r" b="b"/>
            <a:pathLst>
              <a:path w="2395" h="1392" extrusionOk="0">
                <a:moveTo>
                  <a:pt x="0" y="0"/>
                </a:moveTo>
                <a:lnTo>
                  <a:pt x="2395" y="1392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8" name="Google Shape;648;p26"/>
          <p:cNvSpPr/>
          <p:nvPr/>
        </p:nvSpPr>
        <p:spPr>
          <a:xfrm rot="10800000">
            <a:off x="3419475" y="5589587"/>
            <a:ext cx="360362" cy="360362"/>
          </a:xfrm>
          <a:custGeom>
            <a:avLst/>
            <a:gdLst/>
            <a:ahLst/>
            <a:cxnLst/>
            <a:rect l="l" t="t" r="r" b="b"/>
            <a:pathLst>
              <a:path w="212" h="237" extrusionOk="0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9" name="Google Shape;649;p26"/>
          <p:cNvSpPr/>
          <p:nvPr/>
        </p:nvSpPr>
        <p:spPr>
          <a:xfrm rot="-8880000" flipH="1">
            <a:off x="6991350" y="4921250"/>
            <a:ext cx="360362" cy="360362"/>
          </a:xfrm>
          <a:custGeom>
            <a:avLst/>
            <a:gdLst/>
            <a:ahLst/>
            <a:cxnLst/>
            <a:rect l="l" t="t" r="r" b="b"/>
            <a:pathLst>
              <a:path w="212" h="237" extrusionOk="0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0" name="Google Shape;650;p26"/>
          <p:cNvSpPr txBox="1"/>
          <p:nvPr/>
        </p:nvSpPr>
        <p:spPr>
          <a:xfrm>
            <a:off x="2411412" y="5445125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51" name="Google Shape;651;p26"/>
          <p:cNvSpPr txBox="1"/>
          <p:nvPr/>
        </p:nvSpPr>
        <p:spPr>
          <a:xfrm>
            <a:off x="3203575" y="5949950"/>
            <a:ext cx="5762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52" name="Google Shape;652;p26"/>
          <p:cNvSpPr txBox="1"/>
          <p:nvPr/>
        </p:nvSpPr>
        <p:spPr>
          <a:xfrm>
            <a:off x="7164387" y="52292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53" name="Google Shape;653;p26"/>
          <p:cNvSpPr txBox="1"/>
          <p:nvPr/>
        </p:nvSpPr>
        <p:spPr>
          <a:xfrm>
            <a:off x="6659562" y="530066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54" name="Google Shape;654;p26"/>
          <p:cNvSpPr txBox="1"/>
          <p:nvPr/>
        </p:nvSpPr>
        <p:spPr>
          <a:xfrm>
            <a:off x="7451725" y="38608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3389312" y="3146425"/>
            <a:ext cx="5149850" cy="1587"/>
          </a:xfrm>
          <a:custGeom>
            <a:avLst/>
            <a:gdLst/>
            <a:ahLst/>
            <a:cxnLst/>
            <a:rect l="l" t="t" r="r" b="b"/>
            <a:pathLst>
              <a:path w="3244" h="1" extrusionOk="0">
                <a:moveTo>
                  <a:pt x="0" y="0"/>
                </a:moveTo>
                <a:lnTo>
                  <a:pt x="3244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7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21.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61" name="Google Shape;661;p27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62" name="Google Shape;662;p27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63" name="Google Shape;663;p27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64" name="Google Shape;664;p27"/>
          <p:cNvGrpSpPr/>
          <p:nvPr/>
        </p:nvGrpSpPr>
        <p:grpSpPr>
          <a:xfrm>
            <a:off x="2627312" y="188912"/>
            <a:ext cx="5256212" cy="792162"/>
            <a:chOff x="1837" y="799"/>
            <a:chExt cx="3311" cy="499"/>
          </a:xfrm>
        </p:grpSpPr>
        <p:sp>
          <p:nvSpPr>
            <p:cNvPr id="665" name="Google Shape;665;p2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66" name="Google Shape;666;p27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252" y="890"/>
              <a:ext cx="2527" cy="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7" name="Google Shape;667;p27"/>
          <p:cNvGrpSpPr/>
          <p:nvPr/>
        </p:nvGrpSpPr>
        <p:grpSpPr>
          <a:xfrm>
            <a:off x="684212" y="1196975"/>
            <a:ext cx="5256212" cy="792162"/>
            <a:chOff x="1837" y="799"/>
            <a:chExt cx="3311" cy="499"/>
          </a:xfrm>
        </p:grpSpPr>
        <p:sp>
          <p:nvSpPr>
            <p:cNvPr id="668" name="Google Shape;668;p2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69" name="Google Shape;669;p27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11" y="890"/>
              <a:ext cx="1209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0" name="Google Shape;670;p27"/>
          <p:cNvSpPr/>
          <p:nvPr/>
        </p:nvSpPr>
        <p:spPr>
          <a:xfrm>
            <a:off x="3851275" y="1557337"/>
            <a:ext cx="3960812" cy="4752975"/>
          </a:xfrm>
          <a:prstGeom prst="triangle">
            <a:avLst>
              <a:gd name="adj" fmla="val 12345"/>
            </a:avLst>
          </a:pr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1" name="Google Shape;671;p27"/>
          <p:cNvSpPr txBox="1"/>
          <p:nvPr/>
        </p:nvSpPr>
        <p:spPr>
          <a:xfrm>
            <a:off x="3419475" y="616585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2" name="Google Shape;672;p27"/>
          <p:cNvSpPr txBox="1"/>
          <p:nvPr/>
        </p:nvSpPr>
        <p:spPr>
          <a:xfrm>
            <a:off x="7812087" y="616585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572000" y="4719637"/>
            <a:ext cx="2689225" cy="31750"/>
          </a:xfrm>
          <a:custGeom>
            <a:avLst/>
            <a:gdLst/>
            <a:ahLst/>
            <a:cxnLst/>
            <a:rect l="l" t="t" r="r" b="b"/>
            <a:pathLst>
              <a:path w="1694" h="20" extrusionOk="0">
                <a:moveTo>
                  <a:pt x="0" y="20"/>
                </a:moveTo>
                <a:lnTo>
                  <a:pt x="1694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4" name="Google Shape;674;p27"/>
          <p:cNvSpPr txBox="1"/>
          <p:nvPr/>
        </p:nvSpPr>
        <p:spPr>
          <a:xfrm>
            <a:off x="7235825" y="4292600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5" name="Google Shape;675;p27"/>
          <p:cNvSpPr txBox="1"/>
          <p:nvPr/>
        </p:nvSpPr>
        <p:spPr>
          <a:xfrm>
            <a:off x="5795962" y="42211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6" name="Google Shape;676;p27"/>
          <p:cNvSpPr txBox="1"/>
          <p:nvPr/>
        </p:nvSpPr>
        <p:spPr>
          <a:xfrm>
            <a:off x="5867400" y="105251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7" name="Google Shape;677;p27"/>
          <p:cNvSpPr txBox="1"/>
          <p:nvPr/>
        </p:nvSpPr>
        <p:spPr>
          <a:xfrm>
            <a:off x="4067175" y="42926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8" name="Google Shape;678;p27"/>
          <p:cNvSpPr txBox="1"/>
          <p:nvPr/>
        </p:nvSpPr>
        <p:spPr>
          <a:xfrm>
            <a:off x="5795962" y="573405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79" name="Google Shape;679;p27"/>
          <p:cNvSpPr txBox="1"/>
          <p:nvPr/>
        </p:nvSpPr>
        <p:spPr>
          <a:xfrm>
            <a:off x="3708400" y="5013325"/>
            <a:ext cx="6286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3,9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80" name="Google Shape;680;p27"/>
          <p:cNvSpPr txBox="1"/>
          <p:nvPr/>
        </p:nvSpPr>
        <p:spPr>
          <a:xfrm>
            <a:off x="7451725" y="5013325"/>
            <a:ext cx="6286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3,6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81" name="Google Shape;681;p27"/>
          <p:cNvSpPr/>
          <p:nvPr/>
        </p:nvSpPr>
        <p:spPr>
          <a:xfrm>
            <a:off x="4598987" y="1560512"/>
            <a:ext cx="1519237" cy="3173412"/>
          </a:xfrm>
          <a:custGeom>
            <a:avLst/>
            <a:gdLst/>
            <a:ahLst/>
            <a:cxnLst/>
            <a:rect l="l" t="t" r="r" b="b"/>
            <a:pathLst>
              <a:path w="957" h="1999" extrusionOk="0">
                <a:moveTo>
                  <a:pt x="957" y="0"/>
                </a:moveTo>
                <a:lnTo>
                  <a:pt x="0" y="1999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7"/>
          <p:cNvSpPr/>
          <p:nvPr/>
        </p:nvSpPr>
        <p:spPr>
          <a:xfrm>
            <a:off x="6118225" y="1560512"/>
            <a:ext cx="1116012" cy="3146425"/>
          </a:xfrm>
          <a:custGeom>
            <a:avLst/>
            <a:gdLst/>
            <a:ahLst/>
            <a:cxnLst/>
            <a:rect l="l" t="t" r="r" b="b"/>
            <a:pathLst>
              <a:path w="703" h="1982" extrusionOk="0">
                <a:moveTo>
                  <a:pt x="0" y="0"/>
                </a:moveTo>
                <a:lnTo>
                  <a:pt x="703" y="1982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8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22.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88" name="Google Shape;688;p28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89" name="Google Shape;689;p28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8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691" name="Google Shape;691;p28"/>
          <p:cNvGrpSpPr/>
          <p:nvPr/>
        </p:nvGrpSpPr>
        <p:grpSpPr>
          <a:xfrm>
            <a:off x="3059112" y="188912"/>
            <a:ext cx="5256212" cy="792162"/>
            <a:chOff x="1837" y="799"/>
            <a:chExt cx="3311" cy="499"/>
          </a:xfrm>
        </p:grpSpPr>
        <p:sp>
          <p:nvSpPr>
            <p:cNvPr id="692" name="Google Shape;692;p2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93" name="Google Shape;693;p28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987" y="891"/>
              <a:ext cx="3057" cy="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4" name="Google Shape;694;p28"/>
          <p:cNvGrpSpPr/>
          <p:nvPr/>
        </p:nvGrpSpPr>
        <p:grpSpPr>
          <a:xfrm>
            <a:off x="539750" y="1196975"/>
            <a:ext cx="5256212" cy="792162"/>
            <a:chOff x="1837" y="799"/>
            <a:chExt cx="3311" cy="499"/>
          </a:xfrm>
        </p:grpSpPr>
        <p:sp>
          <p:nvSpPr>
            <p:cNvPr id="695" name="Google Shape;695;p2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96" name="Google Shape;696;p28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50" y="915"/>
              <a:ext cx="529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7" name="Google Shape;697;p28"/>
          <p:cNvSpPr txBox="1"/>
          <p:nvPr/>
        </p:nvSpPr>
        <p:spPr>
          <a:xfrm>
            <a:off x="3924300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98" name="Google Shape;698;p28"/>
          <p:cNvSpPr txBox="1"/>
          <p:nvPr/>
        </p:nvSpPr>
        <p:spPr>
          <a:xfrm>
            <a:off x="5003800" y="908050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99" name="Google Shape;699;p28"/>
          <p:cNvSpPr txBox="1"/>
          <p:nvPr/>
        </p:nvSpPr>
        <p:spPr>
          <a:xfrm>
            <a:off x="8172450" y="53736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00" name="Google Shape;700;p28"/>
          <p:cNvSpPr txBox="1"/>
          <p:nvPr/>
        </p:nvSpPr>
        <p:spPr>
          <a:xfrm>
            <a:off x="4284662" y="357346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01" name="Google Shape;701;p28"/>
          <p:cNvSpPr/>
          <p:nvPr/>
        </p:nvSpPr>
        <p:spPr>
          <a:xfrm>
            <a:off x="4356100" y="1438275"/>
            <a:ext cx="3843337" cy="4170362"/>
          </a:xfrm>
          <a:custGeom>
            <a:avLst/>
            <a:gdLst/>
            <a:ahLst/>
            <a:cxnLst/>
            <a:rect l="l" t="t" r="r" b="b"/>
            <a:pathLst>
              <a:path w="2421" h="2627" extrusionOk="0">
                <a:moveTo>
                  <a:pt x="2421" y="2588"/>
                </a:moveTo>
                <a:lnTo>
                  <a:pt x="0" y="2627"/>
                </a:lnTo>
                <a:lnTo>
                  <a:pt x="576" y="0"/>
                </a:lnTo>
                <a:lnTo>
                  <a:pt x="2421" y="2588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8"/>
          <p:cNvSpPr/>
          <p:nvPr/>
        </p:nvSpPr>
        <p:spPr>
          <a:xfrm>
            <a:off x="4719637" y="3509962"/>
            <a:ext cx="2030412" cy="484187"/>
          </a:xfrm>
          <a:custGeom>
            <a:avLst/>
            <a:gdLst/>
            <a:ahLst/>
            <a:cxnLst/>
            <a:rect l="l" t="t" r="r" b="b"/>
            <a:pathLst>
              <a:path w="1279" h="305" extrusionOk="0">
                <a:moveTo>
                  <a:pt x="1279" y="0"/>
                </a:moveTo>
                <a:lnTo>
                  <a:pt x="0" y="305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8"/>
          <p:cNvSpPr/>
          <p:nvPr/>
        </p:nvSpPr>
        <p:spPr>
          <a:xfrm rot="900000">
            <a:off x="4378325" y="5130800"/>
            <a:ext cx="574675" cy="409575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8"/>
          <p:cNvSpPr/>
          <p:nvPr/>
        </p:nvSpPr>
        <p:spPr>
          <a:xfrm rot="-6540000">
            <a:off x="6002337" y="3151187"/>
            <a:ext cx="574675" cy="409575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8"/>
          <p:cNvSpPr txBox="1"/>
          <p:nvPr/>
        </p:nvSpPr>
        <p:spPr>
          <a:xfrm>
            <a:off x="6732587" y="2997200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706" name="Google Shape;706;p28"/>
          <p:cNvGrpSpPr/>
          <p:nvPr/>
        </p:nvGrpSpPr>
        <p:grpSpPr>
          <a:xfrm>
            <a:off x="4427537" y="620712"/>
            <a:ext cx="5256212" cy="792162"/>
            <a:chOff x="1837" y="799"/>
            <a:chExt cx="3311" cy="499"/>
          </a:xfrm>
        </p:grpSpPr>
        <p:sp>
          <p:nvSpPr>
            <p:cNvPr id="707" name="Google Shape;707;p2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08" name="Google Shape;708;p28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997" y="916"/>
              <a:ext cx="1036" cy="3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9" name="Google Shape;709;p28"/>
          <p:cNvSpPr/>
          <p:nvPr/>
        </p:nvSpPr>
        <p:spPr>
          <a:xfrm>
            <a:off x="4356100" y="5553075"/>
            <a:ext cx="3833812" cy="53975"/>
          </a:xfrm>
          <a:custGeom>
            <a:avLst/>
            <a:gdLst/>
            <a:ahLst/>
            <a:cxnLst/>
            <a:rect l="l" t="t" r="r" b="b"/>
            <a:pathLst>
              <a:path w="2415" h="34" extrusionOk="0">
                <a:moveTo>
                  <a:pt x="0" y="34"/>
                </a:moveTo>
                <a:lnTo>
                  <a:pt x="2415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9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15" name="Google Shape;715;p29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16" name="Google Shape;716;p29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9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718" name="Google Shape;718;p29"/>
          <p:cNvGrpSpPr/>
          <p:nvPr/>
        </p:nvGrpSpPr>
        <p:grpSpPr>
          <a:xfrm>
            <a:off x="3203575" y="188912"/>
            <a:ext cx="5737225" cy="792162"/>
            <a:chOff x="1709" y="799"/>
            <a:chExt cx="3614" cy="499"/>
          </a:xfrm>
        </p:grpSpPr>
        <p:sp>
          <p:nvSpPr>
            <p:cNvPr id="719" name="Google Shape;719;p2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20" name="Google Shape;720;p2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709" y="890"/>
              <a:ext cx="3614" cy="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Google Shape;721;p29"/>
          <p:cNvGrpSpPr/>
          <p:nvPr/>
        </p:nvGrpSpPr>
        <p:grpSpPr>
          <a:xfrm>
            <a:off x="323850" y="1196975"/>
            <a:ext cx="5256212" cy="792162"/>
            <a:chOff x="1837" y="799"/>
            <a:chExt cx="3311" cy="499"/>
          </a:xfrm>
        </p:grpSpPr>
        <p:sp>
          <p:nvSpPr>
            <p:cNvPr id="722" name="Google Shape;722;p2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23" name="Google Shape;723;p2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63" y="927"/>
              <a:ext cx="504" cy="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4" name="Google Shape;724;p29"/>
          <p:cNvSpPr txBox="1"/>
          <p:nvPr/>
        </p:nvSpPr>
        <p:spPr>
          <a:xfrm>
            <a:off x="8243887" y="55895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25" name="Google Shape;725;p29"/>
          <p:cNvSpPr txBox="1"/>
          <p:nvPr/>
        </p:nvSpPr>
        <p:spPr>
          <a:xfrm>
            <a:off x="2555875" y="55895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26" name="Google Shape;726;p29"/>
          <p:cNvSpPr txBox="1"/>
          <p:nvPr/>
        </p:nvSpPr>
        <p:spPr>
          <a:xfrm>
            <a:off x="2555875" y="19891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27" name="Google Shape;727;p29"/>
          <p:cNvSpPr txBox="1"/>
          <p:nvPr/>
        </p:nvSpPr>
        <p:spPr>
          <a:xfrm>
            <a:off x="5148262" y="32131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28" name="Google Shape;728;p29"/>
          <p:cNvSpPr/>
          <p:nvPr/>
        </p:nvSpPr>
        <p:spPr>
          <a:xfrm>
            <a:off x="2987675" y="2349500"/>
            <a:ext cx="5400675" cy="3311525"/>
          </a:xfrm>
          <a:prstGeom prst="rtTriangle">
            <a:avLst/>
          </a:pr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9"/>
          <p:cNvSpPr/>
          <p:nvPr/>
        </p:nvSpPr>
        <p:spPr>
          <a:xfrm>
            <a:off x="4222750" y="3789362"/>
            <a:ext cx="1154112" cy="1858962"/>
          </a:xfrm>
          <a:custGeom>
            <a:avLst/>
            <a:gdLst/>
            <a:ahLst/>
            <a:cxnLst/>
            <a:rect l="l" t="t" r="r" b="b"/>
            <a:pathLst>
              <a:path w="727" h="1171" extrusionOk="0">
                <a:moveTo>
                  <a:pt x="0" y="1171"/>
                </a:moveTo>
                <a:lnTo>
                  <a:pt x="727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9"/>
          <p:cNvSpPr/>
          <p:nvPr/>
        </p:nvSpPr>
        <p:spPr>
          <a:xfrm rot="-5400000" flipH="1">
            <a:off x="3028156" y="5260181"/>
            <a:ext cx="336550" cy="417512"/>
          </a:xfrm>
          <a:custGeom>
            <a:avLst/>
            <a:gdLst/>
            <a:ahLst/>
            <a:cxnLst/>
            <a:rect l="l" t="t" r="r" b="b"/>
            <a:pathLst>
              <a:path w="212" h="237" extrusionOk="0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9"/>
          <p:cNvSpPr/>
          <p:nvPr/>
        </p:nvSpPr>
        <p:spPr>
          <a:xfrm rot="-3480000">
            <a:off x="5238750" y="3841750"/>
            <a:ext cx="336550" cy="374650"/>
          </a:xfrm>
          <a:custGeom>
            <a:avLst/>
            <a:gdLst/>
            <a:ahLst/>
            <a:cxnLst/>
            <a:rect l="l" t="t" r="r" b="b"/>
            <a:pathLst>
              <a:path w="212" h="237" extrusionOk="0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2971800" y="2325687"/>
            <a:ext cx="5432425" cy="3335337"/>
          </a:xfrm>
          <a:custGeom>
            <a:avLst/>
            <a:gdLst/>
            <a:ahLst/>
            <a:cxnLst/>
            <a:rect l="l" t="t" r="r" b="b"/>
            <a:pathLst>
              <a:path w="3422" h="2101" extrusionOk="0">
                <a:moveTo>
                  <a:pt x="0" y="0"/>
                </a:moveTo>
                <a:lnTo>
                  <a:pt x="3422" y="2101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9"/>
          <p:cNvSpPr txBox="1"/>
          <p:nvPr/>
        </p:nvSpPr>
        <p:spPr>
          <a:xfrm>
            <a:off x="3995737" y="55895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734" name="Google Shape;734;p29"/>
          <p:cNvGrpSpPr/>
          <p:nvPr/>
        </p:nvGrpSpPr>
        <p:grpSpPr>
          <a:xfrm>
            <a:off x="3419475" y="692150"/>
            <a:ext cx="5313362" cy="792162"/>
            <a:chOff x="1837" y="799"/>
            <a:chExt cx="3347" cy="499"/>
          </a:xfrm>
        </p:grpSpPr>
        <p:sp>
          <p:nvSpPr>
            <p:cNvPr id="735" name="Google Shape;735;p2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36" name="Google Shape;736;p29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848" y="890"/>
              <a:ext cx="3336" cy="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0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24.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42" name="Google Shape;742;p30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43" name="Google Shape;743;p30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44" name="Google Shape;744;p30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5" name="Google Shape;745;p30"/>
          <p:cNvGrpSpPr/>
          <p:nvPr/>
        </p:nvGrpSpPr>
        <p:grpSpPr>
          <a:xfrm>
            <a:off x="3432175" y="188912"/>
            <a:ext cx="5256212" cy="792162"/>
            <a:chOff x="1837" y="799"/>
            <a:chExt cx="3311" cy="499"/>
          </a:xfrm>
        </p:grpSpPr>
        <p:sp>
          <p:nvSpPr>
            <p:cNvPr id="746" name="Google Shape;746;p3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47" name="Google Shape;747;p30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150" y="890"/>
              <a:ext cx="2730" cy="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8" name="Google Shape;748;p30"/>
          <p:cNvGrpSpPr/>
          <p:nvPr/>
        </p:nvGrpSpPr>
        <p:grpSpPr>
          <a:xfrm>
            <a:off x="323850" y="1196975"/>
            <a:ext cx="5256212" cy="792162"/>
            <a:chOff x="1837" y="799"/>
            <a:chExt cx="3311" cy="499"/>
          </a:xfrm>
        </p:grpSpPr>
        <p:sp>
          <p:nvSpPr>
            <p:cNvPr id="749" name="Google Shape;749;p3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50" name="Google Shape;750;p30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50" y="915"/>
              <a:ext cx="529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1" name="Google Shape;751;p30"/>
          <p:cNvSpPr txBox="1"/>
          <p:nvPr/>
        </p:nvSpPr>
        <p:spPr>
          <a:xfrm>
            <a:off x="1835150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52" name="Google Shape;752;p30"/>
          <p:cNvSpPr txBox="1"/>
          <p:nvPr/>
        </p:nvSpPr>
        <p:spPr>
          <a:xfrm>
            <a:off x="5364162" y="31416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53" name="Google Shape;753;p30"/>
          <p:cNvSpPr/>
          <p:nvPr/>
        </p:nvSpPr>
        <p:spPr>
          <a:xfrm>
            <a:off x="2268537" y="2420937"/>
            <a:ext cx="5930900" cy="3201987"/>
          </a:xfrm>
          <a:custGeom>
            <a:avLst/>
            <a:gdLst/>
            <a:ahLst/>
            <a:cxnLst/>
            <a:rect l="l" t="t" r="r" b="b"/>
            <a:pathLst>
              <a:path w="3736" h="2017" extrusionOk="0">
                <a:moveTo>
                  <a:pt x="3736" y="1991"/>
                </a:moveTo>
                <a:lnTo>
                  <a:pt x="0" y="2017"/>
                </a:lnTo>
                <a:lnTo>
                  <a:pt x="943" y="0"/>
                </a:lnTo>
                <a:lnTo>
                  <a:pt x="3736" y="1991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2298700" y="3603625"/>
            <a:ext cx="3148012" cy="1976437"/>
          </a:xfrm>
          <a:custGeom>
            <a:avLst/>
            <a:gdLst/>
            <a:ahLst/>
            <a:cxnLst/>
            <a:rect l="l" t="t" r="r" b="b"/>
            <a:pathLst>
              <a:path w="1983" h="1245" extrusionOk="0">
                <a:moveTo>
                  <a:pt x="0" y="1245"/>
                </a:moveTo>
                <a:lnTo>
                  <a:pt x="1983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5" name="Google Shape;755;p30"/>
          <p:cNvSpPr txBox="1"/>
          <p:nvPr/>
        </p:nvSpPr>
        <p:spPr>
          <a:xfrm>
            <a:off x="2627312" y="47244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56" name="Google Shape;756;p30"/>
          <p:cNvSpPr txBox="1"/>
          <p:nvPr/>
        </p:nvSpPr>
        <p:spPr>
          <a:xfrm>
            <a:off x="8101012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57" name="Google Shape;757;p30"/>
          <p:cNvSpPr txBox="1"/>
          <p:nvPr/>
        </p:nvSpPr>
        <p:spPr>
          <a:xfrm>
            <a:off x="2916237" y="50847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58" name="Google Shape;758;p30"/>
          <p:cNvSpPr txBox="1"/>
          <p:nvPr/>
        </p:nvSpPr>
        <p:spPr>
          <a:xfrm>
            <a:off x="3563937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59" name="Google Shape;759;p30"/>
          <p:cNvSpPr txBox="1"/>
          <p:nvPr/>
        </p:nvSpPr>
        <p:spPr>
          <a:xfrm>
            <a:off x="4787900" y="3284537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760" name="Google Shape;760;p30"/>
          <p:cNvGrpSpPr/>
          <p:nvPr/>
        </p:nvGrpSpPr>
        <p:grpSpPr>
          <a:xfrm>
            <a:off x="3419475" y="692150"/>
            <a:ext cx="5256212" cy="792162"/>
            <a:chOff x="1837" y="799"/>
            <a:chExt cx="3311" cy="499"/>
          </a:xfrm>
        </p:grpSpPr>
        <p:sp>
          <p:nvSpPr>
            <p:cNvPr id="761" name="Google Shape;761;p3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62" name="Google Shape;762;p3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491" y="890"/>
              <a:ext cx="2047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3" name="Google Shape;763;p30"/>
          <p:cNvSpPr/>
          <p:nvPr/>
        </p:nvSpPr>
        <p:spPr>
          <a:xfrm>
            <a:off x="2273300" y="2420937"/>
            <a:ext cx="1492250" cy="3186112"/>
          </a:xfrm>
          <a:custGeom>
            <a:avLst/>
            <a:gdLst/>
            <a:ahLst/>
            <a:cxnLst/>
            <a:rect l="l" t="t" r="r" b="b"/>
            <a:pathLst>
              <a:path w="940" h="2007" extrusionOk="0">
                <a:moveTo>
                  <a:pt x="940" y="0"/>
                </a:moveTo>
                <a:lnTo>
                  <a:pt x="0" y="2007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1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25.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69" name="Google Shape;769;p31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70" name="Google Shape;770;p31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71" name="Google Shape;771;p31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2" name="Google Shape;772;p31"/>
          <p:cNvGrpSpPr/>
          <p:nvPr/>
        </p:nvGrpSpPr>
        <p:grpSpPr>
          <a:xfrm>
            <a:off x="2339975" y="188912"/>
            <a:ext cx="5256212" cy="798512"/>
            <a:chOff x="1837" y="799"/>
            <a:chExt cx="3311" cy="503"/>
          </a:xfrm>
        </p:grpSpPr>
        <p:sp>
          <p:nvSpPr>
            <p:cNvPr id="773" name="Google Shape;773;p31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74" name="Google Shape;774;p31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543" y="879"/>
              <a:ext cx="1946" cy="4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5" name="Google Shape;775;p31"/>
          <p:cNvGrpSpPr/>
          <p:nvPr/>
        </p:nvGrpSpPr>
        <p:grpSpPr>
          <a:xfrm>
            <a:off x="755650" y="1196975"/>
            <a:ext cx="5256212" cy="798512"/>
            <a:chOff x="1837" y="799"/>
            <a:chExt cx="3311" cy="503"/>
          </a:xfrm>
        </p:grpSpPr>
        <p:sp>
          <p:nvSpPr>
            <p:cNvPr id="776" name="Google Shape;776;p31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777" name="Google Shape;777;p31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847" y="878"/>
              <a:ext cx="1337" cy="4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8" name="Google Shape;778;p31"/>
          <p:cNvSpPr txBox="1"/>
          <p:nvPr/>
        </p:nvSpPr>
        <p:spPr>
          <a:xfrm>
            <a:off x="2124075" y="6165850"/>
            <a:ext cx="6477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79" name="Google Shape;779;p31"/>
          <p:cNvSpPr txBox="1"/>
          <p:nvPr/>
        </p:nvSpPr>
        <p:spPr>
          <a:xfrm>
            <a:off x="4427537" y="38608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0" name="Google Shape;780;p31"/>
          <p:cNvSpPr txBox="1"/>
          <p:nvPr/>
        </p:nvSpPr>
        <p:spPr>
          <a:xfrm>
            <a:off x="6659562" y="2781300"/>
            <a:ext cx="792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1" name="Google Shape;781;p31"/>
          <p:cNvSpPr txBox="1"/>
          <p:nvPr/>
        </p:nvSpPr>
        <p:spPr>
          <a:xfrm>
            <a:off x="468312" y="39338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2" name="Google Shape;782;p31"/>
          <p:cNvSpPr txBox="1"/>
          <p:nvPr/>
        </p:nvSpPr>
        <p:spPr>
          <a:xfrm>
            <a:off x="3492500" y="2060575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3" name="Google Shape;783;p31"/>
          <p:cNvSpPr txBox="1"/>
          <p:nvPr/>
        </p:nvSpPr>
        <p:spPr>
          <a:xfrm>
            <a:off x="8459787" y="5949950"/>
            <a:ext cx="5413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4" name="Google Shape;784;p31"/>
          <p:cNvSpPr txBox="1"/>
          <p:nvPr/>
        </p:nvSpPr>
        <p:spPr>
          <a:xfrm>
            <a:off x="3348037" y="3500437"/>
            <a:ext cx="660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71</a:t>
            </a:r>
            <a:r>
              <a:rPr lang="en-US" sz="2800" b="1" i="0" u="none" baseline="30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0</a:t>
            </a:r>
            <a:endParaRPr lang="en-US" sz="2800" b="1" i="0" u="none" baseline="30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2555875" y="3284537"/>
            <a:ext cx="5930900" cy="2971800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900112" y="2349500"/>
            <a:ext cx="3527425" cy="1800225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31"/>
          <p:cNvSpPr txBox="1"/>
          <p:nvPr/>
        </p:nvSpPr>
        <p:spPr>
          <a:xfrm>
            <a:off x="3851275" y="278130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8" name="Google Shape;788;p31"/>
          <p:cNvSpPr txBox="1"/>
          <p:nvPr/>
        </p:nvSpPr>
        <p:spPr>
          <a:xfrm>
            <a:off x="1692275" y="278130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2a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9" name="Google Shape;789;p31"/>
          <p:cNvSpPr txBox="1"/>
          <p:nvPr/>
        </p:nvSpPr>
        <p:spPr>
          <a:xfrm>
            <a:off x="4211637" y="429260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3a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90" name="Google Shape;790;p31"/>
          <p:cNvSpPr txBox="1"/>
          <p:nvPr/>
        </p:nvSpPr>
        <p:spPr>
          <a:xfrm>
            <a:off x="2484437" y="4149725"/>
            <a:ext cx="5603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2b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91" name="Google Shape;791;p31"/>
          <p:cNvSpPr txBox="1"/>
          <p:nvPr/>
        </p:nvSpPr>
        <p:spPr>
          <a:xfrm>
            <a:off x="5364162" y="6165850"/>
            <a:ext cx="5603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3b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92" name="Google Shape;792;p31"/>
          <p:cNvSpPr/>
          <p:nvPr/>
        </p:nvSpPr>
        <p:spPr>
          <a:xfrm rot="900000">
            <a:off x="1555750" y="3697287"/>
            <a:ext cx="431800" cy="360362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31"/>
          <p:cNvSpPr/>
          <p:nvPr/>
        </p:nvSpPr>
        <p:spPr>
          <a:xfrm rot="900000">
            <a:off x="3203575" y="5805487"/>
            <a:ext cx="431800" cy="360362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31"/>
          <p:cNvSpPr/>
          <p:nvPr/>
        </p:nvSpPr>
        <p:spPr>
          <a:xfrm rot="6660000">
            <a:off x="3874293" y="3880643"/>
            <a:ext cx="433387" cy="73025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31"/>
          <p:cNvSpPr/>
          <p:nvPr/>
        </p:nvSpPr>
        <p:spPr>
          <a:xfrm rot="6660000">
            <a:off x="3707606" y="3788568"/>
            <a:ext cx="576262" cy="142875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31"/>
          <p:cNvSpPr txBox="1"/>
          <p:nvPr/>
        </p:nvSpPr>
        <p:spPr>
          <a:xfrm>
            <a:off x="7451725" y="5300662"/>
            <a:ext cx="527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 panose="02020603050405020304"/>
              <a:buNone/>
            </a:pPr>
            <a:r>
              <a:rPr lang="en-US" sz="5400" b="1" i="0" u="none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</a:t>
            </a:r>
            <a:endParaRPr lang="en-US" sz="5400" b="1" i="0" u="none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97" name="Google Shape;797;p31"/>
          <p:cNvSpPr/>
          <p:nvPr/>
        </p:nvSpPr>
        <p:spPr>
          <a:xfrm rot="-9480000" flipH="1">
            <a:off x="7883525" y="5661025"/>
            <a:ext cx="222250" cy="528637"/>
          </a:xfrm>
          <a:prstGeom prst="moon">
            <a:avLst>
              <a:gd name="adj" fmla="val 556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8" name="Google Shape;798;p31"/>
          <p:cNvSpPr/>
          <p:nvPr/>
        </p:nvSpPr>
        <p:spPr>
          <a:xfrm>
            <a:off x="6858000" y="3281362"/>
            <a:ext cx="1612900" cy="2944812"/>
          </a:xfrm>
          <a:custGeom>
            <a:avLst/>
            <a:gdLst/>
            <a:ahLst/>
            <a:cxnLst/>
            <a:rect l="l" t="t" r="r" b="b"/>
            <a:pathLst>
              <a:path w="1016" h="1855" extrusionOk="0">
                <a:moveTo>
                  <a:pt x="0" y="0"/>
                </a:moveTo>
                <a:lnTo>
                  <a:pt x="1016" y="1855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2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26.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04" name="Google Shape;804;p32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05" name="Google Shape;805;p32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6" name="Google Shape;806;p32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807" name="Google Shape;807;p32"/>
          <p:cNvGrpSpPr/>
          <p:nvPr/>
        </p:nvGrpSpPr>
        <p:grpSpPr>
          <a:xfrm>
            <a:off x="2555875" y="188912"/>
            <a:ext cx="5256212" cy="798512"/>
            <a:chOff x="1837" y="799"/>
            <a:chExt cx="3311" cy="503"/>
          </a:xfrm>
        </p:grpSpPr>
        <p:sp>
          <p:nvSpPr>
            <p:cNvPr id="808" name="Google Shape;808;p32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09" name="Google Shape;809;p32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504" y="878"/>
              <a:ext cx="2023" cy="4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0" name="Google Shape;810;p32"/>
          <p:cNvGrpSpPr/>
          <p:nvPr/>
        </p:nvGrpSpPr>
        <p:grpSpPr>
          <a:xfrm>
            <a:off x="684212" y="1125537"/>
            <a:ext cx="5256212" cy="798512"/>
            <a:chOff x="1837" y="799"/>
            <a:chExt cx="3311" cy="503"/>
          </a:xfrm>
        </p:grpSpPr>
        <p:sp>
          <p:nvSpPr>
            <p:cNvPr id="811" name="Google Shape;811;p32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12" name="Google Shape;812;p32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898" y="877"/>
              <a:ext cx="1234" cy="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32"/>
          <p:cNvSpPr txBox="1"/>
          <p:nvPr/>
        </p:nvSpPr>
        <p:spPr>
          <a:xfrm>
            <a:off x="8316912" y="6021387"/>
            <a:ext cx="6477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14" name="Google Shape;814;p32"/>
          <p:cNvSpPr txBox="1"/>
          <p:nvPr/>
        </p:nvSpPr>
        <p:spPr>
          <a:xfrm>
            <a:off x="1619250" y="616585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15" name="Google Shape;815;p32"/>
          <p:cNvSpPr txBox="1"/>
          <p:nvPr/>
        </p:nvSpPr>
        <p:spPr>
          <a:xfrm>
            <a:off x="7596187" y="2852737"/>
            <a:ext cx="792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16" name="Google Shape;816;p32"/>
          <p:cNvSpPr txBox="1"/>
          <p:nvPr/>
        </p:nvSpPr>
        <p:spPr>
          <a:xfrm>
            <a:off x="5435600" y="60928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17" name="Google Shape;817;p32"/>
          <p:cNvSpPr txBox="1"/>
          <p:nvPr/>
        </p:nvSpPr>
        <p:spPr>
          <a:xfrm>
            <a:off x="5795962" y="6092825"/>
            <a:ext cx="5413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r>
              <a:rPr lang="en-US" sz="2800" b="1" i="1" u="none" baseline="-25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i="1" u="none" baseline="-25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18" name="Google Shape;818;p32"/>
          <p:cNvSpPr txBox="1"/>
          <p:nvPr/>
        </p:nvSpPr>
        <p:spPr>
          <a:xfrm>
            <a:off x="4572000" y="5516562"/>
            <a:ext cx="660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80</a:t>
            </a:r>
            <a:r>
              <a:rPr lang="en-US" sz="2800" b="1" i="0" u="none" baseline="30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0</a:t>
            </a:r>
            <a:endParaRPr lang="en-US" sz="2800" b="1" i="0" u="none" baseline="30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19" name="Google Shape;819;p32"/>
          <p:cNvSpPr/>
          <p:nvPr/>
        </p:nvSpPr>
        <p:spPr>
          <a:xfrm>
            <a:off x="6084887" y="3284537"/>
            <a:ext cx="2401887" cy="2881312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0" name="Google Shape;820;p32"/>
          <p:cNvSpPr/>
          <p:nvPr/>
        </p:nvSpPr>
        <p:spPr>
          <a:xfrm>
            <a:off x="1979612" y="1773237"/>
            <a:ext cx="3527425" cy="4508500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1" name="Google Shape;821;p32"/>
          <p:cNvSpPr txBox="1"/>
          <p:nvPr/>
        </p:nvSpPr>
        <p:spPr>
          <a:xfrm>
            <a:off x="5003800" y="3716337"/>
            <a:ext cx="7175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10a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22" name="Google Shape;822;p32"/>
          <p:cNvSpPr txBox="1"/>
          <p:nvPr/>
        </p:nvSpPr>
        <p:spPr>
          <a:xfrm>
            <a:off x="8172450" y="4437062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5a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23" name="Google Shape;823;p32"/>
          <p:cNvSpPr txBox="1"/>
          <p:nvPr/>
        </p:nvSpPr>
        <p:spPr>
          <a:xfrm>
            <a:off x="2555875" y="3644900"/>
            <a:ext cx="7381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14b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24" name="Google Shape;824;p32"/>
          <p:cNvSpPr txBox="1"/>
          <p:nvPr/>
        </p:nvSpPr>
        <p:spPr>
          <a:xfrm>
            <a:off x="6372225" y="4365625"/>
            <a:ext cx="5603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7b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25" name="Google Shape;825;p32"/>
          <p:cNvSpPr/>
          <p:nvPr/>
        </p:nvSpPr>
        <p:spPr>
          <a:xfrm rot="-5880000">
            <a:off x="5041106" y="5769768"/>
            <a:ext cx="431800" cy="360362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6" name="Google Shape;826;p32"/>
          <p:cNvSpPr/>
          <p:nvPr/>
        </p:nvSpPr>
        <p:spPr>
          <a:xfrm>
            <a:off x="7524750" y="3789362"/>
            <a:ext cx="433387" cy="73025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7" name="Google Shape;827;p32"/>
          <p:cNvSpPr/>
          <p:nvPr/>
        </p:nvSpPr>
        <p:spPr>
          <a:xfrm>
            <a:off x="7451725" y="3933825"/>
            <a:ext cx="504825" cy="71437"/>
          </a:xfrm>
          <a:custGeom>
            <a:avLst/>
            <a:gdLst/>
            <a:ahLst/>
            <a:cxnLst/>
            <a:rect l="l" t="t" r="r" b="b"/>
            <a:pathLst>
              <a:path w="243" h="64" extrusionOk="0">
                <a:moveTo>
                  <a:pt x="243" y="25"/>
                </a:moveTo>
                <a:cubicBezTo>
                  <a:pt x="229" y="31"/>
                  <a:pt x="187" y="54"/>
                  <a:pt x="161" y="59"/>
                </a:cubicBezTo>
                <a:cubicBezTo>
                  <a:pt x="135" y="64"/>
                  <a:pt x="115" y="64"/>
                  <a:pt x="88" y="54"/>
                </a:cubicBezTo>
                <a:cubicBezTo>
                  <a:pt x="61" y="44"/>
                  <a:pt x="18" y="11"/>
                  <a:pt x="0" y="0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8" name="Google Shape;828;p32"/>
          <p:cNvSpPr txBox="1"/>
          <p:nvPr/>
        </p:nvSpPr>
        <p:spPr>
          <a:xfrm>
            <a:off x="2555875" y="5229225"/>
            <a:ext cx="527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 panose="02020603050405020304"/>
              <a:buNone/>
            </a:pPr>
            <a:r>
              <a:rPr lang="en-US" sz="5400" b="1" i="0" u="none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</a:t>
            </a:r>
            <a:endParaRPr lang="en-US" sz="5400" b="1" i="0" u="none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29" name="Google Shape;829;p32"/>
          <p:cNvSpPr/>
          <p:nvPr/>
        </p:nvSpPr>
        <p:spPr>
          <a:xfrm rot="-1140000" flipH="1">
            <a:off x="2476500" y="5600700"/>
            <a:ext cx="219075" cy="623887"/>
          </a:xfrm>
          <a:prstGeom prst="moon">
            <a:avLst>
              <a:gd name="adj" fmla="val 556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0" name="Google Shape;830;p32"/>
          <p:cNvSpPr txBox="1"/>
          <p:nvPr/>
        </p:nvSpPr>
        <p:spPr>
          <a:xfrm>
            <a:off x="4572000" y="1412875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31" name="Google Shape;831;p32"/>
          <p:cNvSpPr txBox="1"/>
          <p:nvPr/>
        </p:nvSpPr>
        <p:spPr>
          <a:xfrm>
            <a:off x="3419475" y="6165850"/>
            <a:ext cx="6969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12c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32" name="Google Shape;832;p32"/>
          <p:cNvSpPr txBox="1"/>
          <p:nvPr/>
        </p:nvSpPr>
        <p:spPr>
          <a:xfrm>
            <a:off x="7019925" y="6092825"/>
            <a:ext cx="5191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6c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33" name="Google Shape;833;p32"/>
          <p:cNvSpPr txBox="1"/>
          <p:nvPr/>
        </p:nvSpPr>
        <p:spPr>
          <a:xfrm>
            <a:off x="7451725" y="3933825"/>
            <a:ext cx="660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40</a:t>
            </a:r>
            <a:r>
              <a:rPr lang="en-US" sz="2800" b="1" i="0" u="none" baseline="30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0</a:t>
            </a:r>
            <a:endParaRPr lang="en-US" sz="2800" b="1" i="0" u="none" baseline="30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34" name="Google Shape;834;p32"/>
          <p:cNvSpPr txBox="1"/>
          <p:nvPr/>
        </p:nvSpPr>
        <p:spPr>
          <a:xfrm>
            <a:off x="6659562" y="5084762"/>
            <a:ext cx="527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 panose="02020603050405020304"/>
              <a:buNone/>
            </a:pPr>
            <a:r>
              <a:rPr lang="en-US" sz="5400" b="1" i="0" u="none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</a:t>
            </a:r>
            <a:endParaRPr lang="en-US" sz="5400" b="1" i="0" u="none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35" name="Google Shape;835;p32"/>
          <p:cNvSpPr/>
          <p:nvPr/>
        </p:nvSpPr>
        <p:spPr>
          <a:xfrm rot="-1140000" flipH="1">
            <a:off x="6588125" y="5516562"/>
            <a:ext cx="219075" cy="623887"/>
          </a:xfrm>
          <a:prstGeom prst="moon">
            <a:avLst>
              <a:gd name="adj" fmla="val 556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3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27.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41" name="Google Shape;841;p33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3" name="Google Shape;843;p33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844" name="Google Shape;844;p33"/>
          <p:cNvGrpSpPr/>
          <p:nvPr/>
        </p:nvGrpSpPr>
        <p:grpSpPr>
          <a:xfrm>
            <a:off x="250825" y="1196975"/>
            <a:ext cx="5256212" cy="792162"/>
            <a:chOff x="1837" y="799"/>
            <a:chExt cx="3311" cy="499"/>
          </a:xfrm>
        </p:grpSpPr>
        <p:sp>
          <p:nvSpPr>
            <p:cNvPr id="845" name="Google Shape;845;p3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46" name="Google Shape;846;p3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225" y="927"/>
              <a:ext cx="579" cy="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p33"/>
          <p:cNvGrpSpPr/>
          <p:nvPr/>
        </p:nvGrpSpPr>
        <p:grpSpPr>
          <a:xfrm>
            <a:off x="2627312" y="188912"/>
            <a:ext cx="5256212" cy="792162"/>
            <a:chOff x="1837" y="799"/>
            <a:chExt cx="3311" cy="499"/>
          </a:xfrm>
        </p:grpSpPr>
        <p:sp>
          <p:nvSpPr>
            <p:cNvPr id="848" name="Google Shape;848;p3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49" name="Google Shape;849;p3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555" y="890"/>
              <a:ext cx="1921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0" name="Google Shape;850;p33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1" name="Google Shape;851;p33"/>
          <p:cNvSpPr txBox="1"/>
          <p:nvPr/>
        </p:nvSpPr>
        <p:spPr>
          <a:xfrm>
            <a:off x="4140200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2" name="Google Shape;852;p33"/>
          <p:cNvSpPr txBox="1"/>
          <p:nvPr/>
        </p:nvSpPr>
        <p:spPr>
          <a:xfrm>
            <a:off x="6948487" y="4365625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33"/>
          <p:cNvSpPr/>
          <p:nvPr/>
        </p:nvSpPr>
        <p:spPr>
          <a:xfrm>
            <a:off x="2916237" y="4854575"/>
            <a:ext cx="4076700" cy="14287"/>
          </a:xfrm>
          <a:custGeom>
            <a:avLst/>
            <a:gdLst/>
            <a:ahLst/>
            <a:cxnLst/>
            <a:rect l="l" t="t" r="r" b="b"/>
            <a:pathLst>
              <a:path w="2568" h="9" extrusionOk="0">
                <a:moveTo>
                  <a:pt x="0" y="9"/>
                </a:moveTo>
                <a:lnTo>
                  <a:pt x="2568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5" name="Google Shape;855;p33"/>
          <p:cNvSpPr txBox="1"/>
          <p:nvPr/>
        </p:nvSpPr>
        <p:spPr>
          <a:xfrm>
            <a:off x="2484437" y="4437062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6" name="Google Shape;856;p33"/>
          <p:cNvSpPr txBox="1"/>
          <p:nvPr/>
        </p:nvSpPr>
        <p:spPr>
          <a:xfrm>
            <a:off x="4932362" y="594995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7" name="Google Shape;857;p33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2944812" y="2447925"/>
            <a:ext cx="1479550" cy="2419350"/>
          </a:xfrm>
          <a:custGeom>
            <a:avLst/>
            <a:gdLst/>
            <a:ahLst/>
            <a:cxnLst/>
            <a:rect l="l" t="t" r="r" b="b"/>
            <a:pathLst>
              <a:path w="932" h="1524" extrusionOk="0">
                <a:moveTo>
                  <a:pt x="0" y="1524"/>
                </a:moveTo>
                <a:lnTo>
                  <a:pt x="932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33"/>
          <p:cNvSpPr txBox="1"/>
          <p:nvPr/>
        </p:nvSpPr>
        <p:spPr>
          <a:xfrm>
            <a:off x="4643437" y="4365625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0" name="Google Shape;860;p33"/>
          <p:cNvSpPr txBox="1"/>
          <p:nvPr/>
        </p:nvSpPr>
        <p:spPr>
          <a:xfrm>
            <a:off x="5580062" y="31416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1" name="Google Shape;861;p33"/>
          <p:cNvSpPr txBox="1"/>
          <p:nvPr/>
        </p:nvSpPr>
        <p:spPr>
          <a:xfrm>
            <a:off x="2268537" y="48688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2" name="Google Shape;862;p33"/>
          <p:cNvSpPr txBox="1"/>
          <p:nvPr/>
        </p:nvSpPr>
        <p:spPr>
          <a:xfrm>
            <a:off x="7451725" y="4941887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1.</a:t>
            </a:r>
            <a:endParaRPr lang="en-US"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179387" y="1341437"/>
            <a:ext cx="20891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79" name="Google Shape;79;p7"/>
          <p:cNvGrpSpPr/>
          <p:nvPr/>
        </p:nvGrpSpPr>
        <p:grpSpPr>
          <a:xfrm>
            <a:off x="395287" y="1196975"/>
            <a:ext cx="5256212" cy="792162"/>
            <a:chOff x="1837" y="799"/>
            <a:chExt cx="3311" cy="499"/>
          </a:xfrm>
        </p:grpSpPr>
        <p:sp>
          <p:nvSpPr>
            <p:cNvPr id="80" name="Google Shape;80;p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1" name="Google Shape;81;p7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237" y="915"/>
              <a:ext cx="557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7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7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84" name="Google Shape;84;p7"/>
          <p:cNvGrpSpPr/>
          <p:nvPr/>
        </p:nvGrpSpPr>
        <p:grpSpPr>
          <a:xfrm>
            <a:off x="1331912" y="188912"/>
            <a:ext cx="5256212" cy="792162"/>
            <a:chOff x="1837" y="799"/>
            <a:chExt cx="3311" cy="499"/>
          </a:xfrm>
        </p:grpSpPr>
        <p:sp>
          <p:nvSpPr>
            <p:cNvPr id="85" name="Google Shape;85;p7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6" name="Google Shape;86;p7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086" y="915"/>
              <a:ext cx="859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7"/>
          <p:cNvSpPr txBox="1"/>
          <p:nvPr/>
        </p:nvSpPr>
        <p:spPr>
          <a:xfrm>
            <a:off x="8101012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3563937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4500562" y="5589587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2268537" y="2406650"/>
            <a:ext cx="5930900" cy="3201987"/>
          </a:xfrm>
          <a:custGeom>
            <a:avLst/>
            <a:gdLst/>
            <a:ahLst/>
            <a:cxnLst/>
            <a:rect l="l" t="t" r="r" b="b"/>
            <a:pathLst>
              <a:path w="3736" h="2017" extrusionOk="0">
                <a:moveTo>
                  <a:pt x="3736" y="1991"/>
                </a:moveTo>
                <a:lnTo>
                  <a:pt x="0" y="2017"/>
                </a:lnTo>
                <a:lnTo>
                  <a:pt x="943" y="0"/>
                </a:lnTo>
                <a:lnTo>
                  <a:pt x="3736" y="1991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3765550" y="2393950"/>
            <a:ext cx="941387" cy="3213100"/>
          </a:xfrm>
          <a:custGeom>
            <a:avLst/>
            <a:gdLst/>
            <a:ahLst/>
            <a:cxnLst/>
            <a:rect l="l" t="t" r="r" b="b"/>
            <a:pathLst>
              <a:path w="593" h="2024" extrusionOk="0">
                <a:moveTo>
                  <a:pt x="0" y="0"/>
                </a:moveTo>
                <a:lnTo>
                  <a:pt x="593" y="2024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4284662" y="3933825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5867400" y="3500437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273300" y="5580062"/>
            <a:ext cx="2406650" cy="1587"/>
          </a:xfrm>
          <a:custGeom>
            <a:avLst/>
            <a:gdLst/>
            <a:ahLst/>
            <a:cxnLst/>
            <a:rect l="l" t="t" r="r" b="b"/>
            <a:pathLst>
              <a:path w="1516" h="1" extrusionOk="0">
                <a:moveTo>
                  <a:pt x="0" y="0"/>
                </a:moveTo>
                <a:lnTo>
                  <a:pt x="1516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1763712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5867400" y="5084762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7" name="Google Shape;97;p7"/>
          <p:cNvSpPr/>
          <p:nvPr/>
        </p:nvSpPr>
        <p:spPr>
          <a:xfrm rot="6960000">
            <a:off x="3996531" y="2924968"/>
            <a:ext cx="504825" cy="21748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7"/>
          <p:cNvSpPr/>
          <p:nvPr/>
        </p:nvSpPr>
        <p:spPr>
          <a:xfrm rot="9960000">
            <a:off x="3492500" y="2997200"/>
            <a:ext cx="533400" cy="28733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7"/>
          <p:cNvSpPr/>
          <p:nvPr/>
        </p:nvSpPr>
        <p:spPr>
          <a:xfrm rot="900000">
            <a:off x="2411412" y="5300662"/>
            <a:ext cx="358775" cy="266700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7"/>
          <p:cNvSpPr/>
          <p:nvPr/>
        </p:nvSpPr>
        <p:spPr>
          <a:xfrm rot="1380000">
            <a:off x="2476500" y="5167312"/>
            <a:ext cx="574675" cy="28733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7"/>
          <p:cNvSpPr/>
          <p:nvPr/>
        </p:nvSpPr>
        <p:spPr>
          <a:xfrm rot="-5040000">
            <a:off x="4310062" y="5275262"/>
            <a:ext cx="358775" cy="266700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7"/>
          <p:cNvSpPr/>
          <p:nvPr/>
        </p:nvSpPr>
        <p:spPr>
          <a:xfrm rot="-4920000">
            <a:off x="4067968" y="5156993"/>
            <a:ext cx="574675" cy="28733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4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28.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8" name="Google Shape;868;p34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9" name="Google Shape;869;p34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0" name="Google Shape;870;p34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871" name="Google Shape;871;p34"/>
          <p:cNvGrpSpPr/>
          <p:nvPr/>
        </p:nvGrpSpPr>
        <p:grpSpPr>
          <a:xfrm>
            <a:off x="250825" y="1196975"/>
            <a:ext cx="5256212" cy="792162"/>
            <a:chOff x="1837" y="799"/>
            <a:chExt cx="3311" cy="499"/>
          </a:xfrm>
        </p:grpSpPr>
        <p:sp>
          <p:nvSpPr>
            <p:cNvPr id="872" name="Google Shape;872;p3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73" name="Google Shape;873;p34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263" y="915"/>
              <a:ext cx="504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4" name="Google Shape;874;p34"/>
          <p:cNvSpPr/>
          <p:nvPr/>
        </p:nvSpPr>
        <p:spPr>
          <a:xfrm>
            <a:off x="2051050" y="2601912"/>
            <a:ext cx="6553200" cy="3013075"/>
          </a:xfrm>
          <a:custGeom>
            <a:avLst/>
            <a:gdLst/>
            <a:ahLst/>
            <a:cxnLst/>
            <a:rect l="l" t="t" r="r" b="b"/>
            <a:pathLst>
              <a:path w="4128" h="1898" extrusionOk="0">
                <a:moveTo>
                  <a:pt x="4108" y="1890"/>
                </a:moveTo>
                <a:lnTo>
                  <a:pt x="0" y="1898"/>
                </a:lnTo>
                <a:lnTo>
                  <a:pt x="1122" y="0"/>
                </a:lnTo>
                <a:lnTo>
                  <a:pt x="3426" y="9"/>
                </a:lnTo>
                <a:lnTo>
                  <a:pt x="4128" y="189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5" name="Google Shape;875;p34"/>
          <p:cNvSpPr txBox="1"/>
          <p:nvPr/>
        </p:nvSpPr>
        <p:spPr>
          <a:xfrm>
            <a:off x="1692275" y="55880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76" name="Google Shape;876;p34"/>
          <p:cNvSpPr txBox="1"/>
          <p:nvPr/>
        </p:nvSpPr>
        <p:spPr>
          <a:xfrm>
            <a:off x="3492500" y="21336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77" name="Google Shape;877;p34"/>
          <p:cNvSpPr txBox="1"/>
          <p:nvPr/>
        </p:nvSpPr>
        <p:spPr>
          <a:xfrm>
            <a:off x="7308850" y="21336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78" name="Google Shape;878;p34"/>
          <p:cNvSpPr txBox="1"/>
          <p:nvPr/>
        </p:nvSpPr>
        <p:spPr>
          <a:xfrm>
            <a:off x="8459787" y="55165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79" name="Google Shape;879;p34"/>
          <p:cNvSpPr/>
          <p:nvPr/>
        </p:nvSpPr>
        <p:spPr>
          <a:xfrm>
            <a:off x="3851275" y="2635250"/>
            <a:ext cx="4754562" cy="2979737"/>
          </a:xfrm>
          <a:custGeom>
            <a:avLst/>
            <a:gdLst/>
            <a:ahLst/>
            <a:cxnLst/>
            <a:rect l="l" t="t" r="r" b="b"/>
            <a:pathLst>
              <a:path w="2995" h="1877" extrusionOk="0">
                <a:moveTo>
                  <a:pt x="0" y="0"/>
                </a:moveTo>
                <a:lnTo>
                  <a:pt x="2995" y="1877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0" name="Google Shape;880;p34"/>
          <p:cNvSpPr/>
          <p:nvPr/>
        </p:nvSpPr>
        <p:spPr>
          <a:xfrm>
            <a:off x="2070100" y="2608262"/>
            <a:ext cx="5419725" cy="2986087"/>
          </a:xfrm>
          <a:custGeom>
            <a:avLst/>
            <a:gdLst/>
            <a:ahLst/>
            <a:cxnLst/>
            <a:rect l="l" t="t" r="r" b="b"/>
            <a:pathLst>
              <a:path w="3414" h="1881" extrusionOk="0">
                <a:moveTo>
                  <a:pt x="3414" y="0"/>
                </a:moveTo>
                <a:lnTo>
                  <a:pt x="0" y="1881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1" name="Google Shape;881;p34"/>
          <p:cNvSpPr txBox="1"/>
          <p:nvPr/>
        </p:nvSpPr>
        <p:spPr>
          <a:xfrm>
            <a:off x="3851275" y="4437062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82" name="Google Shape;882;p34"/>
          <p:cNvSpPr txBox="1"/>
          <p:nvPr/>
        </p:nvSpPr>
        <p:spPr>
          <a:xfrm>
            <a:off x="4643437" y="2708275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83" name="Google Shape;883;p34"/>
          <p:cNvSpPr txBox="1"/>
          <p:nvPr/>
        </p:nvSpPr>
        <p:spPr>
          <a:xfrm>
            <a:off x="6443662" y="4365625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84" name="Google Shape;884;p34"/>
          <p:cNvSpPr txBox="1"/>
          <p:nvPr/>
        </p:nvSpPr>
        <p:spPr>
          <a:xfrm>
            <a:off x="4787900" y="3429000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85" name="Google Shape;885;p34"/>
          <p:cNvSpPr txBox="1"/>
          <p:nvPr/>
        </p:nvSpPr>
        <p:spPr>
          <a:xfrm>
            <a:off x="6011862" y="27813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886" name="Google Shape;886;p34"/>
          <p:cNvGrpSpPr/>
          <p:nvPr/>
        </p:nvGrpSpPr>
        <p:grpSpPr>
          <a:xfrm>
            <a:off x="2555875" y="188912"/>
            <a:ext cx="5256212" cy="792162"/>
            <a:chOff x="1837" y="799"/>
            <a:chExt cx="3311" cy="499"/>
          </a:xfrm>
        </p:grpSpPr>
        <p:sp>
          <p:nvSpPr>
            <p:cNvPr id="887" name="Google Shape;887;p34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88" name="Google Shape;888;p3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290" y="890"/>
              <a:ext cx="2451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9" name="Google Shape;889;p34"/>
          <p:cNvSpPr/>
          <p:nvPr/>
        </p:nvSpPr>
        <p:spPr>
          <a:xfrm>
            <a:off x="3832225" y="2595562"/>
            <a:ext cx="3644900" cy="26987"/>
          </a:xfrm>
          <a:custGeom>
            <a:avLst/>
            <a:gdLst/>
            <a:ahLst/>
            <a:cxnLst/>
            <a:rect l="l" t="t" r="r" b="b"/>
            <a:pathLst>
              <a:path w="2296" h="17" extrusionOk="0">
                <a:moveTo>
                  <a:pt x="0" y="0"/>
                </a:moveTo>
                <a:lnTo>
                  <a:pt x="2296" y="17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5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29.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95" name="Google Shape;895;p35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96" name="Google Shape;896;p35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7" name="Google Shape;897;p35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898" name="Google Shape;898;p35"/>
          <p:cNvGrpSpPr/>
          <p:nvPr/>
        </p:nvGrpSpPr>
        <p:grpSpPr>
          <a:xfrm>
            <a:off x="1403350" y="188912"/>
            <a:ext cx="5256212" cy="792162"/>
            <a:chOff x="1837" y="799"/>
            <a:chExt cx="3311" cy="499"/>
          </a:xfrm>
        </p:grpSpPr>
        <p:sp>
          <p:nvSpPr>
            <p:cNvPr id="899" name="Google Shape;899;p3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00" name="Google Shape;900;p3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086" y="915"/>
              <a:ext cx="859" cy="3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1" name="Google Shape;901;p35"/>
          <p:cNvGrpSpPr/>
          <p:nvPr/>
        </p:nvGrpSpPr>
        <p:grpSpPr>
          <a:xfrm>
            <a:off x="755650" y="1196975"/>
            <a:ext cx="5256212" cy="792162"/>
            <a:chOff x="1837" y="799"/>
            <a:chExt cx="3311" cy="499"/>
          </a:xfrm>
        </p:grpSpPr>
        <p:sp>
          <p:nvSpPr>
            <p:cNvPr id="902" name="Google Shape;902;p35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03" name="Google Shape;903;p3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48" y="890"/>
              <a:ext cx="1133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4" name="Google Shape;904;p35"/>
          <p:cNvSpPr txBox="1"/>
          <p:nvPr/>
        </p:nvSpPr>
        <p:spPr>
          <a:xfrm>
            <a:off x="3992562" y="59404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05" name="Google Shape;905;p35"/>
          <p:cNvSpPr txBox="1"/>
          <p:nvPr/>
        </p:nvSpPr>
        <p:spPr>
          <a:xfrm>
            <a:off x="5072062" y="13319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06" name="Google Shape;906;p35"/>
          <p:cNvSpPr txBox="1"/>
          <p:nvPr/>
        </p:nvSpPr>
        <p:spPr>
          <a:xfrm>
            <a:off x="8240712" y="579755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07" name="Google Shape;907;p35"/>
          <p:cNvSpPr txBox="1"/>
          <p:nvPr/>
        </p:nvSpPr>
        <p:spPr>
          <a:xfrm>
            <a:off x="4352925" y="3997325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08" name="Google Shape;908;p35"/>
          <p:cNvSpPr/>
          <p:nvPr/>
        </p:nvSpPr>
        <p:spPr>
          <a:xfrm>
            <a:off x="4424362" y="1862137"/>
            <a:ext cx="3843337" cy="4170362"/>
          </a:xfrm>
          <a:custGeom>
            <a:avLst/>
            <a:gdLst/>
            <a:ahLst/>
            <a:cxnLst/>
            <a:rect l="l" t="t" r="r" b="b"/>
            <a:pathLst>
              <a:path w="2421" h="2627" extrusionOk="0">
                <a:moveTo>
                  <a:pt x="2421" y="2588"/>
                </a:moveTo>
                <a:lnTo>
                  <a:pt x="0" y="2627"/>
                </a:lnTo>
                <a:lnTo>
                  <a:pt x="576" y="0"/>
                </a:lnTo>
                <a:lnTo>
                  <a:pt x="2421" y="2588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9" name="Google Shape;909;p35"/>
          <p:cNvSpPr/>
          <p:nvPr/>
        </p:nvSpPr>
        <p:spPr>
          <a:xfrm>
            <a:off x="4787900" y="3933825"/>
            <a:ext cx="2030412" cy="484187"/>
          </a:xfrm>
          <a:custGeom>
            <a:avLst/>
            <a:gdLst/>
            <a:ahLst/>
            <a:cxnLst/>
            <a:rect l="l" t="t" r="r" b="b"/>
            <a:pathLst>
              <a:path w="1279" h="305" extrusionOk="0">
                <a:moveTo>
                  <a:pt x="1279" y="0"/>
                </a:moveTo>
                <a:lnTo>
                  <a:pt x="0" y="305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0" name="Google Shape;910;p35"/>
          <p:cNvSpPr/>
          <p:nvPr/>
        </p:nvSpPr>
        <p:spPr>
          <a:xfrm rot="900000">
            <a:off x="4446587" y="5554662"/>
            <a:ext cx="574675" cy="409575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1" name="Google Shape;911;p35"/>
          <p:cNvSpPr/>
          <p:nvPr/>
        </p:nvSpPr>
        <p:spPr>
          <a:xfrm rot="-6540000">
            <a:off x="6067425" y="3589337"/>
            <a:ext cx="584200" cy="406400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2" name="Google Shape;912;p35"/>
          <p:cNvSpPr txBox="1"/>
          <p:nvPr/>
        </p:nvSpPr>
        <p:spPr>
          <a:xfrm>
            <a:off x="6800850" y="342106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13" name="Google Shape;913;p35"/>
          <p:cNvSpPr txBox="1"/>
          <p:nvPr/>
        </p:nvSpPr>
        <p:spPr>
          <a:xfrm>
            <a:off x="6011862" y="594995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14" name="Google Shape;914;p35"/>
          <p:cNvSpPr txBox="1"/>
          <p:nvPr/>
        </p:nvSpPr>
        <p:spPr>
          <a:xfrm>
            <a:off x="6084887" y="2492375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15" name="Google Shape;915;p35"/>
          <p:cNvSpPr txBox="1"/>
          <p:nvPr/>
        </p:nvSpPr>
        <p:spPr>
          <a:xfrm>
            <a:off x="5580062" y="4149725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16" name="Google Shape;916;p35"/>
          <p:cNvSpPr txBox="1"/>
          <p:nvPr/>
        </p:nvSpPr>
        <p:spPr>
          <a:xfrm>
            <a:off x="4500562" y="29972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17" name="Google Shape;917;p35"/>
          <p:cNvSpPr/>
          <p:nvPr/>
        </p:nvSpPr>
        <p:spPr>
          <a:xfrm>
            <a:off x="4437062" y="1855787"/>
            <a:ext cx="901700" cy="4154487"/>
          </a:xfrm>
          <a:custGeom>
            <a:avLst/>
            <a:gdLst/>
            <a:ahLst/>
            <a:cxnLst/>
            <a:rect l="l" t="t" r="r" b="b"/>
            <a:pathLst>
              <a:path w="568" h="2617" extrusionOk="0">
                <a:moveTo>
                  <a:pt x="0" y="2617"/>
                </a:moveTo>
                <a:lnTo>
                  <a:pt x="568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8" name="Google Shape;918;p35"/>
          <p:cNvSpPr/>
          <p:nvPr/>
        </p:nvSpPr>
        <p:spPr>
          <a:xfrm>
            <a:off x="6804025" y="3913187"/>
            <a:ext cx="1452562" cy="2057400"/>
          </a:xfrm>
          <a:custGeom>
            <a:avLst/>
            <a:gdLst/>
            <a:ahLst/>
            <a:cxnLst/>
            <a:rect l="l" t="t" r="r" b="b"/>
            <a:pathLst>
              <a:path w="915" h="1296" extrusionOk="0">
                <a:moveTo>
                  <a:pt x="0" y="0"/>
                </a:moveTo>
                <a:lnTo>
                  <a:pt x="915" y="1296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6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30.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24" name="Google Shape;924;p36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25" name="Google Shape;925;p36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36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927" name="Google Shape;927;p36"/>
          <p:cNvGrpSpPr/>
          <p:nvPr/>
        </p:nvGrpSpPr>
        <p:grpSpPr>
          <a:xfrm>
            <a:off x="395287" y="1196975"/>
            <a:ext cx="5256212" cy="792162"/>
            <a:chOff x="1837" y="799"/>
            <a:chExt cx="3311" cy="499"/>
          </a:xfrm>
        </p:grpSpPr>
        <p:sp>
          <p:nvSpPr>
            <p:cNvPr id="928" name="Google Shape;928;p3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29" name="Google Shape;929;p3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3250" y="915"/>
              <a:ext cx="530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0" name="Google Shape;930;p36"/>
          <p:cNvSpPr txBox="1"/>
          <p:nvPr/>
        </p:nvSpPr>
        <p:spPr>
          <a:xfrm>
            <a:off x="4211637" y="191611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931" name="Google Shape;931;p36"/>
          <p:cNvGrpSpPr/>
          <p:nvPr/>
        </p:nvGrpSpPr>
        <p:grpSpPr>
          <a:xfrm>
            <a:off x="2555875" y="188912"/>
            <a:ext cx="5256212" cy="792162"/>
            <a:chOff x="1837" y="799"/>
            <a:chExt cx="3311" cy="499"/>
          </a:xfrm>
        </p:grpSpPr>
        <p:sp>
          <p:nvSpPr>
            <p:cNvPr id="932" name="Google Shape;932;p3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33" name="Google Shape;933;p3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441" y="890"/>
              <a:ext cx="2148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4" name="Google Shape;934;p36"/>
          <p:cNvSpPr txBox="1"/>
          <p:nvPr/>
        </p:nvSpPr>
        <p:spPr>
          <a:xfrm>
            <a:off x="1763712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35" name="Google Shape;935;p36"/>
          <p:cNvSpPr txBox="1"/>
          <p:nvPr/>
        </p:nvSpPr>
        <p:spPr>
          <a:xfrm>
            <a:off x="5651500" y="6021387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36" name="Google Shape;936;p36"/>
          <p:cNvSpPr/>
          <p:nvPr/>
        </p:nvSpPr>
        <p:spPr>
          <a:xfrm>
            <a:off x="2232025" y="2447925"/>
            <a:ext cx="5943600" cy="3549650"/>
          </a:xfrm>
          <a:custGeom>
            <a:avLst/>
            <a:gdLst/>
            <a:ahLst/>
            <a:cxnLst/>
            <a:rect l="l" t="t" r="r" b="b"/>
            <a:pathLst>
              <a:path w="3744" h="2236" extrusionOk="0">
                <a:moveTo>
                  <a:pt x="3744" y="2219"/>
                </a:moveTo>
                <a:lnTo>
                  <a:pt x="0" y="2236"/>
                </a:lnTo>
                <a:lnTo>
                  <a:pt x="1381" y="0"/>
                </a:lnTo>
                <a:lnTo>
                  <a:pt x="3744" y="221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7" name="Google Shape;937;p36"/>
          <p:cNvSpPr/>
          <p:nvPr/>
        </p:nvSpPr>
        <p:spPr>
          <a:xfrm>
            <a:off x="3011487" y="2959100"/>
            <a:ext cx="3671887" cy="3495675"/>
          </a:xfrm>
          <a:custGeom>
            <a:avLst/>
            <a:gdLst/>
            <a:ahLst/>
            <a:cxnLst/>
            <a:rect l="l" t="t" r="r" b="b"/>
            <a:pathLst>
              <a:path w="2313" h="2202" extrusionOk="0">
                <a:moveTo>
                  <a:pt x="0" y="0"/>
                </a:moveTo>
                <a:lnTo>
                  <a:pt x="2313" y="2202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p36"/>
          <p:cNvSpPr txBox="1"/>
          <p:nvPr/>
        </p:nvSpPr>
        <p:spPr>
          <a:xfrm>
            <a:off x="3059112" y="3429000"/>
            <a:ext cx="5000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39" name="Google Shape;939;p36"/>
          <p:cNvSpPr txBox="1"/>
          <p:nvPr/>
        </p:nvSpPr>
        <p:spPr>
          <a:xfrm>
            <a:off x="8172450" y="58769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40" name="Google Shape;940;p36"/>
          <p:cNvSpPr/>
          <p:nvPr/>
        </p:nvSpPr>
        <p:spPr>
          <a:xfrm>
            <a:off x="4424362" y="2433637"/>
            <a:ext cx="3751262" cy="3522662"/>
          </a:xfrm>
          <a:custGeom>
            <a:avLst/>
            <a:gdLst/>
            <a:ahLst/>
            <a:cxnLst/>
            <a:rect l="l" t="t" r="r" b="b"/>
            <a:pathLst>
              <a:path w="2363" h="2219" extrusionOk="0">
                <a:moveTo>
                  <a:pt x="0" y="0"/>
                </a:moveTo>
                <a:lnTo>
                  <a:pt x="2363" y="2219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36"/>
          <p:cNvSpPr txBox="1"/>
          <p:nvPr/>
        </p:nvSpPr>
        <p:spPr>
          <a:xfrm>
            <a:off x="4932362" y="4365625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942" name="Google Shape;942;p36"/>
          <p:cNvGrpSpPr/>
          <p:nvPr/>
        </p:nvGrpSpPr>
        <p:grpSpPr>
          <a:xfrm>
            <a:off x="2555875" y="620712"/>
            <a:ext cx="5256212" cy="817562"/>
            <a:chOff x="1837" y="799"/>
            <a:chExt cx="3311" cy="515"/>
          </a:xfrm>
        </p:grpSpPr>
        <p:sp>
          <p:nvSpPr>
            <p:cNvPr id="943" name="Google Shape;943;p36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944" name="Google Shape;944;p36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252" y="865"/>
              <a:ext cx="2527" cy="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468312" y="1341437"/>
            <a:ext cx="20891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111" name="Google Shape;111;p8"/>
          <p:cNvGrpSpPr/>
          <p:nvPr/>
        </p:nvGrpSpPr>
        <p:grpSpPr>
          <a:xfrm>
            <a:off x="971550" y="1196975"/>
            <a:ext cx="5256212" cy="792162"/>
            <a:chOff x="1837" y="799"/>
            <a:chExt cx="3311" cy="499"/>
          </a:xfrm>
        </p:grpSpPr>
        <p:sp>
          <p:nvSpPr>
            <p:cNvPr id="112" name="Google Shape;112;p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13" name="Google Shape;113;p8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934" y="889"/>
              <a:ext cx="1162" cy="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8"/>
          <p:cNvGrpSpPr/>
          <p:nvPr/>
        </p:nvGrpSpPr>
        <p:grpSpPr>
          <a:xfrm>
            <a:off x="1331912" y="188912"/>
            <a:ext cx="5256212" cy="792162"/>
            <a:chOff x="1837" y="799"/>
            <a:chExt cx="3311" cy="499"/>
          </a:xfrm>
        </p:grpSpPr>
        <p:sp>
          <p:nvSpPr>
            <p:cNvPr id="115" name="Google Shape;115;p8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16" name="Google Shape;116;p8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086" y="915"/>
              <a:ext cx="859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8"/>
          <p:cNvSpPr txBox="1"/>
          <p:nvPr/>
        </p:nvSpPr>
        <p:spPr>
          <a:xfrm>
            <a:off x="1835150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5364162" y="31416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2268537" y="2420937"/>
            <a:ext cx="5930900" cy="3201987"/>
          </a:xfrm>
          <a:custGeom>
            <a:avLst/>
            <a:gdLst/>
            <a:ahLst/>
            <a:cxnLst/>
            <a:rect l="l" t="t" r="r" b="b"/>
            <a:pathLst>
              <a:path w="3736" h="2017" extrusionOk="0">
                <a:moveTo>
                  <a:pt x="3736" y="1991"/>
                </a:moveTo>
                <a:lnTo>
                  <a:pt x="0" y="2017"/>
                </a:lnTo>
                <a:lnTo>
                  <a:pt x="943" y="0"/>
                </a:lnTo>
                <a:lnTo>
                  <a:pt x="3736" y="1991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298700" y="3603625"/>
            <a:ext cx="3148012" cy="1976437"/>
          </a:xfrm>
          <a:custGeom>
            <a:avLst/>
            <a:gdLst/>
            <a:ahLst/>
            <a:cxnLst/>
            <a:rect l="l" t="t" r="r" b="b"/>
            <a:pathLst>
              <a:path w="1983" h="1245" extrusionOk="0">
                <a:moveTo>
                  <a:pt x="0" y="1245"/>
                </a:moveTo>
                <a:lnTo>
                  <a:pt x="1983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411412" y="364490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6372225" y="2997200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3765550" y="2420937"/>
            <a:ext cx="1666875" cy="1182687"/>
          </a:xfrm>
          <a:custGeom>
            <a:avLst/>
            <a:gdLst/>
            <a:ahLst/>
            <a:cxnLst/>
            <a:rect l="l" t="t" r="r" b="b"/>
            <a:pathLst>
              <a:path w="1050" h="745" extrusionOk="0">
                <a:moveTo>
                  <a:pt x="0" y="0"/>
                </a:moveTo>
                <a:lnTo>
                  <a:pt x="1050" y="745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8101012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4859337" y="5589587"/>
            <a:ext cx="5397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21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2554287" y="5070475"/>
            <a:ext cx="406400" cy="509587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3563937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8" name="Google Shape;128;p8"/>
          <p:cNvSpPr/>
          <p:nvPr/>
        </p:nvSpPr>
        <p:spPr>
          <a:xfrm rot="-3240000">
            <a:off x="5948362" y="931862"/>
            <a:ext cx="574675" cy="5435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5419725" y="3603625"/>
            <a:ext cx="2770187" cy="1963737"/>
          </a:xfrm>
          <a:custGeom>
            <a:avLst/>
            <a:gdLst/>
            <a:ahLst/>
            <a:cxnLst/>
            <a:rect l="l" t="t" r="r" b="b"/>
            <a:pathLst>
              <a:path w="1745" h="1237" extrusionOk="0">
                <a:moveTo>
                  <a:pt x="0" y="0"/>
                </a:moveTo>
                <a:lnTo>
                  <a:pt x="1745" y="1237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468312" y="1341437"/>
            <a:ext cx="20891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138" name="Google Shape;138;p9"/>
          <p:cNvGrpSpPr/>
          <p:nvPr/>
        </p:nvGrpSpPr>
        <p:grpSpPr>
          <a:xfrm>
            <a:off x="2627312" y="188912"/>
            <a:ext cx="5256212" cy="817562"/>
            <a:chOff x="1837" y="799"/>
            <a:chExt cx="3311" cy="515"/>
          </a:xfrm>
        </p:grpSpPr>
        <p:sp>
          <p:nvSpPr>
            <p:cNvPr id="139" name="Google Shape;139;p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40" name="Google Shape;140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379" y="865"/>
              <a:ext cx="2274" cy="4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9"/>
          <p:cNvGrpSpPr/>
          <p:nvPr/>
        </p:nvGrpSpPr>
        <p:grpSpPr>
          <a:xfrm>
            <a:off x="1042987" y="1196975"/>
            <a:ext cx="5256212" cy="792162"/>
            <a:chOff x="1837" y="799"/>
            <a:chExt cx="3311" cy="499"/>
          </a:xfrm>
        </p:grpSpPr>
        <p:sp>
          <p:nvSpPr>
            <p:cNvPr id="142" name="Google Shape;142;p9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43" name="Google Shape;143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47" y="889"/>
              <a:ext cx="1136" cy="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9"/>
          <p:cNvSpPr txBox="1"/>
          <p:nvPr/>
        </p:nvSpPr>
        <p:spPr>
          <a:xfrm>
            <a:off x="3708400" y="191611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8172450" y="5373687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4500562" y="5589587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2268537" y="2406650"/>
            <a:ext cx="5930900" cy="3201987"/>
          </a:xfrm>
          <a:custGeom>
            <a:avLst/>
            <a:gdLst/>
            <a:ahLst/>
            <a:cxnLst/>
            <a:rect l="l" t="t" r="r" b="b"/>
            <a:pathLst>
              <a:path w="3736" h="2017" extrusionOk="0">
                <a:moveTo>
                  <a:pt x="3736" y="1991"/>
                </a:moveTo>
                <a:lnTo>
                  <a:pt x="0" y="2017"/>
                </a:lnTo>
                <a:lnTo>
                  <a:pt x="943" y="0"/>
                </a:lnTo>
                <a:lnTo>
                  <a:pt x="3736" y="1991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3765550" y="2393950"/>
            <a:ext cx="941387" cy="3213100"/>
          </a:xfrm>
          <a:custGeom>
            <a:avLst/>
            <a:gdLst/>
            <a:ahLst/>
            <a:cxnLst/>
            <a:rect l="l" t="t" r="r" b="b"/>
            <a:pathLst>
              <a:path w="593" h="2024" extrusionOk="0">
                <a:moveTo>
                  <a:pt x="0" y="0"/>
                </a:moveTo>
                <a:lnTo>
                  <a:pt x="593" y="2024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3203575" y="5084762"/>
            <a:ext cx="6286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4,5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2273300" y="2406650"/>
            <a:ext cx="1477962" cy="3173412"/>
          </a:xfrm>
          <a:custGeom>
            <a:avLst/>
            <a:gdLst/>
            <a:ahLst/>
            <a:cxnLst/>
            <a:rect l="l" t="t" r="r" b="b"/>
            <a:pathLst>
              <a:path w="931" h="1999" extrusionOk="0">
                <a:moveTo>
                  <a:pt x="0" y="1999"/>
                </a:moveTo>
                <a:lnTo>
                  <a:pt x="931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1763712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5867400" y="5084762"/>
            <a:ext cx="8064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13,5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3" name="Google Shape;153;p9"/>
          <p:cNvSpPr/>
          <p:nvPr/>
        </p:nvSpPr>
        <p:spPr>
          <a:xfrm rot="6960000">
            <a:off x="3996531" y="2924968"/>
            <a:ext cx="504825" cy="21748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9"/>
          <p:cNvSpPr/>
          <p:nvPr/>
        </p:nvSpPr>
        <p:spPr>
          <a:xfrm rot="9960000">
            <a:off x="3492500" y="2997200"/>
            <a:ext cx="533400" cy="28733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778250" y="2406650"/>
            <a:ext cx="4438650" cy="3173412"/>
          </a:xfrm>
          <a:custGeom>
            <a:avLst/>
            <a:gdLst/>
            <a:ahLst/>
            <a:cxnLst/>
            <a:rect l="l" t="t" r="r" b="b"/>
            <a:pathLst>
              <a:path w="2796" h="1999" extrusionOk="0">
                <a:moveTo>
                  <a:pt x="2796" y="1999"/>
                </a:move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395287" y="1414462"/>
            <a:ext cx="20891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164" name="Google Shape;164;p10"/>
          <p:cNvGrpSpPr/>
          <p:nvPr/>
        </p:nvGrpSpPr>
        <p:grpSpPr>
          <a:xfrm>
            <a:off x="2627312" y="188912"/>
            <a:ext cx="5256212" cy="817562"/>
            <a:chOff x="1837" y="799"/>
            <a:chExt cx="3311" cy="515"/>
          </a:xfrm>
        </p:grpSpPr>
        <p:sp>
          <p:nvSpPr>
            <p:cNvPr id="165" name="Google Shape;165;p1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66" name="Google Shape;166;p10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190" y="865"/>
              <a:ext cx="2653" cy="4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10"/>
          <p:cNvGrpSpPr/>
          <p:nvPr/>
        </p:nvGrpSpPr>
        <p:grpSpPr>
          <a:xfrm>
            <a:off x="684212" y="1268412"/>
            <a:ext cx="5256212" cy="817562"/>
            <a:chOff x="1837" y="799"/>
            <a:chExt cx="3311" cy="515"/>
          </a:xfrm>
        </p:grpSpPr>
        <p:sp>
          <p:nvSpPr>
            <p:cNvPr id="168" name="Google Shape;168;p10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69" name="Google Shape;169;p10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00" y="865"/>
              <a:ext cx="630" cy="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0"/>
          <p:cNvSpPr txBox="1"/>
          <p:nvPr/>
        </p:nvSpPr>
        <p:spPr>
          <a:xfrm>
            <a:off x="1835150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364162" y="31416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2268537" y="2420937"/>
            <a:ext cx="5930900" cy="3201987"/>
          </a:xfrm>
          <a:custGeom>
            <a:avLst/>
            <a:gdLst/>
            <a:ahLst/>
            <a:cxnLst/>
            <a:rect l="l" t="t" r="r" b="b"/>
            <a:pathLst>
              <a:path w="3736" h="2017" extrusionOk="0">
                <a:moveTo>
                  <a:pt x="3736" y="1991"/>
                </a:moveTo>
                <a:lnTo>
                  <a:pt x="0" y="2017"/>
                </a:lnTo>
                <a:lnTo>
                  <a:pt x="943" y="0"/>
                </a:lnTo>
                <a:lnTo>
                  <a:pt x="3736" y="1991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2298700" y="3603625"/>
            <a:ext cx="3148012" cy="1976437"/>
          </a:xfrm>
          <a:custGeom>
            <a:avLst/>
            <a:gdLst/>
            <a:ahLst/>
            <a:cxnLst/>
            <a:rect l="l" t="t" r="r" b="b"/>
            <a:pathLst>
              <a:path w="1983" h="1245" extrusionOk="0">
                <a:moveTo>
                  <a:pt x="0" y="1245"/>
                </a:moveTo>
                <a:lnTo>
                  <a:pt x="1983" y="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2411412" y="36449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8101012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4859337" y="5589587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563937" y="191611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2273300" y="3630612"/>
            <a:ext cx="5889625" cy="1976437"/>
          </a:xfrm>
          <a:custGeom>
            <a:avLst/>
            <a:gdLst/>
            <a:ahLst/>
            <a:cxnLst/>
            <a:rect l="l" t="t" r="r" b="b"/>
            <a:pathLst>
              <a:path w="3710" h="1245" extrusionOk="0">
                <a:moveTo>
                  <a:pt x="3710" y="1228"/>
                </a:moveTo>
                <a:lnTo>
                  <a:pt x="0" y="1237"/>
                </a:lnTo>
                <a:lnTo>
                  <a:pt x="8" y="1245"/>
                </a:lnTo>
                <a:lnTo>
                  <a:pt x="1982" y="0"/>
                </a:lnTo>
                <a:lnTo>
                  <a:pt x="3687" y="1213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00"/>
              </a:gs>
            </a:gsLst>
            <a:lin ang="8100000" scaled="0"/>
          </a:gradFill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2484437" y="5084762"/>
            <a:ext cx="406400" cy="509587"/>
          </a:xfrm>
          <a:custGeom>
            <a:avLst/>
            <a:gdLst/>
            <a:ahLst/>
            <a:cxnLst/>
            <a:rect l="l" t="t" r="r" b="b"/>
            <a:pathLst>
              <a:path w="256" h="321" extrusionOk="0">
                <a:moveTo>
                  <a:pt x="0" y="0"/>
                </a:moveTo>
                <a:cubicBezTo>
                  <a:pt x="17" y="7"/>
                  <a:pt x="71" y="26"/>
                  <a:pt x="102" y="45"/>
                </a:cubicBezTo>
                <a:cubicBezTo>
                  <a:pt x="134" y="64"/>
                  <a:pt x="161" y="83"/>
                  <a:pt x="184" y="111"/>
                </a:cubicBezTo>
                <a:cubicBezTo>
                  <a:pt x="208" y="139"/>
                  <a:pt x="232" y="177"/>
                  <a:pt x="244" y="212"/>
                </a:cubicBezTo>
                <a:cubicBezTo>
                  <a:pt x="256" y="247"/>
                  <a:pt x="253" y="298"/>
                  <a:pt x="255" y="32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395287" y="1414462"/>
            <a:ext cx="20891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188" name="Google Shape;188;p11"/>
          <p:cNvGrpSpPr/>
          <p:nvPr/>
        </p:nvGrpSpPr>
        <p:grpSpPr>
          <a:xfrm>
            <a:off x="2411412" y="188912"/>
            <a:ext cx="5256212" cy="817562"/>
            <a:chOff x="1837" y="799"/>
            <a:chExt cx="3311" cy="515"/>
          </a:xfrm>
        </p:grpSpPr>
        <p:sp>
          <p:nvSpPr>
            <p:cNvPr id="189" name="Google Shape;189;p11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90" name="Google Shape;190;p11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416" y="866"/>
              <a:ext cx="2198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" name="Google Shape;191;p11"/>
          <p:cNvGrpSpPr/>
          <p:nvPr/>
        </p:nvGrpSpPr>
        <p:grpSpPr>
          <a:xfrm>
            <a:off x="684212" y="1268412"/>
            <a:ext cx="5256212" cy="792162"/>
            <a:chOff x="1837" y="799"/>
            <a:chExt cx="3311" cy="499"/>
          </a:xfrm>
        </p:grpSpPr>
        <p:sp>
          <p:nvSpPr>
            <p:cNvPr id="192" name="Google Shape;192;p11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93" name="Google Shape;193;p11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25" y="914"/>
              <a:ext cx="580" cy="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11"/>
          <p:cNvSpPr/>
          <p:nvPr/>
        </p:nvSpPr>
        <p:spPr>
          <a:xfrm rot="7560000">
            <a:off x="4128293" y="3801268"/>
            <a:ext cx="5889625" cy="1976437"/>
          </a:xfrm>
          <a:custGeom>
            <a:avLst/>
            <a:gdLst/>
            <a:ahLst/>
            <a:cxnLst/>
            <a:rect l="l" t="t" r="r" b="b"/>
            <a:pathLst>
              <a:path w="3710" h="1245" extrusionOk="0">
                <a:moveTo>
                  <a:pt x="3710" y="1228"/>
                </a:moveTo>
                <a:lnTo>
                  <a:pt x="0" y="1237"/>
                </a:lnTo>
                <a:lnTo>
                  <a:pt x="8" y="1245"/>
                </a:lnTo>
                <a:lnTo>
                  <a:pt x="1982" y="0"/>
                </a:lnTo>
                <a:lnTo>
                  <a:pt x="3687" y="1213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11"/>
          <p:cNvSpPr/>
          <p:nvPr/>
        </p:nvSpPr>
        <p:spPr>
          <a:xfrm rot="-1440000">
            <a:off x="1835150" y="2420937"/>
            <a:ext cx="1927225" cy="3697287"/>
          </a:xfrm>
          <a:custGeom>
            <a:avLst/>
            <a:gdLst/>
            <a:ahLst/>
            <a:cxnLst/>
            <a:rect l="l" t="t" r="r" b="b"/>
            <a:pathLst>
              <a:path w="1214" h="2329" extrusionOk="0">
                <a:moveTo>
                  <a:pt x="9" y="1604"/>
                </a:moveTo>
                <a:lnTo>
                  <a:pt x="1214" y="0"/>
                </a:lnTo>
                <a:lnTo>
                  <a:pt x="1202" y="1"/>
                </a:lnTo>
                <a:lnTo>
                  <a:pt x="1031" y="2329"/>
                </a:lnTo>
                <a:lnTo>
                  <a:pt x="0" y="1595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1763712" y="51577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2555875" y="184467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211637" y="55165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4140200" y="63388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7667625" y="54451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7885112" y="134143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3635375" y="38608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2124075" y="35734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7812087" y="3789362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5" name="Google Shape;205;p11"/>
          <p:cNvSpPr/>
          <p:nvPr/>
        </p:nvSpPr>
        <p:spPr>
          <a:xfrm rot="8940000">
            <a:off x="2771775" y="2924175"/>
            <a:ext cx="431800" cy="28733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11"/>
          <p:cNvSpPr/>
          <p:nvPr/>
        </p:nvSpPr>
        <p:spPr>
          <a:xfrm rot="10320000">
            <a:off x="7380287" y="2708275"/>
            <a:ext cx="533400" cy="287337"/>
          </a:xfrm>
          <a:custGeom>
            <a:avLst/>
            <a:gdLst/>
            <a:ahLst/>
            <a:cxnLst/>
            <a:rect l="l" t="t" r="r" b="b"/>
            <a:pathLst>
              <a:path w="455" h="331" extrusionOk="0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4545012" y="1828800"/>
            <a:ext cx="3482975" cy="4760912"/>
          </a:xfrm>
          <a:custGeom>
            <a:avLst/>
            <a:gdLst/>
            <a:ahLst/>
            <a:cxnLst/>
            <a:rect l="l" t="t" r="r" b="b"/>
            <a:pathLst>
              <a:path w="2194" h="2999" extrusionOk="0">
                <a:moveTo>
                  <a:pt x="0" y="2999"/>
                </a:moveTo>
                <a:lnTo>
                  <a:pt x="2194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250825" y="1268412"/>
            <a:ext cx="20891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216" name="Google Shape;216;p12"/>
          <p:cNvGrpSpPr/>
          <p:nvPr/>
        </p:nvGrpSpPr>
        <p:grpSpPr>
          <a:xfrm>
            <a:off x="2771775" y="188912"/>
            <a:ext cx="5256212" cy="838200"/>
            <a:chOff x="1837" y="799"/>
            <a:chExt cx="3311" cy="528"/>
          </a:xfrm>
        </p:grpSpPr>
        <p:sp>
          <p:nvSpPr>
            <p:cNvPr id="217" name="Google Shape;217;p12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18" name="Google Shape;218;p12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227" y="853"/>
              <a:ext cx="2577" cy="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2"/>
          <p:cNvSpPr txBox="1"/>
          <p:nvPr/>
        </p:nvSpPr>
        <p:spPr>
          <a:xfrm>
            <a:off x="1835150" y="54451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8172450" y="5373687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6300787" y="126841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4932362" y="5516562"/>
            <a:ext cx="441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2268537" y="1773237"/>
            <a:ext cx="5930900" cy="3835400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2268537" y="1773237"/>
            <a:ext cx="5930900" cy="3835400"/>
          </a:xfrm>
          <a:custGeom>
            <a:avLst/>
            <a:gdLst/>
            <a:ahLst/>
            <a:cxnLst/>
            <a:rect l="l" t="t" r="r" b="b"/>
            <a:pathLst>
              <a:path w="3736" h="1872" extrusionOk="0">
                <a:moveTo>
                  <a:pt x="3736" y="1846"/>
                </a:moveTo>
                <a:lnTo>
                  <a:pt x="0" y="1872"/>
                </a:lnTo>
                <a:lnTo>
                  <a:pt x="2719" y="0"/>
                </a:lnTo>
                <a:lnTo>
                  <a:pt x="3736" y="1846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5400000" scaled="0"/>
          </a:gradFill>
          <a:ln w="44450" cap="flat" cmpd="sng">
            <a:solidFill>
              <a:srgbClr val="00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5218112" y="4532312"/>
            <a:ext cx="2541587" cy="1047750"/>
          </a:xfrm>
          <a:custGeom>
            <a:avLst/>
            <a:gdLst/>
            <a:ahLst/>
            <a:cxnLst/>
            <a:rect l="l" t="t" r="r" b="b"/>
            <a:pathLst>
              <a:path w="1601" h="660" extrusionOk="0">
                <a:moveTo>
                  <a:pt x="1601" y="0"/>
                </a:moveTo>
                <a:lnTo>
                  <a:pt x="0" y="660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164387" y="2708275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7740650" y="4005262"/>
            <a:ext cx="43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8027987" y="4508500"/>
            <a:ext cx="450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 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6661150" y="5373687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6732587" y="5373687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3779837" y="5445125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3851275" y="5445125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3" name="Google Shape;233;p12"/>
          <p:cNvGrpSpPr/>
          <p:nvPr/>
        </p:nvGrpSpPr>
        <p:grpSpPr>
          <a:xfrm>
            <a:off x="395287" y="1196975"/>
            <a:ext cx="5256212" cy="817562"/>
            <a:chOff x="1837" y="799"/>
            <a:chExt cx="3311" cy="515"/>
          </a:xfrm>
        </p:grpSpPr>
        <p:sp>
          <p:nvSpPr>
            <p:cNvPr id="234" name="Google Shape;234;p12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35" name="Google Shape;235;p12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200" y="865"/>
              <a:ext cx="630" cy="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0" y="0"/>
            <a:ext cx="935037" cy="914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CC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7.</a:t>
            </a:r>
            <a:endParaRPr lang="en-US" sz="2800" b="1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395287" y="1341437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Найти: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1258887" y="260350"/>
            <a:ext cx="1873250" cy="647700"/>
          </a:xfrm>
          <a:prstGeom prst="rect">
            <a:avLst/>
          </a:prstGeom>
          <a:gradFill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Дано:</a:t>
            </a:r>
            <a:endParaRPr lang="en-US" sz="32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250825" y="6165850"/>
            <a:ext cx="792162" cy="503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darken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31413" y="60000"/>
                </a:moveTo>
                <a:lnTo>
                  <a:pt x="88587" y="15000"/>
                </a:lnTo>
                <a:lnTo>
                  <a:pt x="88587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971550" y="50133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6227762" y="170021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476375" y="21336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8172450" y="5661025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248" name="Google Shape;248;p13"/>
          <p:cNvGrpSpPr/>
          <p:nvPr/>
        </p:nvGrpSpPr>
        <p:grpSpPr>
          <a:xfrm>
            <a:off x="2124075" y="0"/>
            <a:ext cx="5256212" cy="792162"/>
            <a:chOff x="1837" y="799"/>
            <a:chExt cx="3311" cy="499"/>
          </a:xfrm>
        </p:grpSpPr>
        <p:sp>
          <p:nvSpPr>
            <p:cNvPr id="249" name="Google Shape;249;p1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50" name="Google Shape;25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591" y="916"/>
              <a:ext cx="1845" cy="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3"/>
          <p:cNvGrpSpPr/>
          <p:nvPr/>
        </p:nvGrpSpPr>
        <p:grpSpPr>
          <a:xfrm>
            <a:off x="250825" y="1196975"/>
            <a:ext cx="5256212" cy="815975"/>
            <a:chOff x="1837" y="799"/>
            <a:chExt cx="3311" cy="514"/>
          </a:xfrm>
        </p:grpSpPr>
        <p:sp>
          <p:nvSpPr>
            <p:cNvPr id="252" name="Google Shape;252;p1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53" name="Google Shape;253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187" y="864"/>
              <a:ext cx="656" cy="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13"/>
          <p:cNvSpPr/>
          <p:nvPr/>
        </p:nvSpPr>
        <p:spPr>
          <a:xfrm>
            <a:off x="1425575" y="2178050"/>
            <a:ext cx="6750050" cy="3576637"/>
          </a:xfrm>
          <a:custGeom>
            <a:avLst/>
            <a:gdLst/>
            <a:ahLst/>
            <a:cxnLst/>
            <a:rect l="l" t="t" r="r" b="b"/>
            <a:pathLst>
              <a:path w="4252" h="2253" extrusionOk="0">
                <a:moveTo>
                  <a:pt x="0" y="1838"/>
                </a:moveTo>
                <a:lnTo>
                  <a:pt x="313" y="153"/>
                </a:lnTo>
                <a:lnTo>
                  <a:pt x="4252" y="2253"/>
                </a:lnTo>
                <a:lnTo>
                  <a:pt x="3075" y="0"/>
                </a:lnTo>
                <a:lnTo>
                  <a:pt x="8" y="1830"/>
                </a:lnTo>
              </a:path>
            </a:pathLst>
          </a:custGeom>
          <a:noFill/>
          <a:ln w="4445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3779837" y="3573462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4006850" y="3402012"/>
            <a:ext cx="2959100" cy="134937"/>
          </a:xfrm>
          <a:custGeom>
            <a:avLst/>
            <a:gdLst/>
            <a:ahLst/>
            <a:cxnLst/>
            <a:rect l="l" t="t" r="r" b="b"/>
            <a:pathLst>
              <a:path w="1864" h="85" extrusionOk="0">
                <a:moveTo>
                  <a:pt x="1864" y="0"/>
                </a:moveTo>
                <a:lnTo>
                  <a:pt x="0" y="85"/>
                </a:lnTo>
              </a:path>
            </a:pathLst>
          </a:custGeom>
          <a:noFill/>
          <a:ln w="444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6948487" y="29972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 panose="02020603050405020304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</a:t>
            </a:r>
            <a:endParaRPr lang="en-US" sz="2800" b="1" i="1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2627312" y="4221162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698750" y="4221162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075112" y="2219325"/>
            <a:ext cx="2836862" cy="1303337"/>
          </a:xfrm>
          <a:custGeom>
            <a:avLst/>
            <a:gdLst/>
            <a:ahLst/>
            <a:cxnLst/>
            <a:rect l="l" t="t" r="r" b="b"/>
            <a:pathLst>
              <a:path w="1787" h="821" extrusionOk="0">
                <a:moveTo>
                  <a:pt x="1787" y="728"/>
                </a:moveTo>
                <a:lnTo>
                  <a:pt x="0" y="821"/>
                </a:lnTo>
                <a:lnTo>
                  <a:pt x="1389" y="0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99CC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5292725" y="2636837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364162" y="2636837"/>
            <a:ext cx="14287" cy="315912"/>
          </a:xfrm>
          <a:custGeom>
            <a:avLst/>
            <a:gdLst/>
            <a:ahLst/>
            <a:cxnLst/>
            <a:rect l="l" t="t" r="r" b="b"/>
            <a:pathLst>
              <a:path w="9" h="199" extrusionOk="0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3" name="Google Shape;263;p13"/>
          <p:cNvGrpSpPr/>
          <p:nvPr/>
        </p:nvGrpSpPr>
        <p:grpSpPr>
          <a:xfrm>
            <a:off x="3203575" y="692150"/>
            <a:ext cx="5656262" cy="838200"/>
            <a:chOff x="1733" y="799"/>
            <a:chExt cx="3563" cy="528"/>
          </a:xfrm>
        </p:grpSpPr>
        <p:sp>
          <p:nvSpPr>
            <p:cNvPr id="264" name="Google Shape;264;p13"/>
            <p:cNvSpPr txBox="1"/>
            <p:nvPr/>
          </p:nvSpPr>
          <p:spPr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65" name="Google Shape;265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733" y="854"/>
              <a:ext cx="3563" cy="4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WPS Presentation</Application>
  <PresentationFormat/>
  <Paragraphs>716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Людмила Мороз</cp:lastModifiedBy>
  <cp:revision>1</cp:revision>
  <dcterms:created xsi:type="dcterms:W3CDTF">2025-02-16T15:55:10Z</dcterms:created>
  <dcterms:modified xsi:type="dcterms:W3CDTF">2025-02-16T15:55:10Z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B23D4BD141F0407C8FA910D3FE112288_12</vt:lpwstr>
  </property>
  <property fmtid="{D5CDD505-2E9C-101B-9397-08002B2CF9AE}" pid="3" name="KSOProductBuildVer">
    <vt:lpwstr>1049-12.2.0.19805</vt:lpwstr>
  </property>
</Properties>
</file>