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7"/>
  </p:handoutMasterIdLst>
  <p:sldIdLst>
    <p:sldId id="256" r:id="rId3"/>
    <p:sldId id="259" r:id="rId5"/>
    <p:sldId id="353" r:id="rId6"/>
    <p:sldId id="352" r:id="rId7"/>
    <p:sldId id="355" r:id="rId8"/>
    <p:sldId id="364" r:id="rId9"/>
    <p:sldId id="365" r:id="rId10"/>
    <p:sldId id="367" r:id="rId11"/>
    <p:sldId id="363" r:id="rId12"/>
    <p:sldId id="368" r:id="rId13"/>
    <p:sldId id="369" r:id="rId14"/>
    <p:sldId id="366" r:id="rId15"/>
    <p:sldId id="372" r:id="rId16"/>
    <p:sldId id="373" r:id="rId17"/>
    <p:sldId id="374" r:id="rId18"/>
    <p:sldId id="376" r:id="rId19"/>
    <p:sldId id="375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0046" autoAdjust="0"/>
  </p:normalViewPr>
  <p:slideViewPr>
    <p:cSldViewPr>
      <p:cViewPr varScale="1">
        <p:scale>
          <a:sx n="104" d="100"/>
          <a:sy n="104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95.wmf"/><Relationship Id="rId8" Type="http://schemas.openxmlformats.org/officeDocument/2006/relationships/image" Target="../media/image94.wmf"/><Relationship Id="rId7" Type="http://schemas.openxmlformats.org/officeDocument/2006/relationships/image" Target="../media/image93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3" Type="http://schemas.openxmlformats.org/officeDocument/2006/relationships/image" Target="../media/image26.wmf"/><Relationship Id="rId2" Type="http://schemas.openxmlformats.org/officeDocument/2006/relationships/image" Target="../media/image89.wmf"/><Relationship Id="rId10" Type="http://schemas.openxmlformats.org/officeDocument/2006/relationships/image" Target="../media/image96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wmf"/><Relationship Id="rId8" Type="http://schemas.openxmlformats.org/officeDocument/2006/relationships/image" Target="../media/image103.wmf"/><Relationship Id="rId7" Type="http://schemas.openxmlformats.org/officeDocument/2006/relationships/image" Target="../media/image102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Relationship Id="rId3" Type="http://schemas.openxmlformats.org/officeDocument/2006/relationships/image" Target="../media/image26.wmf"/><Relationship Id="rId2" Type="http://schemas.openxmlformats.org/officeDocument/2006/relationships/image" Target="../media/image98.wmf"/><Relationship Id="rId12" Type="http://schemas.openxmlformats.org/officeDocument/2006/relationships/image" Target="../media/image107.wmf"/><Relationship Id="rId11" Type="http://schemas.openxmlformats.org/officeDocument/2006/relationships/image" Target="../media/image106.wmf"/><Relationship Id="rId10" Type="http://schemas.openxmlformats.org/officeDocument/2006/relationships/image" Target="../media/image105.wmf"/><Relationship Id="rId1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00.wmf"/><Relationship Id="rId1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00.wmf"/><Relationship Id="rId1" Type="http://schemas.openxmlformats.org/officeDocument/2006/relationships/image" Target="../media/image9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00.wmf"/><Relationship Id="rId1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00.wmf"/><Relationship Id="rId1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00.wmf"/><Relationship Id="rId1" Type="http://schemas.openxmlformats.org/officeDocument/2006/relationships/image" Target="../media/image9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00.wmf"/><Relationship Id="rId1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wmf"/><Relationship Id="rId8" Type="http://schemas.openxmlformats.org/officeDocument/2006/relationships/image" Target="../media/image119.wmf"/><Relationship Id="rId7" Type="http://schemas.openxmlformats.org/officeDocument/2006/relationships/image" Target="../media/image118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9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9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9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9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97.wmf"/></Relationships>
</file>

<file path=ppt/drawings/_rels/vmlDrawing2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7" Type="http://schemas.openxmlformats.org/officeDocument/2006/relationships/image" Target="../media/image138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7" Type="http://schemas.openxmlformats.org/officeDocument/2006/relationships/image" Target="../media/image146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43.wmf"/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29.vml.rels><?xml version="1.0" encoding="UTF-8" standalone="yes"?>
<Relationships xmlns="http://schemas.openxmlformats.org/package/2006/relationships"><Relationship Id="rId7" Type="http://schemas.openxmlformats.org/officeDocument/2006/relationships/image" Target="../media/image154.wmf"/><Relationship Id="rId6" Type="http://schemas.openxmlformats.org/officeDocument/2006/relationships/image" Target="../media/image153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image" Target="../media/image28.wmf"/><Relationship Id="rId7" Type="http://schemas.openxmlformats.org/officeDocument/2006/relationships/image" Target="../media/image27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2" Type="http://schemas.openxmlformats.org/officeDocument/2006/relationships/image" Target="../media/image32.wmf"/><Relationship Id="rId11" Type="http://schemas.openxmlformats.org/officeDocument/2006/relationships/image" Target="../media/image31.wmf"/><Relationship Id="rId10" Type="http://schemas.openxmlformats.org/officeDocument/2006/relationships/image" Target="../media/image30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7" Type="http://schemas.openxmlformats.org/officeDocument/2006/relationships/image" Target="../media/image161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image" Target="../media/image39.wmf"/><Relationship Id="rId7" Type="http://schemas.openxmlformats.org/officeDocument/2006/relationships/image" Target="../media/image3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26.wmf"/><Relationship Id="rId2" Type="http://schemas.openxmlformats.org/officeDocument/2006/relationships/image" Target="../media/image34.wmf"/><Relationship Id="rId12" Type="http://schemas.openxmlformats.org/officeDocument/2006/relationships/image" Target="../media/image42.wmf"/><Relationship Id="rId11" Type="http://schemas.openxmlformats.org/officeDocument/2006/relationships/image" Target="../media/image31.wmf"/><Relationship Id="rId10" Type="http://schemas.openxmlformats.org/officeDocument/2006/relationships/image" Target="../media/image41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image" Target="../media/image49.wmf"/><Relationship Id="rId7" Type="http://schemas.openxmlformats.org/officeDocument/2006/relationships/image" Target="../media/image48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26.wmf"/><Relationship Id="rId2" Type="http://schemas.openxmlformats.org/officeDocument/2006/relationships/image" Target="../media/image44.wmf"/><Relationship Id="rId12" Type="http://schemas.openxmlformats.org/officeDocument/2006/relationships/image" Target="../media/image53.wmf"/><Relationship Id="rId11" Type="http://schemas.openxmlformats.org/officeDocument/2006/relationships/image" Target="../media/image52.wmf"/><Relationship Id="rId10" Type="http://schemas.openxmlformats.org/officeDocument/2006/relationships/image" Target="../media/image51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61.wmf"/><Relationship Id="rId8" Type="http://schemas.openxmlformats.org/officeDocument/2006/relationships/image" Target="../media/image60.wmf"/><Relationship Id="rId7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26.wmf"/><Relationship Id="rId2" Type="http://schemas.openxmlformats.org/officeDocument/2006/relationships/image" Target="../media/image55.wmf"/><Relationship Id="rId10" Type="http://schemas.openxmlformats.org/officeDocument/2006/relationships/image" Target="../media/image62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69.wmf"/><Relationship Id="rId8" Type="http://schemas.openxmlformats.org/officeDocument/2006/relationships/image" Target="../media/image68.wmf"/><Relationship Id="rId7" Type="http://schemas.openxmlformats.org/officeDocument/2006/relationships/image" Target="../media/image67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Relationship Id="rId3" Type="http://schemas.openxmlformats.org/officeDocument/2006/relationships/image" Target="../media/image26.wmf"/><Relationship Id="rId2" Type="http://schemas.openxmlformats.org/officeDocument/2006/relationships/image" Target="../media/image22.wmf"/><Relationship Id="rId11" Type="http://schemas.openxmlformats.org/officeDocument/2006/relationships/image" Target="../media/image71.wmf"/><Relationship Id="rId10" Type="http://schemas.openxmlformats.org/officeDocument/2006/relationships/image" Target="../media/image70.wmf"/><Relationship Id="rId1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79.wmf"/><Relationship Id="rId8" Type="http://schemas.openxmlformats.org/officeDocument/2006/relationships/image" Target="../media/image78.wmf"/><Relationship Id="rId7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26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87.wmf"/><Relationship Id="rId8" Type="http://schemas.openxmlformats.org/officeDocument/2006/relationships/image" Target="../media/image86.wmf"/><Relationship Id="rId7" Type="http://schemas.openxmlformats.org/officeDocument/2006/relationships/image" Target="../media/image85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3" Type="http://schemas.openxmlformats.org/officeDocument/2006/relationships/image" Target="../media/image26.wmf"/><Relationship Id="rId2" Type="http://schemas.openxmlformats.org/officeDocument/2006/relationships/image" Target="../media/image81.wmf"/><Relationship Id="rId10" Type="http://schemas.openxmlformats.org/officeDocument/2006/relationships/image" Target="../media/image88.wmf"/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E9FBD-2989-4FAB-B7B1-30211F2409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A442-42CF-4E8D-A5E5-B61187F2FEB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962B-BF58-4387-BE77-0273E85E5939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заметках даны рекомендации по работе с каждым слайдом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выбора задачи. Нажимаем на кнопку – переходим на слайд с задачей.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На этом слайде использован приём «Анимированная </a:t>
            </a:r>
            <a:r>
              <a:rPr lang="ru-RU" dirty="0" err="1" smtClean="0"/>
              <a:t>сорбонка</a:t>
            </a:r>
            <a:r>
              <a:rPr lang="ru-RU" dirty="0" smtClean="0"/>
              <a:t>». Для выбора ответа нажимаем на прямоугольник с предполагаемым ответом.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Нажимаем на прямоугольник с уравнением.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Для визуализации построения графиков функций нажимаем </a:t>
            </a:r>
            <a:r>
              <a:rPr lang="ru-RU" b="1" u="sng" dirty="0" smtClean="0"/>
              <a:t>последовательно</a:t>
            </a:r>
            <a:r>
              <a:rPr lang="ru-RU" dirty="0" smtClean="0"/>
              <a:t> на прямоугольники с функциями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Нажимаем на прямоугольник с уравнением.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Для визуализации построения графиков функций нажимаем </a:t>
            </a:r>
            <a:r>
              <a:rPr lang="ru-RU" b="1" u="sng" dirty="0" smtClean="0"/>
              <a:t>последовательно</a:t>
            </a:r>
            <a:r>
              <a:rPr lang="ru-RU" dirty="0" smtClean="0"/>
              <a:t> на прямоугольники с функциями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правильности решения примеров необходимо последовательно нажимать на прямоугольник с функцией (ПЯТЬ раз)</a:t>
            </a:r>
            <a:endParaRPr lang="ru-RU" dirty="0" smtClean="0"/>
          </a:p>
          <a:p>
            <a:r>
              <a:rPr lang="ru-RU" dirty="0" smtClean="0"/>
              <a:t>При нажатии на прямоугольник «Вершина» – появляется выноска с визуализацией нахождения координат вершины параболы. При повторном</a:t>
            </a:r>
            <a:r>
              <a:rPr lang="ru-RU" baseline="0" dirty="0" smtClean="0"/>
              <a:t> нажатии выноска сворачивается. </a:t>
            </a:r>
            <a:endParaRPr lang="ru-RU" baseline="0" dirty="0" smtClean="0"/>
          </a:p>
          <a:p>
            <a:r>
              <a:rPr lang="ru-RU" baseline="0" dirty="0" smtClean="0"/>
              <a:t>На слайде представлено ДВА примера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проверки правильности ответа необходимо нажать на прямоугольник</a:t>
            </a:r>
            <a:r>
              <a:rPr lang="ru-RU" baseline="0" dirty="0" smtClean="0"/>
              <a:t> с функцией ДВА раза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правильности решения примеров необходимо последовательно нажимать на прямоугольник с функцией (ПЯТЬ раз)</a:t>
            </a:r>
            <a:endParaRPr lang="ru-RU" dirty="0" smtClean="0"/>
          </a:p>
          <a:p>
            <a:r>
              <a:rPr lang="ru-RU" dirty="0" smtClean="0"/>
              <a:t>При нажатии на прямоугольник «Вершина» – появляется выноска с визуализацией нахождения координат вершины параболы. При повторном</a:t>
            </a:r>
            <a:r>
              <a:rPr lang="ru-RU" baseline="0" dirty="0" smtClean="0"/>
              <a:t> нажатии выноска сворачивается. </a:t>
            </a:r>
            <a:endParaRPr lang="ru-RU" baseline="0" dirty="0" smtClean="0"/>
          </a:p>
          <a:p>
            <a:r>
              <a:rPr lang="ru-RU" baseline="0" dirty="0" smtClean="0"/>
              <a:t>На слайде представлено ДВА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правильности 1) составления системы уравнений 2) результатов решения системы</a:t>
            </a:r>
            <a:r>
              <a:rPr lang="ru-RU" baseline="0" dirty="0" smtClean="0"/>
              <a:t> уравнений 3) прямоугольника с надписью «Ответ»  </a:t>
            </a:r>
            <a:r>
              <a:rPr lang="ru-RU" dirty="0" smtClean="0"/>
              <a:t>нажимаем на прямоугольник с функций.  Для визуализации окончательного ответа нажимаем на прямоугольник</a:t>
            </a:r>
            <a:r>
              <a:rPr lang="ru-RU" baseline="0" dirty="0" smtClean="0"/>
              <a:t> «Ответ»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На слайде представлено ДВА примера</a:t>
            </a:r>
            <a:endParaRPr lang="ru-RU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правильности 1) составления системы уравнений 2) результатов решения системы</a:t>
            </a:r>
            <a:r>
              <a:rPr lang="ru-RU" baseline="0" dirty="0" smtClean="0"/>
              <a:t> уравнений 3) прямоугольника с надписью «Ответ»  </a:t>
            </a:r>
            <a:r>
              <a:rPr lang="ru-RU" dirty="0" smtClean="0"/>
              <a:t>нажимаем на прямоугольник с функций.  Для визуализации окончательного ответа нажимаем на прямоугольник</a:t>
            </a:r>
            <a:r>
              <a:rPr lang="ru-RU" baseline="0" dirty="0" smtClean="0"/>
              <a:t> «Ответ»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На слайде представлено ДВА примера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Слайд выбора функции. Для проверки правильности построения графика  необходимо нажать на прямоугольник с функцией. После нажатия переходим на слайд проверки. После возврата на данный слайд выбираем следующую функцию.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При последовательных нажатиях на прямоугольник с функцией</a:t>
            </a:r>
            <a:r>
              <a:rPr lang="ru-RU" baseline="0" dirty="0" smtClean="0"/>
              <a:t> появляются прямоугольники по алгоритму построения графика функции ( ШЕСТЬ нажатий). При нажатии на прямоугольники «Вершина», «Точки пересечения с осью Ох», «Точки пересечения с осью </a:t>
            </a:r>
            <a:r>
              <a:rPr lang="ru-RU" baseline="0" dirty="0" err="1" smtClean="0"/>
              <a:t>Оу</a:t>
            </a:r>
            <a:r>
              <a:rPr lang="ru-RU" baseline="0" dirty="0" smtClean="0"/>
              <a:t>»появляются прямоугольники-выноски на которых визуализировано решение. При повторном нажатии на эти прямоугольники выноски сворачиваются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9B0E3-5809-415E-A75E-89B226DA3C7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jpeg"/><Relationship Id="rId4" Type="http://schemas.openxmlformats.org/officeDocument/2006/relationships/image" Target="../media/image7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441580" y="1268760"/>
            <a:ext cx="4608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9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332656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04248" y="1988840"/>
            <a:ext cx="1600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927105" y="6211669"/>
            <a:ext cx="62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0987135">
            <a:off x="2348541" y="3717577"/>
            <a:ext cx="667644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КВАДРАТИЧНАЯ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ФУНКЦИЯ,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ЕЁ ГРАФИК И СВОЙСТВА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 userDrawn="1"/>
        </p:nvGrpSpPr>
        <p:grpSpPr>
          <a:xfrm>
            <a:off x="-1" y="2492896"/>
            <a:ext cx="3397909" cy="4365104"/>
            <a:chOff x="-1" y="2492896"/>
            <a:chExt cx="3397909" cy="4365104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10800000">
              <a:off x="1187624" y="4077072"/>
              <a:ext cx="648072" cy="9144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259632" y="3356992"/>
              <a:ext cx="720080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3717032"/>
              <a:ext cx="21602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8" descr="https://sch629u.mskobr.ru/images/picture%202017-18/%D1%83%D1%87%D0%B5%D0%BD%D0%B8%D0%BA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" y="2492896"/>
              <a:ext cx="3397909" cy="43651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i.pinimg.com/originals/ab/3c/b0/ab3cb090b4bc43ed16ac88c18fbed530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64160" y="116632"/>
            <a:ext cx="6179840" cy="3530234"/>
          </a:xfrm>
          <a:prstGeom prst="rect">
            <a:avLst/>
          </a:prstGeom>
          <a:noFill/>
        </p:spPr>
      </p:pic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81625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i.pinimg.com/236x/1f/1a/9e/1f1a9e2ce3fe6be65acc651df927bfc8--graduation-cupcakes-graduation-day.jpg?b=t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16632"/>
            <a:ext cx="2247900" cy="1476375"/>
          </a:xfrm>
          <a:prstGeom prst="rect">
            <a:avLst/>
          </a:prstGeom>
          <a:noFill/>
        </p:spPr>
      </p:pic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echflourish.com/images/book-library-clipart-15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2021377"/>
            <a:ext cx="3203848" cy="4836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a79d7521c3eb7091d42c88106a271ad4&amp;n=13&amp;exp=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107504" y="188640"/>
            <a:ext cx="8928992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aginewal.com/imagenes/images/863Bookworm_Book_02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0834" y="4249451"/>
            <a:ext cx="5543166" cy="260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29F8-CF7A-4F25-BDB9-1F2F14DD558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0C00-B4A2-43CE-B7E5-19B43981B62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8" Type="http://schemas.openxmlformats.org/officeDocument/2006/relationships/image" Target="../media/image74.wmf"/><Relationship Id="rId7" Type="http://schemas.openxmlformats.org/officeDocument/2006/relationships/oleObject" Target="../embeddings/oleObject73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3.wmf"/><Relationship Id="rId3" Type="http://schemas.openxmlformats.org/officeDocument/2006/relationships/oleObject" Target="../embeddings/oleObject71.bin"/><Relationship Id="rId21" Type="http://schemas.openxmlformats.org/officeDocument/2006/relationships/notesSlide" Target="../notesSlides/notesSlide10.xml"/><Relationship Id="rId20" Type="http://schemas.openxmlformats.org/officeDocument/2006/relationships/vmlDrawing" Target="../drawings/vmlDrawing8.vml"/><Relationship Id="rId2" Type="http://schemas.openxmlformats.org/officeDocument/2006/relationships/image" Target="../media/image72.wmf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79.wmf"/><Relationship Id="rId17" Type="http://schemas.openxmlformats.org/officeDocument/2006/relationships/oleObject" Target="../embeddings/oleObject78.bin"/><Relationship Id="rId16" Type="http://schemas.openxmlformats.org/officeDocument/2006/relationships/image" Target="../media/image78.wmf"/><Relationship Id="rId15" Type="http://schemas.openxmlformats.org/officeDocument/2006/relationships/oleObject" Target="../embeddings/oleObject77.bin"/><Relationship Id="rId14" Type="http://schemas.openxmlformats.org/officeDocument/2006/relationships/image" Target="../media/image77.wmf"/><Relationship Id="rId13" Type="http://schemas.openxmlformats.org/officeDocument/2006/relationships/oleObject" Target="../embeddings/oleObject76.bin"/><Relationship Id="rId12" Type="http://schemas.openxmlformats.org/officeDocument/2006/relationships/image" Target="../media/image76.wmf"/><Relationship Id="rId11" Type="http://schemas.openxmlformats.org/officeDocument/2006/relationships/oleObject" Target="../embeddings/oleObject75.bin"/><Relationship Id="rId10" Type="http://schemas.openxmlformats.org/officeDocument/2006/relationships/image" Target="../media/image75.wmf"/><Relationship Id="rId1" Type="http://schemas.openxmlformats.org/officeDocument/2006/relationships/oleObject" Target="../embeddings/oleObject70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3.bin"/><Relationship Id="rId8" Type="http://schemas.openxmlformats.org/officeDocument/2006/relationships/image" Target="../media/image82.wmf"/><Relationship Id="rId7" Type="http://schemas.openxmlformats.org/officeDocument/2006/relationships/oleObject" Target="../embeddings/oleObject82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80.bin"/><Relationship Id="rId23" Type="http://schemas.openxmlformats.org/officeDocument/2006/relationships/notesSlide" Target="../notesSlides/notesSlide11.xml"/><Relationship Id="rId22" Type="http://schemas.openxmlformats.org/officeDocument/2006/relationships/vmlDrawing" Target="../drawings/vmlDrawing9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88.wmf"/><Relationship Id="rId2" Type="http://schemas.openxmlformats.org/officeDocument/2006/relationships/image" Target="../media/image80.wmf"/><Relationship Id="rId19" Type="http://schemas.openxmlformats.org/officeDocument/2006/relationships/oleObject" Target="../embeddings/oleObject88.bin"/><Relationship Id="rId18" Type="http://schemas.openxmlformats.org/officeDocument/2006/relationships/image" Target="../media/image87.wmf"/><Relationship Id="rId17" Type="http://schemas.openxmlformats.org/officeDocument/2006/relationships/oleObject" Target="../embeddings/oleObject87.bin"/><Relationship Id="rId16" Type="http://schemas.openxmlformats.org/officeDocument/2006/relationships/image" Target="../media/image86.wmf"/><Relationship Id="rId15" Type="http://schemas.openxmlformats.org/officeDocument/2006/relationships/oleObject" Target="../embeddings/oleObject86.bin"/><Relationship Id="rId14" Type="http://schemas.openxmlformats.org/officeDocument/2006/relationships/image" Target="../media/image85.wmf"/><Relationship Id="rId13" Type="http://schemas.openxmlformats.org/officeDocument/2006/relationships/oleObject" Target="../embeddings/oleObject85.bin"/><Relationship Id="rId12" Type="http://schemas.openxmlformats.org/officeDocument/2006/relationships/image" Target="../media/image84.wmf"/><Relationship Id="rId11" Type="http://schemas.openxmlformats.org/officeDocument/2006/relationships/oleObject" Target="../embeddings/oleObject84.bin"/><Relationship Id="rId10" Type="http://schemas.openxmlformats.org/officeDocument/2006/relationships/image" Target="../media/image83.wmf"/><Relationship Id="rId1" Type="http://schemas.openxmlformats.org/officeDocument/2006/relationships/oleObject" Target="../embeddings/oleObject79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8" Type="http://schemas.openxmlformats.org/officeDocument/2006/relationships/image" Target="../media/image90.wmf"/><Relationship Id="rId7" Type="http://schemas.openxmlformats.org/officeDocument/2006/relationships/oleObject" Target="../embeddings/oleObject92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9.wmf"/><Relationship Id="rId3" Type="http://schemas.openxmlformats.org/officeDocument/2006/relationships/oleObject" Target="../embeddings/oleObject90.bin"/><Relationship Id="rId23" Type="http://schemas.openxmlformats.org/officeDocument/2006/relationships/notesSlide" Target="../notesSlides/notesSlide12.xml"/><Relationship Id="rId22" Type="http://schemas.openxmlformats.org/officeDocument/2006/relationships/vmlDrawing" Target="../drawings/vmlDrawing10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96.wmf"/><Relationship Id="rId2" Type="http://schemas.openxmlformats.org/officeDocument/2006/relationships/image" Target="../media/image54.wmf"/><Relationship Id="rId19" Type="http://schemas.openxmlformats.org/officeDocument/2006/relationships/oleObject" Target="../embeddings/oleObject98.bin"/><Relationship Id="rId18" Type="http://schemas.openxmlformats.org/officeDocument/2006/relationships/image" Target="../media/image95.wmf"/><Relationship Id="rId17" Type="http://schemas.openxmlformats.org/officeDocument/2006/relationships/oleObject" Target="../embeddings/oleObject97.bin"/><Relationship Id="rId16" Type="http://schemas.openxmlformats.org/officeDocument/2006/relationships/image" Target="../media/image94.wmf"/><Relationship Id="rId15" Type="http://schemas.openxmlformats.org/officeDocument/2006/relationships/oleObject" Target="../embeddings/oleObject96.bin"/><Relationship Id="rId14" Type="http://schemas.openxmlformats.org/officeDocument/2006/relationships/image" Target="../media/image93.wmf"/><Relationship Id="rId13" Type="http://schemas.openxmlformats.org/officeDocument/2006/relationships/oleObject" Target="../embeddings/oleObject95.bin"/><Relationship Id="rId12" Type="http://schemas.openxmlformats.org/officeDocument/2006/relationships/image" Target="../media/image92.wmf"/><Relationship Id="rId11" Type="http://schemas.openxmlformats.org/officeDocument/2006/relationships/oleObject" Target="../embeddings/oleObject94.bin"/><Relationship Id="rId10" Type="http://schemas.openxmlformats.org/officeDocument/2006/relationships/image" Target="../media/image91.wmf"/><Relationship Id="rId1" Type="http://schemas.openxmlformats.org/officeDocument/2006/relationships/oleObject" Target="../embeddings/oleObject89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3.bin"/><Relationship Id="rId8" Type="http://schemas.openxmlformats.org/officeDocument/2006/relationships/image" Target="../media/image99.wmf"/><Relationship Id="rId7" Type="http://schemas.openxmlformats.org/officeDocument/2006/relationships/oleObject" Target="../embeddings/oleObject102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8.wmf"/><Relationship Id="rId3" Type="http://schemas.openxmlformats.org/officeDocument/2006/relationships/oleObject" Target="../embeddings/oleObject100.bin"/><Relationship Id="rId27" Type="http://schemas.openxmlformats.org/officeDocument/2006/relationships/notesSlide" Target="../notesSlides/notesSlide13.xml"/><Relationship Id="rId26" Type="http://schemas.openxmlformats.org/officeDocument/2006/relationships/vmlDrawing" Target="../drawings/vmlDrawing11.vml"/><Relationship Id="rId25" Type="http://schemas.openxmlformats.org/officeDocument/2006/relationships/slideLayout" Target="../slideLayouts/slideLayout5.xml"/><Relationship Id="rId24" Type="http://schemas.openxmlformats.org/officeDocument/2006/relationships/image" Target="../media/image107.wmf"/><Relationship Id="rId23" Type="http://schemas.openxmlformats.org/officeDocument/2006/relationships/oleObject" Target="../embeddings/oleObject110.bin"/><Relationship Id="rId22" Type="http://schemas.openxmlformats.org/officeDocument/2006/relationships/image" Target="../media/image106.wmf"/><Relationship Id="rId21" Type="http://schemas.openxmlformats.org/officeDocument/2006/relationships/oleObject" Target="../embeddings/oleObject109.bin"/><Relationship Id="rId20" Type="http://schemas.openxmlformats.org/officeDocument/2006/relationships/image" Target="../media/image105.wmf"/><Relationship Id="rId2" Type="http://schemas.openxmlformats.org/officeDocument/2006/relationships/image" Target="../media/image97.wmf"/><Relationship Id="rId19" Type="http://schemas.openxmlformats.org/officeDocument/2006/relationships/oleObject" Target="../embeddings/oleObject108.bin"/><Relationship Id="rId18" Type="http://schemas.openxmlformats.org/officeDocument/2006/relationships/image" Target="../media/image104.wmf"/><Relationship Id="rId17" Type="http://schemas.openxmlformats.org/officeDocument/2006/relationships/oleObject" Target="../embeddings/oleObject107.bin"/><Relationship Id="rId16" Type="http://schemas.openxmlformats.org/officeDocument/2006/relationships/image" Target="../media/image103.wmf"/><Relationship Id="rId15" Type="http://schemas.openxmlformats.org/officeDocument/2006/relationships/oleObject" Target="../embeddings/oleObject106.bin"/><Relationship Id="rId14" Type="http://schemas.openxmlformats.org/officeDocument/2006/relationships/image" Target="../media/image102.wmf"/><Relationship Id="rId13" Type="http://schemas.openxmlformats.org/officeDocument/2006/relationships/oleObject" Target="../embeddings/oleObject105.bin"/><Relationship Id="rId12" Type="http://schemas.openxmlformats.org/officeDocument/2006/relationships/image" Target="../media/image101.wmf"/><Relationship Id="rId11" Type="http://schemas.openxmlformats.org/officeDocument/2006/relationships/oleObject" Target="../embeddings/oleObject104.bin"/><Relationship Id="rId10" Type="http://schemas.openxmlformats.org/officeDocument/2006/relationships/image" Target="../media/image100.wmf"/><Relationship Id="rId1" Type="http://schemas.openxmlformats.org/officeDocument/2006/relationships/oleObject" Target="../embeddings/oleObject99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wmf"/><Relationship Id="rId8" Type="http://schemas.openxmlformats.org/officeDocument/2006/relationships/oleObject" Target="../embeddings/oleObject113.bin"/><Relationship Id="rId7" Type="http://schemas.openxmlformats.org/officeDocument/2006/relationships/image" Target="../media/image110.png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112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14.xml"/><Relationship Id="rId11" Type="http://schemas.openxmlformats.org/officeDocument/2006/relationships/vmlDrawing" Target="../drawings/vmlDrawing12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11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wmf"/><Relationship Id="rId8" Type="http://schemas.openxmlformats.org/officeDocument/2006/relationships/oleObject" Target="../embeddings/oleObject116.bin"/><Relationship Id="rId7" Type="http://schemas.openxmlformats.org/officeDocument/2006/relationships/image" Target="../media/image110.png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115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15.xml"/><Relationship Id="rId11" Type="http://schemas.openxmlformats.org/officeDocument/2006/relationships/vmlDrawing" Target="../drawings/vmlDrawing13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14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wmf"/><Relationship Id="rId8" Type="http://schemas.openxmlformats.org/officeDocument/2006/relationships/oleObject" Target="../embeddings/oleObject119.bin"/><Relationship Id="rId7" Type="http://schemas.openxmlformats.org/officeDocument/2006/relationships/image" Target="../media/image110.png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118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16.xml"/><Relationship Id="rId11" Type="http://schemas.openxmlformats.org/officeDocument/2006/relationships/vmlDrawing" Target="../drawings/vmlDrawing14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17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wmf"/><Relationship Id="rId8" Type="http://schemas.openxmlformats.org/officeDocument/2006/relationships/oleObject" Target="../embeddings/oleObject122.bin"/><Relationship Id="rId7" Type="http://schemas.openxmlformats.org/officeDocument/2006/relationships/image" Target="../media/image110.png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121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17.xml"/><Relationship Id="rId11" Type="http://schemas.openxmlformats.org/officeDocument/2006/relationships/vmlDrawing" Target="../drawings/vmlDrawing15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20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wmf"/><Relationship Id="rId8" Type="http://schemas.openxmlformats.org/officeDocument/2006/relationships/oleObject" Target="../embeddings/oleObject125.bin"/><Relationship Id="rId7" Type="http://schemas.openxmlformats.org/officeDocument/2006/relationships/image" Target="../media/image110.png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124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18.xml"/><Relationship Id="rId11" Type="http://schemas.openxmlformats.org/officeDocument/2006/relationships/vmlDrawing" Target="../drawings/vmlDrawing16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23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png"/><Relationship Id="rId8" Type="http://schemas.openxmlformats.org/officeDocument/2006/relationships/image" Target="../media/image108.jpeg"/><Relationship Id="rId7" Type="http://schemas.openxmlformats.org/officeDocument/2006/relationships/image" Target="../media/image110.png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00.wmf"/><Relationship Id="rId3" Type="http://schemas.openxmlformats.org/officeDocument/2006/relationships/oleObject" Target="../embeddings/oleObject127.bin"/><Relationship Id="rId2" Type="http://schemas.openxmlformats.org/officeDocument/2006/relationships/image" Target="../media/image97.wmf"/><Relationship Id="rId13" Type="http://schemas.openxmlformats.org/officeDocument/2006/relationships/notesSlide" Target="../notesSlides/notesSlide19.xml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5.xml"/><Relationship Id="rId10" Type="http://schemas.openxmlformats.org/officeDocument/2006/relationships/slide" Target="slide2.xml"/><Relationship Id="rId1" Type="http://schemas.openxmlformats.org/officeDocument/2006/relationships/oleObject" Target="../embeddings/oleObject126.bin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slide" Target="slide32.xml"/><Relationship Id="rId7" Type="http://schemas.openxmlformats.org/officeDocument/2006/relationships/slide" Target="slide3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0.xml"/><Relationship Id="rId3" Type="http://schemas.openxmlformats.org/officeDocument/2006/relationships/slide" Target="slide13.xml"/><Relationship Id="rId2" Type="http://schemas.openxmlformats.org/officeDocument/2006/relationships/slide" Target="slide4.xml"/><Relationship Id="rId10" Type="http://schemas.openxmlformats.org/officeDocument/2006/relationships/notesSlide" Target="../notesSlides/notesSlide2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3.bin"/><Relationship Id="rId8" Type="http://schemas.openxmlformats.org/officeDocument/2006/relationships/image" Target="../media/image115.wmf"/><Relationship Id="rId7" Type="http://schemas.openxmlformats.org/officeDocument/2006/relationships/oleObject" Target="../embeddings/oleObject132.bin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130.bin"/><Relationship Id="rId21" Type="http://schemas.openxmlformats.org/officeDocument/2006/relationships/notesSlide" Target="../notesSlides/notesSlide20.xml"/><Relationship Id="rId20" Type="http://schemas.openxmlformats.org/officeDocument/2006/relationships/vmlDrawing" Target="../drawings/vmlDrawing18.vml"/><Relationship Id="rId2" Type="http://schemas.openxmlformats.org/officeDocument/2006/relationships/image" Target="../media/image97.wmf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107.wmf"/><Relationship Id="rId17" Type="http://schemas.openxmlformats.org/officeDocument/2006/relationships/oleObject" Target="../embeddings/oleObject137.bin"/><Relationship Id="rId16" Type="http://schemas.openxmlformats.org/officeDocument/2006/relationships/image" Target="../media/image119.wmf"/><Relationship Id="rId15" Type="http://schemas.openxmlformats.org/officeDocument/2006/relationships/oleObject" Target="../embeddings/oleObject136.bin"/><Relationship Id="rId14" Type="http://schemas.openxmlformats.org/officeDocument/2006/relationships/image" Target="../media/image118.wmf"/><Relationship Id="rId13" Type="http://schemas.openxmlformats.org/officeDocument/2006/relationships/oleObject" Target="../embeddings/oleObject135.bin"/><Relationship Id="rId12" Type="http://schemas.openxmlformats.org/officeDocument/2006/relationships/image" Target="../media/image117.wmf"/><Relationship Id="rId11" Type="http://schemas.openxmlformats.org/officeDocument/2006/relationships/oleObject" Target="../embeddings/oleObject134.bin"/><Relationship Id="rId10" Type="http://schemas.openxmlformats.org/officeDocument/2006/relationships/image" Target="../media/image116.wmf"/><Relationship Id="rId1" Type="http://schemas.openxmlformats.org/officeDocument/2006/relationships/oleObject" Target="../embeddings/oleObject129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jpeg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139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21.xml"/><Relationship Id="rId11" Type="http://schemas.openxmlformats.org/officeDocument/2006/relationships/vmlDrawing" Target="../drawings/vmlDrawing19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38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jpeg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142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22.xml"/><Relationship Id="rId11" Type="http://schemas.openxmlformats.org/officeDocument/2006/relationships/vmlDrawing" Target="../drawings/vmlDrawing20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41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jpeg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46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145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23.xml"/><Relationship Id="rId11" Type="http://schemas.openxmlformats.org/officeDocument/2006/relationships/vmlDrawing" Target="../drawings/vmlDrawing21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44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jpeg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148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24.xml"/><Relationship Id="rId11" Type="http://schemas.openxmlformats.org/officeDocument/2006/relationships/vmlDrawing" Target="../drawings/vmlDrawing22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47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jpeg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151.bin"/><Relationship Id="rId2" Type="http://schemas.openxmlformats.org/officeDocument/2006/relationships/image" Target="../media/image97.wmf"/><Relationship Id="rId12" Type="http://schemas.openxmlformats.org/officeDocument/2006/relationships/notesSlide" Target="../notesSlides/notesSlide25.xml"/><Relationship Id="rId11" Type="http://schemas.openxmlformats.org/officeDocument/2006/relationships/vmlDrawing" Target="../drawings/vmlDrawing23.vml"/><Relationship Id="rId10" Type="http://schemas.openxmlformats.org/officeDocument/2006/relationships/slideLayout" Target="../slideLayouts/slideLayout5.xml"/><Relationship Id="rId1" Type="http://schemas.openxmlformats.org/officeDocument/2006/relationships/oleObject" Target="../embeddings/oleObject150.bin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png"/><Relationship Id="rId8" Type="http://schemas.openxmlformats.org/officeDocument/2006/relationships/image" Target="../media/image108.jpeg"/><Relationship Id="rId7" Type="http://schemas.openxmlformats.org/officeDocument/2006/relationships/image" Target="../media/image110.png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113.wmf"/><Relationship Id="rId3" Type="http://schemas.openxmlformats.org/officeDocument/2006/relationships/oleObject" Target="../embeddings/oleObject154.bin"/><Relationship Id="rId2" Type="http://schemas.openxmlformats.org/officeDocument/2006/relationships/image" Target="../media/image97.wmf"/><Relationship Id="rId13" Type="http://schemas.openxmlformats.org/officeDocument/2006/relationships/notesSlide" Target="../notesSlides/notesSlide26.xml"/><Relationship Id="rId12" Type="http://schemas.openxmlformats.org/officeDocument/2006/relationships/vmlDrawing" Target="../drawings/vmlDrawing24.vml"/><Relationship Id="rId11" Type="http://schemas.openxmlformats.org/officeDocument/2006/relationships/slideLayout" Target="../slideLayouts/slideLayout5.xml"/><Relationship Id="rId10" Type="http://schemas.openxmlformats.org/officeDocument/2006/relationships/slide" Target="slide2.xml"/><Relationship Id="rId1" Type="http://schemas.openxmlformats.org/officeDocument/2006/relationships/oleObject" Target="../embeddings/oleObject153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0.bin"/><Relationship Id="rId8" Type="http://schemas.openxmlformats.org/officeDocument/2006/relationships/image" Target="../media/image123.wmf"/><Relationship Id="rId7" Type="http://schemas.openxmlformats.org/officeDocument/2006/relationships/oleObject" Target="../embeddings/oleObject159.bin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58.bin"/><Relationship Id="rId4" Type="http://schemas.openxmlformats.org/officeDocument/2006/relationships/image" Target="../media/image121.wmf"/><Relationship Id="rId3" Type="http://schemas.openxmlformats.org/officeDocument/2006/relationships/oleObject" Target="../embeddings/oleObject157.bin"/><Relationship Id="rId2" Type="http://schemas.openxmlformats.org/officeDocument/2006/relationships/image" Target="../media/image120.wmf"/><Relationship Id="rId16" Type="http://schemas.openxmlformats.org/officeDocument/2006/relationships/notesSlide" Target="../notesSlides/notesSlide27.xml"/><Relationship Id="rId15" Type="http://schemas.openxmlformats.org/officeDocument/2006/relationships/vmlDrawing" Target="../drawings/vmlDrawing25.vml"/><Relationship Id="rId14" Type="http://schemas.openxmlformats.org/officeDocument/2006/relationships/slideLayout" Target="../slideLayouts/slideLayout8.xml"/><Relationship Id="rId13" Type="http://schemas.openxmlformats.org/officeDocument/2006/relationships/slide" Target="slide2.xml"/><Relationship Id="rId12" Type="http://schemas.openxmlformats.org/officeDocument/2006/relationships/image" Target="../media/image125.wmf"/><Relationship Id="rId11" Type="http://schemas.openxmlformats.org/officeDocument/2006/relationships/oleObject" Target="../embeddings/oleObject161.bin"/><Relationship Id="rId10" Type="http://schemas.openxmlformats.org/officeDocument/2006/relationships/image" Target="../media/image124.wmf"/><Relationship Id="rId1" Type="http://schemas.openxmlformats.org/officeDocument/2006/relationships/oleObject" Target="../embeddings/oleObject156.bin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9.wmf"/><Relationship Id="rId8" Type="http://schemas.openxmlformats.org/officeDocument/2006/relationships/oleObject" Target="../embeddings/oleObject165.bin"/><Relationship Id="rId7" Type="http://schemas.openxmlformats.org/officeDocument/2006/relationships/slide" Target="slide2.x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127.wmf"/><Relationship Id="rId3" Type="http://schemas.openxmlformats.org/officeDocument/2006/relationships/oleObject" Target="../embeddings/oleObject163.bin"/><Relationship Id="rId2" Type="http://schemas.openxmlformats.org/officeDocument/2006/relationships/image" Target="../media/image126.wmf"/><Relationship Id="rId16" Type="http://schemas.openxmlformats.org/officeDocument/2006/relationships/notesSlide" Target="../notesSlides/notesSlide28.xml"/><Relationship Id="rId15" Type="http://schemas.openxmlformats.org/officeDocument/2006/relationships/vmlDrawing" Target="../drawings/vmlDrawing26.vml"/><Relationship Id="rId14" Type="http://schemas.openxmlformats.org/officeDocument/2006/relationships/slideLayout" Target="../slideLayouts/slideLayout8.xml"/><Relationship Id="rId13" Type="http://schemas.openxmlformats.org/officeDocument/2006/relationships/image" Target="../media/image131.wmf"/><Relationship Id="rId12" Type="http://schemas.openxmlformats.org/officeDocument/2006/relationships/oleObject" Target="../embeddings/oleObject167.bin"/><Relationship Id="rId11" Type="http://schemas.openxmlformats.org/officeDocument/2006/relationships/image" Target="../media/image130.wmf"/><Relationship Id="rId10" Type="http://schemas.openxmlformats.org/officeDocument/2006/relationships/oleObject" Target="../embeddings/oleObject166.bin"/><Relationship Id="rId1" Type="http://schemas.openxmlformats.org/officeDocument/2006/relationships/oleObject" Target="../embeddings/oleObject162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2.bin"/><Relationship Id="rId8" Type="http://schemas.openxmlformats.org/officeDocument/2006/relationships/image" Target="../media/image135.wmf"/><Relationship Id="rId7" Type="http://schemas.openxmlformats.org/officeDocument/2006/relationships/oleObject" Target="../embeddings/oleObject171.bin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133.wmf"/><Relationship Id="rId3" Type="http://schemas.openxmlformats.org/officeDocument/2006/relationships/oleObject" Target="../embeddings/oleObject169.bin"/><Relationship Id="rId20" Type="http://schemas.openxmlformats.org/officeDocument/2006/relationships/notesSlide" Target="../notesSlides/notesSlide29.xml"/><Relationship Id="rId2" Type="http://schemas.openxmlformats.org/officeDocument/2006/relationships/image" Target="../media/image132.wmf"/><Relationship Id="rId19" Type="http://schemas.openxmlformats.org/officeDocument/2006/relationships/vmlDrawing" Target="../drawings/vmlDrawing27.vml"/><Relationship Id="rId18" Type="http://schemas.openxmlformats.org/officeDocument/2006/relationships/slideLayout" Target="../slideLayouts/slideLayout8.xml"/><Relationship Id="rId17" Type="http://schemas.openxmlformats.org/officeDocument/2006/relationships/image" Target="../media/image139.wmf"/><Relationship Id="rId16" Type="http://schemas.openxmlformats.org/officeDocument/2006/relationships/oleObject" Target="../embeddings/oleObject175.bin"/><Relationship Id="rId15" Type="http://schemas.openxmlformats.org/officeDocument/2006/relationships/image" Target="../media/image138.wmf"/><Relationship Id="rId14" Type="http://schemas.openxmlformats.org/officeDocument/2006/relationships/oleObject" Target="../embeddings/oleObject174.bin"/><Relationship Id="rId13" Type="http://schemas.openxmlformats.org/officeDocument/2006/relationships/slide" Target="slide2.xml"/><Relationship Id="rId12" Type="http://schemas.openxmlformats.org/officeDocument/2006/relationships/image" Target="../media/image137.wmf"/><Relationship Id="rId11" Type="http://schemas.openxmlformats.org/officeDocument/2006/relationships/oleObject" Target="../embeddings/oleObject173.bin"/><Relationship Id="rId10" Type="http://schemas.openxmlformats.org/officeDocument/2006/relationships/image" Target="../media/image136.wmf"/><Relationship Id="rId1" Type="http://schemas.openxmlformats.org/officeDocument/2006/relationships/oleObject" Target="../embeddings/oleObject168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0.wmf"/><Relationship Id="rId12" Type="http://schemas.openxmlformats.org/officeDocument/2006/relationships/notesSlide" Target="../notesSlides/notesSlide3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0.bin"/><Relationship Id="rId8" Type="http://schemas.openxmlformats.org/officeDocument/2006/relationships/image" Target="../media/image143.wmf"/><Relationship Id="rId7" Type="http://schemas.openxmlformats.org/officeDocument/2006/relationships/oleObject" Target="../embeddings/oleObject179.bin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41.wmf"/><Relationship Id="rId3" Type="http://schemas.openxmlformats.org/officeDocument/2006/relationships/oleObject" Target="../embeddings/oleObject177.bin"/><Relationship Id="rId20" Type="http://schemas.openxmlformats.org/officeDocument/2006/relationships/notesSlide" Target="../notesSlides/notesSlide30.xml"/><Relationship Id="rId2" Type="http://schemas.openxmlformats.org/officeDocument/2006/relationships/image" Target="../media/image140.wmf"/><Relationship Id="rId19" Type="http://schemas.openxmlformats.org/officeDocument/2006/relationships/vmlDrawing" Target="../drawings/vmlDrawing28.vml"/><Relationship Id="rId18" Type="http://schemas.openxmlformats.org/officeDocument/2006/relationships/slideLayout" Target="../slideLayouts/slideLayout8.xml"/><Relationship Id="rId17" Type="http://schemas.openxmlformats.org/officeDocument/2006/relationships/image" Target="../media/image147.wmf"/><Relationship Id="rId16" Type="http://schemas.openxmlformats.org/officeDocument/2006/relationships/oleObject" Target="../embeddings/oleObject183.bin"/><Relationship Id="rId15" Type="http://schemas.openxmlformats.org/officeDocument/2006/relationships/image" Target="../media/image146.wmf"/><Relationship Id="rId14" Type="http://schemas.openxmlformats.org/officeDocument/2006/relationships/oleObject" Target="../embeddings/oleObject182.bin"/><Relationship Id="rId13" Type="http://schemas.openxmlformats.org/officeDocument/2006/relationships/slide" Target="slide2.xml"/><Relationship Id="rId12" Type="http://schemas.openxmlformats.org/officeDocument/2006/relationships/image" Target="../media/image145.wmf"/><Relationship Id="rId11" Type="http://schemas.openxmlformats.org/officeDocument/2006/relationships/oleObject" Target="../embeddings/oleObject181.bin"/><Relationship Id="rId10" Type="http://schemas.openxmlformats.org/officeDocument/2006/relationships/image" Target="../media/image144.wmf"/><Relationship Id="rId1" Type="http://schemas.openxmlformats.org/officeDocument/2006/relationships/oleObject" Target="../embeddings/oleObject176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8.bin"/><Relationship Id="rId8" Type="http://schemas.openxmlformats.org/officeDocument/2006/relationships/image" Target="../media/image151.wmf"/><Relationship Id="rId7" Type="http://schemas.openxmlformats.org/officeDocument/2006/relationships/oleObject" Target="../embeddings/oleObject187.bin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149.wmf"/><Relationship Id="rId3" Type="http://schemas.openxmlformats.org/officeDocument/2006/relationships/oleObject" Target="../embeddings/oleObject185.bin"/><Relationship Id="rId2" Type="http://schemas.openxmlformats.org/officeDocument/2006/relationships/image" Target="../media/image148.wmf"/><Relationship Id="rId19" Type="http://schemas.openxmlformats.org/officeDocument/2006/relationships/notesSlide" Target="../notesSlides/notesSlide31.xml"/><Relationship Id="rId18" Type="http://schemas.openxmlformats.org/officeDocument/2006/relationships/vmlDrawing" Target="../drawings/vmlDrawing29.vml"/><Relationship Id="rId17" Type="http://schemas.openxmlformats.org/officeDocument/2006/relationships/slideLayout" Target="../slideLayouts/slideLayout6.xml"/><Relationship Id="rId16" Type="http://schemas.openxmlformats.org/officeDocument/2006/relationships/slide" Target="slide2.xml"/><Relationship Id="rId15" Type="http://schemas.openxmlformats.org/officeDocument/2006/relationships/image" Target="../media/image154.wmf"/><Relationship Id="rId14" Type="http://schemas.openxmlformats.org/officeDocument/2006/relationships/oleObject" Target="../embeddings/oleObject191.bin"/><Relationship Id="rId13" Type="http://schemas.openxmlformats.org/officeDocument/2006/relationships/image" Target="../media/image153.wmf"/><Relationship Id="rId12" Type="http://schemas.openxmlformats.org/officeDocument/2006/relationships/oleObject" Target="../embeddings/oleObject190.bin"/><Relationship Id="rId11" Type="http://schemas.openxmlformats.org/officeDocument/2006/relationships/image" Target="../media/image152.wmf"/><Relationship Id="rId10" Type="http://schemas.openxmlformats.org/officeDocument/2006/relationships/oleObject" Target="../embeddings/oleObject189.bin"/><Relationship Id="rId1" Type="http://schemas.openxmlformats.org/officeDocument/2006/relationships/oleObject" Target="../embeddings/oleObject184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6.bin"/><Relationship Id="rId8" Type="http://schemas.openxmlformats.org/officeDocument/2006/relationships/image" Target="../media/image158.wmf"/><Relationship Id="rId7" Type="http://schemas.openxmlformats.org/officeDocument/2006/relationships/oleObject" Target="../embeddings/oleObject195.bin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94.bin"/><Relationship Id="rId4" Type="http://schemas.openxmlformats.org/officeDocument/2006/relationships/image" Target="../media/image156.wmf"/><Relationship Id="rId3" Type="http://schemas.openxmlformats.org/officeDocument/2006/relationships/oleObject" Target="../embeddings/oleObject193.bin"/><Relationship Id="rId20" Type="http://schemas.openxmlformats.org/officeDocument/2006/relationships/notesSlide" Target="../notesSlides/notesSlide32.xml"/><Relationship Id="rId2" Type="http://schemas.openxmlformats.org/officeDocument/2006/relationships/image" Target="../media/image155.wmf"/><Relationship Id="rId19" Type="http://schemas.openxmlformats.org/officeDocument/2006/relationships/vmlDrawing" Target="../drawings/vmlDrawing30.vml"/><Relationship Id="rId18" Type="http://schemas.openxmlformats.org/officeDocument/2006/relationships/slideLayout" Target="../slideLayouts/slideLayout6.xml"/><Relationship Id="rId17" Type="http://schemas.openxmlformats.org/officeDocument/2006/relationships/slide" Target="slide2.xml"/><Relationship Id="rId16" Type="http://schemas.openxmlformats.org/officeDocument/2006/relationships/image" Target="../media/image162.wmf"/><Relationship Id="rId15" Type="http://schemas.openxmlformats.org/officeDocument/2006/relationships/oleObject" Target="../embeddings/oleObject199.bin"/><Relationship Id="rId14" Type="http://schemas.openxmlformats.org/officeDocument/2006/relationships/image" Target="../media/image161.wmf"/><Relationship Id="rId13" Type="http://schemas.openxmlformats.org/officeDocument/2006/relationships/oleObject" Target="../embeddings/oleObject198.bin"/><Relationship Id="rId12" Type="http://schemas.openxmlformats.org/officeDocument/2006/relationships/image" Target="../media/image160.wmf"/><Relationship Id="rId11" Type="http://schemas.openxmlformats.org/officeDocument/2006/relationships/oleObject" Target="../embeddings/oleObject197.bin"/><Relationship Id="rId10" Type="http://schemas.openxmlformats.org/officeDocument/2006/relationships/image" Target="../media/image159.wmf"/><Relationship Id="rId1" Type="http://schemas.openxmlformats.org/officeDocument/2006/relationships/oleObject" Target="../embeddings/oleObject19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63.jpeg"/><Relationship Id="rId6" Type="http://schemas.openxmlformats.org/officeDocument/2006/relationships/hyperlink" Target="https://techflourish.com/images/book-library-clipart-15.png" TargetMode="External"/><Relationship Id="rId5" Type="http://schemas.openxmlformats.org/officeDocument/2006/relationships/hyperlink" Target="https://i.pinimg.com/originals/ab/3c/b0/ab3cb090b4bc43ed16ac88c18fbed530.png" TargetMode="External"/><Relationship Id="rId4" Type="http://schemas.openxmlformats.org/officeDocument/2006/relationships/hyperlink" Target="http://imaginewal.com/imagenes/images/863Bookworm_Book_02.png" TargetMode="External"/><Relationship Id="rId3" Type="http://schemas.openxmlformats.org/officeDocument/2006/relationships/hyperlink" Target="https://i.pinimg.com/236x/1f/1a/9e/1f1a9e2ce3fe6be65acc651df927bfc8--graduation-cupcakes-graduation-day.jpg?b=t" TargetMode="External"/><Relationship Id="rId2" Type="http://schemas.openxmlformats.org/officeDocument/2006/relationships/hyperlink" Target="https://sch629u.mskobr.ru/images/picture%202017-18/%D1%83%D1%87%D0%B5%D0%BD%D0%B8%D0%BA.jpg" TargetMode="External"/><Relationship Id="rId1" Type="http://schemas.openxmlformats.org/officeDocument/2006/relationships/hyperlink" Target="https://im0-tub-ru.yandex.net/i?id=a79d7521c3eb7091d42c88106a271ad4&amp;n=13&amp;exp=1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7.xml"/><Relationship Id="rId8" Type="http://schemas.openxmlformats.org/officeDocument/2006/relationships/image" Target="../media/image16.wmf"/><Relationship Id="rId7" Type="http://schemas.openxmlformats.org/officeDocument/2006/relationships/oleObject" Target="../embeddings/oleObject7.bin"/><Relationship Id="rId6" Type="http://schemas.openxmlformats.org/officeDocument/2006/relationships/slide" Target="slide6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3" Type="http://schemas.openxmlformats.org/officeDocument/2006/relationships/slide" Target="slide5.xml"/><Relationship Id="rId28" Type="http://schemas.openxmlformats.org/officeDocument/2006/relationships/notesSlide" Target="../notesSlides/notesSlide4.xml"/><Relationship Id="rId27" Type="http://schemas.openxmlformats.org/officeDocument/2006/relationships/vmlDrawing" Target="../drawings/vmlDrawing2.vml"/><Relationship Id="rId26" Type="http://schemas.openxmlformats.org/officeDocument/2006/relationships/slideLayout" Target="../slideLayouts/slideLayout3.xml"/><Relationship Id="rId25" Type="http://schemas.openxmlformats.org/officeDocument/2006/relationships/slide" Target="slide2.xml"/><Relationship Id="rId24" Type="http://schemas.openxmlformats.org/officeDocument/2006/relationships/slide" Target="slide12.xml"/><Relationship Id="rId23" Type="http://schemas.openxmlformats.org/officeDocument/2006/relationships/image" Target="../media/image21.wmf"/><Relationship Id="rId22" Type="http://schemas.openxmlformats.org/officeDocument/2006/relationships/oleObject" Target="../embeddings/oleObject12.bin"/><Relationship Id="rId21" Type="http://schemas.openxmlformats.org/officeDocument/2006/relationships/slide" Target="slide11.xml"/><Relationship Id="rId20" Type="http://schemas.openxmlformats.org/officeDocument/2006/relationships/image" Target="../media/image20.wmf"/><Relationship Id="rId2" Type="http://schemas.openxmlformats.org/officeDocument/2006/relationships/image" Target="../media/image14.wmf"/><Relationship Id="rId19" Type="http://schemas.openxmlformats.org/officeDocument/2006/relationships/oleObject" Target="../embeddings/oleObject11.bin"/><Relationship Id="rId18" Type="http://schemas.openxmlformats.org/officeDocument/2006/relationships/slide" Target="slide10.xml"/><Relationship Id="rId17" Type="http://schemas.openxmlformats.org/officeDocument/2006/relationships/image" Target="../media/image19.wmf"/><Relationship Id="rId16" Type="http://schemas.openxmlformats.org/officeDocument/2006/relationships/oleObject" Target="../embeddings/oleObject10.bin"/><Relationship Id="rId15" Type="http://schemas.openxmlformats.org/officeDocument/2006/relationships/slide" Target="slide9.xml"/><Relationship Id="rId14" Type="http://schemas.openxmlformats.org/officeDocument/2006/relationships/image" Target="../media/image18.wmf"/><Relationship Id="rId13" Type="http://schemas.openxmlformats.org/officeDocument/2006/relationships/oleObject" Target="../embeddings/oleObject9.bin"/><Relationship Id="rId12" Type="http://schemas.openxmlformats.org/officeDocument/2006/relationships/slide" Target="slide8.xml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4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27" Type="http://schemas.openxmlformats.org/officeDocument/2006/relationships/notesSlide" Target="../notesSlides/notesSlide5.xml"/><Relationship Id="rId26" Type="http://schemas.openxmlformats.org/officeDocument/2006/relationships/vmlDrawing" Target="../drawings/vmlDrawing3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32.wmf"/><Relationship Id="rId23" Type="http://schemas.openxmlformats.org/officeDocument/2006/relationships/oleObject" Target="../embeddings/oleObject24.bin"/><Relationship Id="rId22" Type="http://schemas.openxmlformats.org/officeDocument/2006/relationships/image" Target="../media/image31.wmf"/><Relationship Id="rId21" Type="http://schemas.openxmlformats.org/officeDocument/2006/relationships/oleObject" Target="../embeddings/oleObject23.bin"/><Relationship Id="rId20" Type="http://schemas.openxmlformats.org/officeDocument/2006/relationships/image" Target="../media/image30.wmf"/><Relationship Id="rId2" Type="http://schemas.openxmlformats.org/officeDocument/2006/relationships/image" Target="../media/image14.wmf"/><Relationship Id="rId19" Type="http://schemas.openxmlformats.org/officeDocument/2006/relationships/oleObject" Target="../embeddings/oleObject22.bin"/><Relationship Id="rId18" Type="http://schemas.openxmlformats.org/officeDocument/2006/relationships/image" Target="../media/image29.wmf"/><Relationship Id="rId17" Type="http://schemas.openxmlformats.org/officeDocument/2006/relationships/oleObject" Target="../embeddings/oleObject21.bin"/><Relationship Id="rId16" Type="http://schemas.openxmlformats.org/officeDocument/2006/relationships/image" Target="../media/image28.wmf"/><Relationship Id="rId15" Type="http://schemas.openxmlformats.org/officeDocument/2006/relationships/oleObject" Target="../embeddings/oleObject20.bin"/><Relationship Id="rId14" Type="http://schemas.openxmlformats.org/officeDocument/2006/relationships/image" Target="../media/image27.wmf"/><Relationship Id="rId13" Type="http://schemas.openxmlformats.org/officeDocument/2006/relationships/oleObject" Target="../embeddings/oleObject19.bin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1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6.bin"/><Relationship Id="rId27" Type="http://schemas.openxmlformats.org/officeDocument/2006/relationships/notesSlide" Target="../notesSlides/notesSlide6.xml"/><Relationship Id="rId26" Type="http://schemas.openxmlformats.org/officeDocument/2006/relationships/vmlDrawing" Target="../drawings/vmlDrawing4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42.wmf"/><Relationship Id="rId23" Type="http://schemas.openxmlformats.org/officeDocument/2006/relationships/oleObject" Target="../embeddings/oleObject36.bin"/><Relationship Id="rId22" Type="http://schemas.openxmlformats.org/officeDocument/2006/relationships/image" Target="../media/image31.wmf"/><Relationship Id="rId21" Type="http://schemas.openxmlformats.org/officeDocument/2006/relationships/oleObject" Target="../embeddings/oleObject35.bin"/><Relationship Id="rId20" Type="http://schemas.openxmlformats.org/officeDocument/2006/relationships/image" Target="../media/image41.wmf"/><Relationship Id="rId2" Type="http://schemas.openxmlformats.org/officeDocument/2006/relationships/image" Target="../media/image33.wmf"/><Relationship Id="rId19" Type="http://schemas.openxmlformats.org/officeDocument/2006/relationships/oleObject" Target="../embeddings/oleObject34.bin"/><Relationship Id="rId18" Type="http://schemas.openxmlformats.org/officeDocument/2006/relationships/image" Target="../media/image40.wmf"/><Relationship Id="rId17" Type="http://schemas.openxmlformats.org/officeDocument/2006/relationships/oleObject" Target="../embeddings/oleObject33.bin"/><Relationship Id="rId16" Type="http://schemas.openxmlformats.org/officeDocument/2006/relationships/image" Target="../media/image39.wmf"/><Relationship Id="rId15" Type="http://schemas.openxmlformats.org/officeDocument/2006/relationships/oleObject" Target="../embeddings/oleObject32.bin"/><Relationship Id="rId14" Type="http://schemas.openxmlformats.org/officeDocument/2006/relationships/image" Target="../media/image38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37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36.wmf"/><Relationship Id="rId1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45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wmf"/><Relationship Id="rId3" Type="http://schemas.openxmlformats.org/officeDocument/2006/relationships/oleObject" Target="../embeddings/oleObject38.bin"/><Relationship Id="rId27" Type="http://schemas.openxmlformats.org/officeDocument/2006/relationships/notesSlide" Target="../notesSlides/notesSlide7.xml"/><Relationship Id="rId26" Type="http://schemas.openxmlformats.org/officeDocument/2006/relationships/vmlDrawing" Target="../drawings/vmlDrawing5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53.wmf"/><Relationship Id="rId23" Type="http://schemas.openxmlformats.org/officeDocument/2006/relationships/oleObject" Target="../embeddings/oleObject48.bin"/><Relationship Id="rId22" Type="http://schemas.openxmlformats.org/officeDocument/2006/relationships/image" Target="../media/image52.wmf"/><Relationship Id="rId21" Type="http://schemas.openxmlformats.org/officeDocument/2006/relationships/oleObject" Target="../embeddings/oleObject47.bin"/><Relationship Id="rId20" Type="http://schemas.openxmlformats.org/officeDocument/2006/relationships/image" Target="../media/image51.wmf"/><Relationship Id="rId2" Type="http://schemas.openxmlformats.org/officeDocument/2006/relationships/image" Target="../media/image43.wmf"/><Relationship Id="rId19" Type="http://schemas.openxmlformats.org/officeDocument/2006/relationships/oleObject" Target="../embeddings/oleObject46.bin"/><Relationship Id="rId18" Type="http://schemas.openxmlformats.org/officeDocument/2006/relationships/image" Target="../media/image50.wmf"/><Relationship Id="rId17" Type="http://schemas.openxmlformats.org/officeDocument/2006/relationships/oleObject" Target="../embeddings/oleObject45.bin"/><Relationship Id="rId16" Type="http://schemas.openxmlformats.org/officeDocument/2006/relationships/image" Target="../media/image49.wmf"/><Relationship Id="rId15" Type="http://schemas.openxmlformats.org/officeDocument/2006/relationships/oleObject" Target="../embeddings/oleObject44.bin"/><Relationship Id="rId14" Type="http://schemas.openxmlformats.org/officeDocument/2006/relationships/image" Target="../media/image48.wmf"/><Relationship Id="rId13" Type="http://schemas.openxmlformats.org/officeDocument/2006/relationships/oleObject" Target="../embeddings/oleObject43.bin"/><Relationship Id="rId12" Type="http://schemas.openxmlformats.org/officeDocument/2006/relationships/image" Target="../media/image47.wmf"/><Relationship Id="rId11" Type="http://schemas.openxmlformats.org/officeDocument/2006/relationships/oleObject" Target="../embeddings/oleObject42.bin"/><Relationship Id="rId10" Type="http://schemas.openxmlformats.org/officeDocument/2006/relationships/image" Target="../media/image46.wmf"/><Relationship Id="rId1" Type="http://schemas.openxmlformats.org/officeDocument/2006/relationships/oleObject" Target="../embeddings/oleObject3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56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50.bin"/><Relationship Id="rId23" Type="http://schemas.openxmlformats.org/officeDocument/2006/relationships/notesSlide" Target="../notesSlides/notesSlide8.xml"/><Relationship Id="rId22" Type="http://schemas.openxmlformats.org/officeDocument/2006/relationships/vmlDrawing" Target="../drawings/vmlDrawing6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62.wmf"/><Relationship Id="rId2" Type="http://schemas.openxmlformats.org/officeDocument/2006/relationships/image" Target="../media/image54.wmf"/><Relationship Id="rId19" Type="http://schemas.openxmlformats.org/officeDocument/2006/relationships/oleObject" Target="../embeddings/oleObject58.bin"/><Relationship Id="rId18" Type="http://schemas.openxmlformats.org/officeDocument/2006/relationships/image" Target="../media/image61.wmf"/><Relationship Id="rId17" Type="http://schemas.openxmlformats.org/officeDocument/2006/relationships/oleObject" Target="../embeddings/oleObject57.bin"/><Relationship Id="rId16" Type="http://schemas.openxmlformats.org/officeDocument/2006/relationships/image" Target="../media/image60.wmf"/><Relationship Id="rId15" Type="http://schemas.openxmlformats.org/officeDocument/2006/relationships/oleObject" Target="../embeddings/oleObject56.bin"/><Relationship Id="rId14" Type="http://schemas.openxmlformats.org/officeDocument/2006/relationships/image" Target="../media/image59.wmf"/><Relationship Id="rId13" Type="http://schemas.openxmlformats.org/officeDocument/2006/relationships/oleObject" Target="../embeddings/oleObject55.bin"/><Relationship Id="rId12" Type="http://schemas.openxmlformats.org/officeDocument/2006/relationships/image" Target="../media/image58.wmf"/><Relationship Id="rId11" Type="http://schemas.openxmlformats.org/officeDocument/2006/relationships/oleObject" Target="../embeddings/oleObject54.bin"/><Relationship Id="rId10" Type="http://schemas.openxmlformats.org/officeDocument/2006/relationships/image" Target="../media/image57.wmf"/><Relationship Id="rId1" Type="http://schemas.openxmlformats.org/officeDocument/2006/relationships/oleObject" Target="../embeddings/oleObject4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3.bin"/><Relationship Id="rId8" Type="http://schemas.openxmlformats.org/officeDocument/2006/relationships/image" Target="../media/image64.wmf"/><Relationship Id="rId7" Type="http://schemas.openxmlformats.org/officeDocument/2006/relationships/oleObject" Target="../embeddings/oleObject62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60.bin"/><Relationship Id="rId25" Type="http://schemas.openxmlformats.org/officeDocument/2006/relationships/notesSlide" Target="../notesSlides/notesSlide9.xml"/><Relationship Id="rId24" Type="http://schemas.openxmlformats.org/officeDocument/2006/relationships/vmlDrawing" Target="../drawings/vmlDrawing7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71.wmf"/><Relationship Id="rId21" Type="http://schemas.openxmlformats.org/officeDocument/2006/relationships/oleObject" Target="../embeddings/oleObject69.bin"/><Relationship Id="rId20" Type="http://schemas.openxmlformats.org/officeDocument/2006/relationships/image" Target="../media/image70.wmf"/><Relationship Id="rId2" Type="http://schemas.openxmlformats.org/officeDocument/2006/relationships/image" Target="../media/image63.wmf"/><Relationship Id="rId19" Type="http://schemas.openxmlformats.org/officeDocument/2006/relationships/oleObject" Target="../embeddings/oleObject68.bin"/><Relationship Id="rId18" Type="http://schemas.openxmlformats.org/officeDocument/2006/relationships/image" Target="../media/image69.wmf"/><Relationship Id="rId17" Type="http://schemas.openxmlformats.org/officeDocument/2006/relationships/oleObject" Target="../embeddings/oleObject67.bin"/><Relationship Id="rId16" Type="http://schemas.openxmlformats.org/officeDocument/2006/relationships/image" Target="../media/image68.wmf"/><Relationship Id="rId15" Type="http://schemas.openxmlformats.org/officeDocument/2006/relationships/oleObject" Target="../embeddings/oleObject66.bin"/><Relationship Id="rId14" Type="http://schemas.openxmlformats.org/officeDocument/2006/relationships/image" Target="../media/image67.wmf"/><Relationship Id="rId13" Type="http://schemas.openxmlformats.org/officeDocument/2006/relationships/oleObject" Target="../embeddings/oleObject65.bin"/><Relationship Id="rId12" Type="http://schemas.openxmlformats.org/officeDocument/2006/relationships/image" Target="../media/image66.wmf"/><Relationship Id="rId11" Type="http://schemas.openxmlformats.org/officeDocument/2006/relationships/oleObject" Target="../embeddings/oleObject64.bin"/><Relationship Id="rId10" Type="http://schemas.openxmlformats.org/officeDocument/2006/relationships/image" Target="../media/image65.wmf"/><Relationship Id="rId1" Type="http://schemas.openxmlformats.org/officeDocument/2006/relationships/oleObject" Target="../embeddings/oleObject5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0" y="6290945"/>
            <a:ext cx="5990590" cy="53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5004048" y="1412776"/>
            <a:ext cx="3744416" cy="5040560"/>
            <a:chOff x="5004048" y="1412776"/>
            <a:chExt cx="3744416" cy="504056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004048" y="1412776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13"/>
            <p:cNvGraphicFramePr>
              <a:graphicFrameLocks noChangeAspect="1"/>
            </p:cNvGraphicFramePr>
            <p:nvPr/>
          </p:nvGraphicFramePr>
          <p:xfrm>
            <a:off x="5076055" y="1484784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076055" y="1484784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683568" y="39330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4 )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35699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0) и ( 2; 0)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78092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4 )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20486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960563" y="1484313"/>
          <a:ext cx="13906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Формула" r:id="rId3" imgW="14935200" imgH="5486400" progId="Equation.3">
                  <p:embed/>
                </p:oleObj>
              </mc:Choice>
              <mc:Fallback>
                <p:oleObj name="Формула" r:id="rId3" imgW="14935200" imgH="5486400" progId="Equation.3">
                  <p:embed/>
                  <p:pic>
                    <p:nvPicPr>
                      <p:cNvPr id="0" name="Изображение 819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0563" y="1484313"/>
                        <a:ext cx="1390650" cy="550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2699792" y="6309320"/>
            <a:ext cx="68237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10" name="Группа 51"/>
          <p:cNvGrpSpPr/>
          <p:nvPr/>
        </p:nvGrpSpPr>
        <p:grpSpPr>
          <a:xfrm>
            <a:off x="539552" y="2852936"/>
            <a:ext cx="1800200" cy="999728"/>
            <a:chOff x="3851920" y="1781200"/>
            <a:chExt cx="1800200" cy="999728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3851920" y="1781200"/>
              <a:ext cx="1800200" cy="999728"/>
            </a:xfrm>
            <a:prstGeom prst="wedgeRectCallout">
              <a:avLst>
                <a:gd name="adj1" fmla="val -13020"/>
                <a:gd name="adj2" fmla="val 8484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355976" y="1853208"/>
            <a:ext cx="79533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55976" y="1853208"/>
                          <a:ext cx="795338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4004369" y="2212653"/>
            <a:ext cx="1392238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7" imgW="14935200" imgH="4876800" progId="Equation.3">
                    <p:embed/>
                  </p:oleObj>
                </mc:Choice>
                <mc:Fallback>
                  <p:oleObj name="Формула" r:id="rId7" imgW="14935200" imgH="48768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04369" y="2212653"/>
                          <a:ext cx="1392238" cy="487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65"/>
          <p:cNvGrpSpPr/>
          <p:nvPr/>
        </p:nvGrpSpPr>
        <p:grpSpPr>
          <a:xfrm>
            <a:off x="683568" y="450912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89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089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816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18159" name="Object 15"/>
          <p:cNvGraphicFramePr>
            <a:graphicFrameLocks noChangeAspect="1"/>
          </p:cNvGraphicFramePr>
          <p:nvPr/>
        </p:nvGraphicFramePr>
        <p:xfrm>
          <a:off x="5076056" y="1484784"/>
          <a:ext cx="3601938" cy="48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GraphC" r:id="rId9" imgW="5572125" imgH="7505700" progId="GraphCtrl.Document">
                  <p:embed/>
                </p:oleObj>
              </mc:Choice>
              <mc:Fallback>
                <p:oleObj name="GraphC" r:id="rId9" imgW="5572125" imgH="7505700" progId="GraphCtrl.Document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1484784"/>
                        <a:ext cx="3601938" cy="4843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516216" y="19168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804248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012160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96336" y="364502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444208" y="2420888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164288" y="2420888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028384" y="5661248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44"/>
          <p:cNvGrpSpPr/>
          <p:nvPr/>
        </p:nvGrpSpPr>
        <p:grpSpPr>
          <a:xfrm>
            <a:off x="3779912" y="1700808"/>
            <a:ext cx="3024336" cy="1512168"/>
            <a:chOff x="4211960" y="1781200"/>
            <a:chExt cx="3024336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4211960" y="1781200"/>
              <a:ext cx="3024336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5040586" y="1845742"/>
            <a:ext cx="1392237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1" imgW="14935200" imgH="4876800" progId="Equation.3">
                    <p:embed/>
                  </p:oleObj>
                </mc:Choice>
                <mc:Fallback>
                  <p:oleObj name="Формула" r:id="rId11" imgW="14935200" imgH="48768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040586" y="1845742"/>
                          <a:ext cx="1392237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4572000" y="2285256"/>
            <a:ext cx="2303463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Формула" r:id="rId13" imgW="24688800" imgH="5181600" progId="Equation.3">
                    <p:embed/>
                  </p:oleObj>
                </mc:Choice>
                <mc:Fallback>
                  <p:oleObj name="Формула" r:id="rId13" imgW="24688800" imgH="5181600" progId="Equation.3">
                    <p:embed/>
                    <p:pic>
                      <p:nvPicPr>
                        <p:cNvPr id="0" name="Изображение 81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572000" y="2285256"/>
                          <a:ext cx="2303463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4642123" y="2717279"/>
            <a:ext cx="9652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Формула" r:id="rId15" imgW="10363200" imgH="5181600" progId="Equation.3">
                    <p:embed/>
                  </p:oleObj>
                </mc:Choice>
                <mc:Fallback>
                  <p:oleObj name="Формула" r:id="rId15" imgW="10363200" imgH="5181600" progId="Equation.3">
                    <p:embed/>
                    <p:pic>
                      <p:nvPicPr>
                        <p:cNvPr id="0" name="Изображение 81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642123" y="2717279"/>
                          <a:ext cx="965200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5796236" y="2709342"/>
            <a:ext cx="1108075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Формула" r:id="rId17" imgW="11887200" imgH="5181600" progId="Equation.3">
                    <p:embed/>
                  </p:oleObj>
                </mc:Choice>
                <mc:Fallback>
                  <p:oleObj name="Формула" r:id="rId17" imgW="11887200" imgH="5181600" progId="Equation.3">
                    <p:embed/>
                    <p:pic>
                      <p:nvPicPr>
                        <p:cNvPr id="0" name="Изображение 82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796236" y="2709342"/>
                          <a:ext cx="1108075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2" grpId="0"/>
      <p:bldP spid="30" grpId="0" animBg="1"/>
      <p:bldP spid="56" grpId="0" animBg="1"/>
      <p:bldP spid="57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5004048" y="1412776"/>
            <a:ext cx="3744416" cy="5040560"/>
            <a:chOff x="5004048" y="1412776"/>
            <a:chExt cx="3744416" cy="504056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004048" y="1412776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15"/>
            <p:cNvGraphicFramePr>
              <a:graphicFrameLocks noChangeAspect="1"/>
            </p:cNvGraphicFramePr>
            <p:nvPr/>
          </p:nvGraphicFramePr>
          <p:xfrm>
            <a:off x="5076056" y="1484784"/>
            <a:ext cx="3641338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076056" y="1484784"/>
                          <a:ext cx="3641338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683568" y="39330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35699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78092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 0 )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20486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308100" y="1484313"/>
          <a:ext cx="2695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3" imgW="28956000" imgH="5486400" progId="Equation.3">
                  <p:embed/>
                </p:oleObj>
              </mc:Choice>
              <mc:Fallback>
                <p:oleObj name="Формула" r:id="rId3" imgW="28956000" imgH="5486400" progId="Equation.3">
                  <p:embed/>
                  <p:pic>
                    <p:nvPicPr>
                      <p:cNvPr id="0" name="Изображение 921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8100" y="1484313"/>
                        <a:ext cx="2695575" cy="550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2699792" y="6309320"/>
            <a:ext cx="68237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10" name="Группа 51"/>
          <p:cNvGrpSpPr/>
          <p:nvPr/>
        </p:nvGrpSpPr>
        <p:grpSpPr>
          <a:xfrm>
            <a:off x="179512" y="2708920"/>
            <a:ext cx="3384376" cy="999728"/>
            <a:chOff x="3023320" y="1781200"/>
            <a:chExt cx="3384376" cy="999728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3023320" y="1781200"/>
              <a:ext cx="3384376" cy="999728"/>
            </a:xfrm>
            <a:prstGeom prst="wedgeRectCallout">
              <a:avLst>
                <a:gd name="adj1" fmla="val -13020"/>
                <a:gd name="adj2" fmla="val 8484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355976" y="1853208"/>
            <a:ext cx="79533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55976" y="1853208"/>
                          <a:ext cx="795338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107878" y="2183210"/>
            <a:ext cx="3184526" cy="547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7" imgW="34137600" imgH="5486400" progId="Equation.3">
                    <p:embed/>
                  </p:oleObj>
                </mc:Choice>
                <mc:Fallback>
                  <p:oleObj name="Формула" r:id="rId7" imgW="34137600" imgH="54864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07878" y="2183210"/>
                          <a:ext cx="3184526" cy="547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65"/>
          <p:cNvGrpSpPr/>
          <p:nvPr/>
        </p:nvGrpSpPr>
        <p:grpSpPr>
          <a:xfrm>
            <a:off x="683568" y="450912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7,2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0,8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89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089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202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20207" name="Object 15"/>
          <p:cNvGraphicFramePr>
            <a:graphicFrameLocks noChangeAspect="1"/>
          </p:cNvGraphicFramePr>
          <p:nvPr/>
        </p:nvGraphicFramePr>
        <p:xfrm>
          <a:off x="5076056" y="1484784"/>
          <a:ext cx="3601938" cy="48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GraphC" r:id="rId9" imgW="5572125" imgH="7505700" progId="GraphCtrl.Document">
                  <p:embed/>
                </p:oleObj>
              </mc:Choice>
              <mc:Fallback>
                <p:oleObj name="GraphC" r:id="rId9" imgW="5572125" imgH="7505700" progId="GraphCtrl.Document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1484784"/>
                        <a:ext cx="3601938" cy="48435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452320" y="22768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4" y="45811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524328" y="2708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508104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148064" y="558924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940152" y="4005064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316416" y="306896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44"/>
          <p:cNvGrpSpPr/>
          <p:nvPr/>
        </p:nvGrpSpPr>
        <p:grpSpPr>
          <a:xfrm>
            <a:off x="3923928" y="1844824"/>
            <a:ext cx="2987824" cy="1512168"/>
            <a:chOff x="4248472" y="1781200"/>
            <a:chExt cx="2987824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4248472" y="1781200"/>
              <a:ext cx="2987824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4386585" y="1816125"/>
            <a:ext cx="2700337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11" imgW="28956000" imgH="5486400" progId="Equation.3">
                    <p:embed/>
                  </p:oleObj>
                </mc:Choice>
                <mc:Fallback>
                  <p:oleObj name="Формула" r:id="rId11" imgW="28956000" imgH="5486400" progId="Equation.3">
                    <p:embed/>
                    <p:pic>
                      <p:nvPicPr>
                        <p:cNvPr id="0" name="Изображение 92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86585" y="1816125"/>
                          <a:ext cx="2700337" cy="5508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4644008" y="2257872"/>
            <a:ext cx="233045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Формула" r:id="rId13" imgW="24993600" imgH="4876800" progId="Equation.3">
                    <p:embed/>
                  </p:oleObj>
                </mc:Choice>
                <mc:Fallback>
                  <p:oleObj name="Формула" r:id="rId13" imgW="24993600" imgH="4876800" progId="Equation.3">
                    <p:embed/>
                    <p:pic>
                      <p:nvPicPr>
                        <p:cNvPr id="0" name="Изображение 92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644008" y="2257872"/>
                          <a:ext cx="2330450" cy="487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5364088" y="2761928"/>
            <a:ext cx="766763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Формула" r:id="rId15" imgW="8229600" imgH="4267200" progId="Equation.3">
                    <p:embed/>
                  </p:oleObj>
                </mc:Choice>
                <mc:Fallback>
                  <p:oleObj name="Формула" r:id="rId15" imgW="8229600" imgH="4267200" progId="Equation.3">
                    <p:embed/>
                    <p:pic>
                      <p:nvPicPr>
                        <p:cNvPr id="0" name="Изображение 92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364088" y="2761928"/>
                          <a:ext cx="766763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8"/>
          <p:cNvGrpSpPr/>
          <p:nvPr/>
        </p:nvGrpSpPr>
        <p:grpSpPr>
          <a:xfrm>
            <a:off x="3707904" y="1124744"/>
            <a:ext cx="3888432" cy="1540991"/>
            <a:chOff x="3851920" y="1167929"/>
            <a:chExt cx="3888432" cy="1540991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3851920" y="1196752"/>
              <a:ext cx="3888432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82" name="Object 6"/>
            <p:cNvGraphicFramePr>
              <a:graphicFrameLocks noChangeAspect="1"/>
            </p:cNvGraphicFramePr>
            <p:nvPr/>
          </p:nvGraphicFramePr>
          <p:xfrm>
            <a:off x="3995440" y="2075979"/>
            <a:ext cx="3575050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Формула" r:id="rId17" imgW="38404800" imgH="5791200" progId="Equation.3">
                    <p:embed/>
                  </p:oleObj>
                </mc:Choice>
                <mc:Fallback>
                  <p:oleObj name="Формула" r:id="rId17" imgW="38404800" imgH="5791200" progId="Equation.3">
                    <p:embed/>
                    <p:pic>
                      <p:nvPicPr>
                        <p:cNvPr id="0" name="Изображение 92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995440" y="2075979"/>
                          <a:ext cx="3575050" cy="581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6181" name="Object 5"/>
            <p:cNvGraphicFramePr>
              <a:graphicFrameLocks noChangeAspect="1"/>
            </p:cNvGraphicFramePr>
            <p:nvPr/>
          </p:nvGraphicFramePr>
          <p:xfrm>
            <a:off x="4471690" y="1167929"/>
            <a:ext cx="2611437" cy="958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Формула" r:id="rId19" imgW="29565600" imgH="10058400" progId="Equation.3">
                    <p:embed/>
                  </p:oleObj>
                </mc:Choice>
                <mc:Fallback>
                  <p:oleObj name="Формула" r:id="rId19" imgW="29565600" imgH="10058400" progId="Equation.3">
                    <p:embed/>
                    <p:pic>
                      <p:nvPicPr>
                        <p:cNvPr id="0" name="Изображение 92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471690" y="1167929"/>
                          <a:ext cx="2611437" cy="9588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52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2" grpId="0"/>
      <p:bldP spid="33" grpId="0"/>
      <p:bldP spid="30" grpId="0" animBg="1"/>
      <p:bldP spid="43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5004048" y="1412776"/>
            <a:ext cx="3744416" cy="5040560"/>
            <a:chOff x="5004048" y="1412776"/>
            <a:chExt cx="3744416" cy="504056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004048" y="1412776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1" name="Object 11"/>
            <p:cNvGraphicFramePr>
              <a:graphicFrameLocks noChangeAspect="1"/>
            </p:cNvGraphicFramePr>
            <p:nvPr/>
          </p:nvGraphicFramePr>
          <p:xfrm>
            <a:off x="5076056" y="1484784"/>
            <a:ext cx="3641338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076056" y="1484784"/>
                          <a:ext cx="3641338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683568" y="39330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3 )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35699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78092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2 )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20486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617663" y="1484313"/>
          <a:ext cx="20748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3" imgW="22250400" imgH="5486400" progId="Equation.3">
                  <p:embed/>
                </p:oleObj>
              </mc:Choice>
              <mc:Fallback>
                <p:oleObj name="Формула" r:id="rId3" imgW="22250400" imgH="5486400" progId="Equation.3">
                  <p:embed/>
                  <p:pic>
                    <p:nvPicPr>
                      <p:cNvPr id="0" name="Изображение 1024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7663" y="1484313"/>
                        <a:ext cx="2074862" cy="550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2699792" y="6309320"/>
            <a:ext cx="68237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11" name="Группа 51"/>
          <p:cNvGrpSpPr/>
          <p:nvPr/>
        </p:nvGrpSpPr>
        <p:grpSpPr>
          <a:xfrm>
            <a:off x="467544" y="2852936"/>
            <a:ext cx="2592288" cy="999728"/>
            <a:chOff x="3563888" y="1781200"/>
            <a:chExt cx="2592288" cy="999728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3563888" y="1781200"/>
              <a:ext cx="2592288" cy="999728"/>
            </a:xfrm>
            <a:prstGeom prst="wedgeRectCallout">
              <a:avLst>
                <a:gd name="adj1" fmla="val -13020"/>
                <a:gd name="adj2" fmla="val 8484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499992" y="1844824"/>
            <a:ext cx="79533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99992" y="1844824"/>
                          <a:ext cx="795338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780730" y="2204591"/>
            <a:ext cx="2160588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7" imgW="23164800" imgH="4876800" progId="Equation.3">
                    <p:embed/>
                  </p:oleObj>
                </mc:Choice>
                <mc:Fallback>
                  <p:oleObj name="Формула" r:id="rId7" imgW="23164800" imgH="48768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80730" y="2204591"/>
                          <a:ext cx="2160588" cy="487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65"/>
          <p:cNvGrpSpPr/>
          <p:nvPr/>
        </p:nvGrpSpPr>
        <p:grpSpPr>
          <a:xfrm>
            <a:off x="683568" y="450912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26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4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14062" name="Object 14"/>
          <p:cNvGraphicFramePr>
            <a:graphicFrameLocks noChangeAspect="1"/>
          </p:cNvGraphicFramePr>
          <p:nvPr/>
        </p:nvGraphicFramePr>
        <p:xfrm>
          <a:off x="5076056" y="1484784"/>
          <a:ext cx="3620697" cy="48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GraphC" r:id="rId9" imgW="5572125" imgH="7505700" progId="GraphCtrl.Document">
                  <p:embed/>
                </p:oleObj>
              </mc:Choice>
              <mc:Fallback>
                <p:oleObj name="GraphC" r:id="rId9" imgW="5572125" imgH="7505700" progId="GraphCtrl.Document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1484784"/>
                        <a:ext cx="3620697" cy="48687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940152" y="50131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6216" y="59492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732240" y="5229200"/>
            <a:ext cx="0" cy="7920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300192" y="5229200"/>
            <a:ext cx="43204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660232" y="51571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940152" y="458112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228184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436096" y="1556792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020272" y="4725144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452320" y="3573016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8"/>
          <p:cNvGrpSpPr/>
          <p:nvPr/>
        </p:nvGrpSpPr>
        <p:grpSpPr>
          <a:xfrm>
            <a:off x="3851920" y="1124744"/>
            <a:ext cx="3240360" cy="1512168"/>
            <a:chOff x="4176464" y="1196752"/>
            <a:chExt cx="3240360" cy="1512168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4176464" y="1196752"/>
              <a:ext cx="3240360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81" name="Object 5"/>
            <p:cNvGraphicFramePr>
              <a:graphicFrameLocks noChangeAspect="1"/>
            </p:cNvGraphicFramePr>
            <p:nvPr/>
          </p:nvGraphicFramePr>
          <p:xfrm>
            <a:off x="4728865" y="1197248"/>
            <a:ext cx="2100262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1" imgW="23774400" imgH="9448800" progId="Equation.3">
                    <p:embed/>
                  </p:oleObj>
                </mc:Choice>
                <mc:Fallback>
                  <p:oleObj name="Формула" r:id="rId11" imgW="23774400" imgH="94488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28865" y="1197248"/>
                          <a:ext cx="2100262" cy="901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6182" name="Object 6"/>
            <p:cNvGraphicFramePr>
              <a:graphicFrameLocks noChangeAspect="1"/>
            </p:cNvGraphicFramePr>
            <p:nvPr/>
          </p:nvGraphicFramePr>
          <p:xfrm>
            <a:off x="4433590" y="2075136"/>
            <a:ext cx="2697162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Формула" r:id="rId13" imgW="28956000" imgH="5791200" progId="Equation.3">
                    <p:embed/>
                  </p:oleObj>
                </mc:Choice>
                <mc:Fallback>
                  <p:oleObj name="Формула" r:id="rId13" imgW="28956000" imgH="5791200" progId="Equation.3">
                    <p:embed/>
                    <p:pic>
                      <p:nvPicPr>
                        <p:cNvPr id="0" name="Изображение 102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433590" y="2075136"/>
                          <a:ext cx="2697162" cy="581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44"/>
          <p:cNvGrpSpPr/>
          <p:nvPr/>
        </p:nvGrpSpPr>
        <p:grpSpPr>
          <a:xfrm>
            <a:off x="3851920" y="1700808"/>
            <a:ext cx="3672408" cy="1512168"/>
            <a:chOff x="3851920" y="1781200"/>
            <a:chExt cx="3672408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3851920" y="1781200"/>
              <a:ext cx="3672408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4730279" y="1843584"/>
            <a:ext cx="2014538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Формула" r:id="rId15" imgW="21640800" imgH="4876800" progId="Equation.3">
                    <p:embed/>
                  </p:oleObj>
                </mc:Choice>
                <mc:Fallback>
                  <p:oleObj name="Формула" r:id="rId15" imgW="21640800" imgH="4876800" progId="Equation.3">
                    <p:embed/>
                    <p:pic>
                      <p:nvPicPr>
                        <p:cNvPr id="0" name="Изображение 102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30279" y="1843584"/>
                          <a:ext cx="2014538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3933354" y="2254746"/>
            <a:ext cx="3522663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Формула" r:id="rId17" imgW="37795200" imgH="5486400" progId="Equation.3">
                    <p:embed/>
                  </p:oleObj>
                </mc:Choice>
                <mc:Fallback>
                  <p:oleObj name="Формула" r:id="rId17" imgW="37795200" imgH="5486400" progId="Equation.3">
                    <p:embed/>
                    <p:pic>
                      <p:nvPicPr>
                        <p:cNvPr id="0" name="Изображение 102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933354" y="2254746"/>
                          <a:ext cx="3522663" cy="549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4788024" y="2717304"/>
            <a:ext cx="197790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Формула" r:id="rId19" imgW="19507200" imgH="4876800" progId="Equation.3">
                    <p:embed/>
                  </p:oleObj>
                </mc:Choice>
                <mc:Fallback>
                  <p:oleObj name="Формула" r:id="rId19" imgW="19507200" imgH="4876800" progId="Equation.3">
                    <p:embed/>
                    <p:pic>
                      <p:nvPicPr>
                        <p:cNvPr id="0" name="Изображение 102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788024" y="2717304"/>
                          <a:ext cx="1977900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2" grpId="0"/>
      <p:bldP spid="33" grpId="0"/>
      <p:bldP spid="30" grpId="0" animBg="1"/>
      <p:bldP spid="44" grpId="0"/>
      <p:bldP spid="56" grpId="0" animBg="1"/>
      <p:bldP spid="67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5076056" y="314096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256490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0) и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0)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1988840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( 1;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141277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372200" y="476672"/>
          <a:ext cx="24685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3" imgW="26517600" imgH="5486400" progId="Equation.3">
                  <p:embed/>
                </p:oleObj>
              </mc:Choice>
              <mc:Fallback>
                <p:oleObj name="Формула" r:id="rId3" imgW="26517600" imgH="54864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2200" y="476672"/>
                        <a:ext cx="2468562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8" name="Группа 65"/>
          <p:cNvGrpSpPr/>
          <p:nvPr/>
        </p:nvGrpSpPr>
        <p:grpSpPr>
          <a:xfrm>
            <a:off x="5076056" y="378904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13" name="Группа 51"/>
          <p:cNvGrpSpPr/>
          <p:nvPr/>
        </p:nvGrpSpPr>
        <p:grpSpPr>
          <a:xfrm>
            <a:off x="6372200" y="1988840"/>
            <a:ext cx="2592288" cy="999728"/>
            <a:chOff x="3563888" y="1781200"/>
            <a:chExt cx="2592288" cy="999728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3563888" y="1781200"/>
              <a:ext cx="2592288" cy="999728"/>
            </a:xfrm>
            <a:prstGeom prst="wedgeRectCallout">
              <a:avLst>
                <a:gd name="adj1" fmla="val 27933"/>
                <a:gd name="adj2" fmla="val 8484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499992" y="1844824"/>
            <a:ext cx="79533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99992" y="1844824"/>
                          <a:ext cx="795338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681908" y="2204939"/>
            <a:ext cx="2359025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7" imgW="25298400" imgH="4876800" progId="Equation.3">
                    <p:embed/>
                  </p:oleObj>
                </mc:Choice>
                <mc:Fallback>
                  <p:oleObj name="Формула" r:id="rId7" imgW="25298400" imgH="48768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81908" y="2204939"/>
                          <a:ext cx="2359025" cy="487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75503" name="Object 15"/>
          <p:cNvGraphicFramePr>
            <a:graphicFrameLocks noChangeAspect="1"/>
          </p:cNvGraphicFramePr>
          <p:nvPr/>
        </p:nvGraphicFramePr>
        <p:xfrm>
          <a:off x="755576" y="1628800"/>
          <a:ext cx="3641338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GraphC" r:id="rId9" imgW="5572125" imgH="7505700" progId="GraphCtrl.Document">
                  <p:embed/>
                </p:oleObj>
              </mc:Choice>
              <mc:Fallback>
                <p:oleObj name="GraphC" r:id="rId9" imgW="5572125" imgH="7505700" progId="GraphCtrl.Document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41338" cy="4896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63688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>
            <a:endCxn id="30" idx="0"/>
          </p:cNvCxnSpPr>
          <p:nvPr/>
        </p:nvCxnSpPr>
        <p:spPr>
          <a:xfrm>
            <a:off x="2555776" y="4581128"/>
            <a:ext cx="0" cy="151216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95736" y="6165304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483768" y="60932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51720" y="56612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691680" y="45091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275856" y="45091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259632" y="2492896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915816" y="5661248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707904" y="2492896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18"/>
          <p:cNvGrpSpPr/>
          <p:nvPr/>
        </p:nvGrpSpPr>
        <p:grpSpPr>
          <a:xfrm>
            <a:off x="2699792" y="332656"/>
            <a:ext cx="3456384" cy="1512168"/>
            <a:chOff x="4067944" y="1196752"/>
            <a:chExt cx="3456384" cy="1512168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4067944" y="1196752"/>
              <a:ext cx="3456384" cy="1512168"/>
            </a:xfrm>
            <a:prstGeom prst="wedgeRectCallout">
              <a:avLst>
                <a:gd name="adj1" fmla="val 26302"/>
                <a:gd name="adj2" fmla="val 69779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82" name="Object 6"/>
            <p:cNvGraphicFramePr>
              <a:graphicFrameLocks noChangeAspect="1"/>
            </p:cNvGraphicFramePr>
            <p:nvPr/>
          </p:nvGraphicFramePr>
          <p:xfrm>
            <a:off x="4334272" y="2075359"/>
            <a:ext cx="2894012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Формула" r:id="rId11" imgW="31089600" imgH="5791200" progId="Equation.3">
                    <p:embed/>
                  </p:oleObj>
                </mc:Choice>
                <mc:Fallback>
                  <p:oleObj name="Формула" r:id="rId11" imgW="31089600" imgH="5791200" progId="Equation.3">
                    <p:embed/>
                    <p:pic>
                      <p:nvPicPr>
                        <p:cNvPr id="0" name="Изображение 112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34272" y="2075359"/>
                          <a:ext cx="2894012" cy="581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6181" name="Object 5"/>
            <p:cNvGraphicFramePr>
              <a:graphicFrameLocks noChangeAspect="1"/>
            </p:cNvGraphicFramePr>
            <p:nvPr/>
          </p:nvGraphicFramePr>
          <p:xfrm>
            <a:off x="4726384" y="1197471"/>
            <a:ext cx="209867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Формула" r:id="rId13" imgW="23774400" imgH="9448800" progId="Equation.3">
                    <p:embed/>
                  </p:oleObj>
                </mc:Choice>
                <mc:Fallback>
                  <p:oleObj name="Формула" r:id="rId13" imgW="23774400" imgH="9448800" progId="Equation.3">
                    <p:embed/>
                    <p:pic>
                      <p:nvPicPr>
                        <p:cNvPr id="0" name="Изображение 112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726384" y="1197471"/>
                          <a:ext cx="2098675" cy="901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44"/>
          <p:cNvGrpSpPr/>
          <p:nvPr/>
        </p:nvGrpSpPr>
        <p:grpSpPr>
          <a:xfrm>
            <a:off x="2267744" y="1052736"/>
            <a:ext cx="3888432" cy="1512168"/>
            <a:chOff x="3707904" y="1781200"/>
            <a:chExt cx="3888432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3707904" y="1781200"/>
              <a:ext cx="3888432" cy="1512168"/>
            </a:xfrm>
            <a:prstGeom prst="wedgeRectCallout">
              <a:avLst>
                <a:gd name="adj1" fmla="val 30720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4729833" y="1845320"/>
            <a:ext cx="201612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" name="Формула" r:id="rId15" imgW="21640800" imgH="4876800" progId="Equation.3">
                    <p:embed/>
                  </p:oleObj>
                </mc:Choice>
                <mc:Fallback>
                  <p:oleObj name="Формула" r:id="rId15" imgW="21640800" imgH="4876800" progId="Equation.3">
                    <p:embed/>
                    <p:pic>
                      <p:nvPicPr>
                        <p:cNvPr id="0" name="Изображение 112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29833" y="1845320"/>
                          <a:ext cx="2016125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3951659" y="2276451"/>
            <a:ext cx="1477963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3" name="Формула" r:id="rId17" imgW="15849600" imgH="5181600" progId="Equation.3">
                    <p:embed/>
                  </p:oleObj>
                </mc:Choice>
                <mc:Fallback>
                  <p:oleObj name="Формула" r:id="rId17" imgW="15849600" imgH="5181600" progId="Equation.3">
                    <p:embed/>
                    <p:pic>
                      <p:nvPicPr>
                        <p:cNvPr id="0" name="Изображение 112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951659" y="2276451"/>
                          <a:ext cx="1477963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"/>
            <p:cNvGraphicFramePr>
              <a:graphicFrameLocks noChangeAspect="1"/>
            </p:cNvGraphicFramePr>
            <p:nvPr/>
          </p:nvGraphicFramePr>
          <p:xfrm>
            <a:off x="5871245" y="2285058"/>
            <a:ext cx="1504950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Формула" r:id="rId19" imgW="16154400" imgH="5181600" progId="Equation.3">
                    <p:embed/>
                  </p:oleObj>
                </mc:Choice>
                <mc:Fallback>
                  <p:oleObj name="Формула" r:id="rId19" imgW="16154400" imgH="5181600" progId="Equation.3">
                    <p:embed/>
                    <p:pic>
                      <p:nvPicPr>
                        <p:cNvPr id="0" name="Изображение 112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871245" y="2285058"/>
                          <a:ext cx="1504950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4572000" y="2717304"/>
            <a:ext cx="1108075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Формула" r:id="rId21" imgW="11887200" imgH="5181600" progId="Equation.3">
                    <p:embed/>
                  </p:oleObj>
                </mc:Choice>
                <mc:Fallback>
                  <p:oleObj name="Формула" r:id="rId21" imgW="11887200" imgH="5181600" progId="Equation.3">
                    <p:embed/>
                    <p:pic>
                      <p:nvPicPr>
                        <p:cNvPr id="0" name="Изображение 112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572000" y="2717304"/>
                          <a:ext cx="1108075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5739184" y="2717776"/>
            <a:ext cx="879475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Формула" r:id="rId23" imgW="9448800" imgH="5181600" progId="Equation.3">
                    <p:embed/>
                  </p:oleObj>
                </mc:Choice>
                <mc:Fallback>
                  <p:oleObj name="Формула" r:id="rId23" imgW="9448800" imgH="5181600" progId="Equation.3">
                    <p:embed/>
                    <p:pic>
                      <p:nvPicPr>
                        <p:cNvPr id="0" name="Изображение 112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739184" y="2717776"/>
                          <a:ext cx="879475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далее 75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7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2" grpId="0"/>
      <p:bldP spid="33" grpId="0"/>
      <p:bldP spid="30" grpId="0" animBg="1"/>
      <p:bldP spid="43" grpId="0" animBg="1"/>
      <p:bldP spid="56" grpId="0" animBg="1"/>
      <p:bldP spid="57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5076056" y="1412776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у(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у(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max)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у(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75503" name="Object 15"/>
          <p:cNvGraphicFramePr>
            <a:graphicFrameLocks noChangeAspect="1"/>
          </p:cNvGraphicFramePr>
          <p:nvPr/>
        </p:nvGraphicFramePr>
        <p:xfrm>
          <a:off x="755576" y="1628800"/>
          <a:ext cx="3641338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GraphC" r:id="rId3" imgW="5572125" imgH="7505700" progId="GraphCtrl.Document">
                  <p:embed/>
                </p:oleObj>
              </mc:Choice>
              <mc:Fallback>
                <p:oleObj name="GraphC" r:id="rId3" imgW="5572125" imgH="7505700" progId="GraphCtrl.Document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41338" cy="4896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63688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>
            <a:endCxn id="30" idx="0"/>
          </p:cNvCxnSpPr>
          <p:nvPr/>
        </p:nvCxnSpPr>
        <p:spPr>
          <a:xfrm>
            <a:off x="2555776" y="4581128"/>
            <a:ext cx="0" cy="151216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95736" y="6165304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483768" y="60932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051720" y="56612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691680" y="45091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275856" y="45091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1259632" y="2492896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915816" y="5661248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3707904" y="2492896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далее 69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020272" y="1412776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у(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364088" y="339943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364088" y="467587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39"/>
          <p:cNvGrpSpPr/>
          <p:nvPr/>
        </p:nvGrpSpPr>
        <p:grpSpPr>
          <a:xfrm>
            <a:off x="5364088" y="3395654"/>
            <a:ext cx="1152128" cy="908441"/>
            <a:chOff x="1835696" y="908720"/>
            <a:chExt cx="1440160" cy="1196473"/>
          </a:xfrm>
        </p:grpSpPr>
        <p:sp>
          <p:nvSpPr>
            <p:cNvPr id="79" name="Овал 78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81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82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633428"/>
            <a:ext cx="1118782" cy="1118782"/>
          </a:xfrm>
          <a:prstGeom prst="rect">
            <a:avLst/>
          </a:prstGeom>
          <a:noFill/>
        </p:spPr>
      </p:pic>
      <p:sp>
        <p:nvSpPr>
          <p:cNvPr id="83" name="Прямоугольник 82"/>
          <p:cNvSpPr/>
          <p:nvPr/>
        </p:nvSpPr>
        <p:spPr>
          <a:xfrm>
            <a:off x="5292080" y="4623574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292080" y="4653136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292080" y="3347138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92080" y="3356992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364088" y="213285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39"/>
          <p:cNvGrpSpPr/>
          <p:nvPr/>
        </p:nvGrpSpPr>
        <p:grpSpPr>
          <a:xfrm>
            <a:off x="5364088" y="2129072"/>
            <a:ext cx="1152128" cy="908441"/>
            <a:chOff x="1835696" y="908720"/>
            <a:chExt cx="1440160" cy="1196473"/>
          </a:xfrm>
        </p:grpSpPr>
        <p:sp>
          <p:nvSpPr>
            <p:cNvPr id="109" name="Овал 108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0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11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15" name="Прямоугольник 114"/>
          <p:cNvSpPr/>
          <p:nvPr/>
        </p:nvSpPr>
        <p:spPr>
          <a:xfrm>
            <a:off x="5292080" y="2080556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292080" y="2060848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308304" y="469558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7308304" y="337973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3" name="Группа 39"/>
          <p:cNvGrpSpPr/>
          <p:nvPr/>
        </p:nvGrpSpPr>
        <p:grpSpPr>
          <a:xfrm>
            <a:off x="7308304" y="4691798"/>
            <a:ext cx="1152128" cy="908441"/>
            <a:chOff x="1835696" y="908720"/>
            <a:chExt cx="1440160" cy="1196473"/>
          </a:xfrm>
        </p:grpSpPr>
        <p:sp>
          <p:nvSpPr>
            <p:cNvPr id="124" name="Овал 123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5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26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127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337284"/>
            <a:ext cx="1118782" cy="1118782"/>
          </a:xfrm>
          <a:prstGeom prst="rect">
            <a:avLst/>
          </a:prstGeom>
          <a:noFill/>
        </p:spPr>
      </p:pic>
      <p:sp>
        <p:nvSpPr>
          <p:cNvPr id="128" name="Прямоугольник 127"/>
          <p:cNvSpPr/>
          <p:nvPr/>
        </p:nvSpPr>
        <p:spPr>
          <a:xfrm>
            <a:off x="7236296" y="3327430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236296" y="3356992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7236296" y="4643282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236296" y="4653136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7308304" y="213285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3" name="Группа 39"/>
          <p:cNvGrpSpPr/>
          <p:nvPr/>
        </p:nvGrpSpPr>
        <p:grpSpPr>
          <a:xfrm>
            <a:off x="7308304" y="2129072"/>
            <a:ext cx="1152128" cy="908441"/>
            <a:chOff x="1835696" y="908720"/>
            <a:chExt cx="1440160" cy="1196473"/>
          </a:xfrm>
        </p:grpSpPr>
        <p:sp>
          <p:nvSpPr>
            <p:cNvPr id="134" name="Овал 133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36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37" name="Прямоугольник 136"/>
          <p:cNvSpPr/>
          <p:nvPr/>
        </p:nvSpPr>
        <p:spPr>
          <a:xfrm>
            <a:off x="7236296" y="2080556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7236296" y="2060848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0" name="Object 3"/>
          <p:cNvGraphicFramePr>
            <a:graphicFrameLocks noChangeAspect="1"/>
          </p:cNvGraphicFramePr>
          <p:nvPr/>
        </p:nvGraphicFramePr>
        <p:xfrm>
          <a:off x="6372200" y="476672"/>
          <a:ext cx="24685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8" imgW="26517600" imgH="5486400" progId="Equation.3">
                  <p:embed/>
                </p:oleObj>
              </mc:Choice>
              <mc:Fallback>
                <p:oleObj name="Формула" r:id="rId8" imgW="26517600" imgH="5486400" progId="Equation.3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476672"/>
                        <a:ext cx="2468562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5" grpId="0" animBg="1"/>
      <p:bldP spid="85" grpId="1" animBg="1"/>
      <p:bldP spid="115" grpId="0" animBg="1"/>
      <p:bldP spid="115" grpId="1" animBg="1"/>
      <p:bldP spid="128" grpId="0" animBg="1"/>
      <p:bldP spid="128" grpId="1" animBg="1"/>
      <p:bldP spid="130" grpId="0" animBg="1"/>
      <p:bldP spid="130" grpId="1" animBg="1"/>
      <p:bldP spid="137" grpId="0" animBg="1"/>
      <p:bldP spid="1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область её значений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75503" name="Object 15"/>
          <p:cNvGraphicFramePr>
            <a:graphicFrameLocks noChangeAspect="1"/>
          </p:cNvGraphicFramePr>
          <p:nvPr/>
        </p:nvGraphicFramePr>
        <p:xfrm>
          <a:off x="755576" y="1628800"/>
          <a:ext cx="3641338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GraphC" r:id="rId3" imgW="5572125" imgH="7505700" progId="GraphCtrl.Document">
                  <p:embed/>
                </p:oleObj>
              </mc:Choice>
              <mc:Fallback>
                <p:oleObj name="GraphC" r:id="rId3" imgW="5572125" imgH="7505700" progId="GraphCtrl.Document">
                  <p:embed/>
                  <p:pic>
                    <p:nvPicPr>
                      <p:cNvPr id="0" name="Изображение 1331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41338" cy="4896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63688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далее 69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12160" y="206084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084168" y="348130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8" name="Группа 39"/>
          <p:cNvGrpSpPr/>
          <p:nvPr/>
        </p:nvGrpSpPr>
        <p:grpSpPr>
          <a:xfrm>
            <a:off x="6876256" y="3429000"/>
            <a:ext cx="1152128" cy="908441"/>
            <a:chOff x="1835696" y="908720"/>
            <a:chExt cx="1440160" cy="1196473"/>
          </a:xfrm>
        </p:grpSpPr>
        <p:sp>
          <p:nvSpPr>
            <p:cNvPr id="89" name="Овал 88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91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92" name="Прямоугольник 91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3 ]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516216" y="211314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070702"/>
            <a:ext cx="1118782" cy="1118782"/>
          </a:xfrm>
          <a:prstGeom prst="rect">
            <a:avLst/>
          </a:prstGeom>
          <a:noFill/>
        </p:spPr>
      </p:pic>
      <p:sp>
        <p:nvSpPr>
          <p:cNvPr id="95" name="Прямоугольник 94"/>
          <p:cNvSpPr/>
          <p:nvPr/>
        </p:nvSpPr>
        <p:spPr>
          <a:xfrm>
            <a:off x="6012160" y="206084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084168" y="477744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39"/>
          <p:cNvGrpSpPr/>
          <p:nvPr/>
        </p:nvGrpSpPr>
        <p:grpSpPr>
          <a:xfrm>
            <a:off x="6876256" y="4725144"/>
            <a:ext cx="1152128" cy="908441"/>
            <a:chOff x="1835696" y="908720"/>
            <a:chExt cx="1440160" cy="1196473"/>
          </a:xfrm>
        </p:grpSpPr>
        <p:sp>
          <p:nvSpPr>
            <p:cNvPr id="101" name="Овал 10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0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04" name="Прямоугольник 103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55576" y="1628800"/>
            <a:ext cx="3600400" cy="4536504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" name="Object 3"/>
          <p:cNvGraphicFramePr>
            <a:graphicFrameLocks noChangeAspect="1"/>
          </p:cNvGraphicFramePr>
          <p:nvPr/>
        </p:nvGraphicFramePr>
        <p:xfrm>
          <a:off x="6372200" y="476672"/>
          <a:ext cx="24685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8" imgW="26517600" imgH="5486400" progId="Equation.3">
                  <p:embed/>
                </p:oleObj>
              </mc:Choice>
              <mc:Fallback>
                <p:oleObj name="Формула" r:id="rId8" imgW="26517600" imgH="5486400" progId="Equation.3">
                  <p:embed/>
                  <p:pic>
                    <p:nvPicPr>
                      <p:cNvPr id="0" name="Изображение 1331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476672"/>
                        <a:ext cx="2468562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Прямоугольник 113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5" grpId="0" animBg="1"/>
      <p:bldP spid="95" grpId="1" animBg="1"/>
      <p:bldP spid="104" grpId="0" animBg="1"/>
      <p:bldP spid="104" grpId="1" animBg="1"/>
      <p:bldP spid="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найдите промежуток убывания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ф-ции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75503" name="Object 15"/>
          <p:cNvGraphicFramePr>
            <a:graphicFrameLocks noChangeAspect="1"/>
          </p:cNvGraphicFramePr>
          <p:nvPr/>
        </p:nvGraphicFramePr>
        <p:xfrm>
          <a:off x="755576" y="1628800"/>
          <a:ext cx="3641338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GraphC" r:id="rId3" imgW="5572125" imgH="7505700" progId="GraphCtrl.Document">
                  <p:embed/>
                </p:oleObj>
              </mc:Choice>
              <mc:Fallback>
                <p:oleObj name="GraphC" r:id="rId3" imgW="5572125" imgH="7505700" progId="GraphCtrl.Document">
                  <p:embed/>
                  <p:pic>
                    <p:nvPicPr>
                      <p:cNvPr id="0" name="Изображение 143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41338" cy="4896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63688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далее 69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12160" y="3356992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084168" y="477744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39"/>
          <p:cNvGrpSpPr/>
          <p:nvPr/>
        </p:nvGrpSpPr>
        <p:grpSpPr>
          <a:xfrm>
            <a:off x="6876256" y="4725144"/>
            <a:ext cx="1152128" cy="908441"/>
            <a:chOff x="1835696" y="908720"/>
            <a:chExt cx="1440160" cy="1196473"/>
          </a:xfrm>
        </p:grpSpPr>
        <p:sp>
          <p:nvSpPr>
            <p:cNvPr id="89" name="Овал 88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91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92" name="Прямоугольник 91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+∞)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516216" y="340929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366846"/>
            <a:ext cx="1118782" cy="1118782"/>
          </a:xfrm>
          <a:prstGeom prst="rect">
            <a:avLst/>
          </a:prstGeom>
          <a:noFill/>
        </p:spPr>
      </p:pic>
      <p:sp>
        <p:nvSpPr>
          <p:cNvPr id="95" name="Прямоугольник 94"/>
          <p:cNvSpPr/>
          <p:nvPr/>
        </p:nvSpPr>
        <p:spPr>
          <a:xfrm>
            <a:off x="6012160" y="3356992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1]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084168" y="218515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9"/>
          <p:cNvGrpSpPr/>
          <p:nvPr/>
        </p:nvGrpSpPr>
        <p:grpSpPr>
          <a:xfrm>
            <a:off x="6876256" y="2132856"/>
            <a:ext cx="1152128" cy="908441"/>
            <a:chOff x="1835696" y="908720"/>
            <a:chExt cx="1440160" cy="1196473"/>
          </a:xfrm>
        </p:grpSpPr>
        <p:sp>
          <p:nvSpPr>
            <p:cNvPr id="101" name="Овал 10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0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04" name="Прямоугольник 103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1)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1556792"/>
            <a:ext cx="1872208" cy="4968552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6372200" y="476672"/>
          <a:ext cx="24685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Формула" r:id="rId8" imgW="26517600" imgH="5486400" progId="Equation.3">
                  <p:embed/>
                </p:oleObj>
              </mc:Choice>
              <mc:Fallback>
                <p:oleObj name="Формула" r:id="rId8" imgW="26517600" imgH="5486400" progId="Equation.3">
                  <p:embed/>
                  <p:pic>
                    <p:nvPicPr>
                      <p:cNvPr id="0" name="Изображение 14338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476672"/>
                        <a:ext cx="2468562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5" grpId="0" animBg="1"/>
      <p:bldP spid="95" grpId="1" animBg="1"/>
      <p:bldP spid="104" grpId="0" animBg="1"/>
      <p:bldP spid="104" grpId="1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найдите промежуток возрастания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ф-ции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75503" name="Object 15"/>
          <p:cNvGraphicFramePr>
            <a:graphicFrameLocks noChangeAspect="1"/>
          </p:cNvGraphicFramePr>
          <p:nvPr/>
        </p:nvGraphicFramePr>
        <p:xfrm>
          <a:off x="755576" y="1628800"/>
          <a:ext cx="3641338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GraphC" r:id="rId3" imgW="5572125" imgH="7505700" progId="GraphCtrl.Document">
                  <p:embed/>
                </p:oleObj>
              </mc:Choice>
              <mc:Fallback>
                <p:oleObj name="GraphC" r:id="rId3" imgW="5572125" imgH="7505700" progId="GraphCtrl.Document">
                  <p:embed/>
                  <p:pic>
                    <p:nvPicPr>
                      <p:cNvPr id="0" name="Изображение 1536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41338" cy="4896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63688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далее 69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12160" y="4653136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084168" y="348130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39"/>
          <p:cNvGrpSpPr/>
          <p:nvPr/>
        </p:nvGrpSpPr>
        <p:grpSpPr>
          <a:xfrm>
            <a:off x="6876256" y="3429000"/>
            <a:ext cx="1152128" cy="908441"/>
            <a:chOff x="1835696" y="908720"/>
            <a:chExt cx="1440160" cy="1196473"/>
          </a:xfrm>
        </p:grpSpPr>
        <p:sp>
          <p:nvSpPr>
            <p:cNvPr id="89" name="Овал 88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91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92" name="Прямоугольник 91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+∞)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516216" y="470543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662990"/>
            <a:ext cx="1118782" cy="1118782"/>
          </a:xfrm>
          <a:prstGeom prst="rect">
            <a:avLst/>
          </a:prstGeom>
          <a:noFill/>
        </p:spPr>
      </p:pic>
      <p:sp>
        <p:nvSpPr>
          <p:cNvPr id="95" name="Прямоугольник 94"/>
          <p:cNvSpPr/>
          <p:nvPr/>
        </p:nvSpPr>
        <p:spPr>
          <a:xfrm>
            <a:off x="6012160" y="4653136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084168" y="218515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39"/>
          <p:cNvGrpSpPr/>
          <p:nvPr/>
        </p:nvGrpSpPr>
        <p:grpSpPr>
          <a:xfrm>
            <a:off x="6876256" y="2132856"/>
            <a:ext cx="1152128" cy="908441"/>
            <a:chOff x="1835696" y="908720"/>
            <a:chExt cx="1440160" cy="1196473"/>
          </a:xfrm>
        </p:grpSpPr>
        <p:sp>
          <p:nvSpPr>
            <p:cNvPr id="101" name="Овал 10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0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04" name="Прямоугольник 103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1)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55776" y="1628800"/>
            <a:ext cx="1872208" cy="4896544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6372200" y="476672"/>
          <a:ext cx="24685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Формула" r:id="rId8" imgW="26517600" imgH="5486400" progId="Equation.3">
                  <p:embed/>
                </p:oleObj>
              </mc:Choice>
              <mc:Fallback>
                <p:oleObj name="Формула" r:id="rId8" imgW="26517600" imgH="5486400" progId="Equation.3">
                  <p:embed/>
                  <p:pic>
                    <p:nvPicPr>
                      <p:cNvPr id="0" name="Изображение 15362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476672"/>
                        <a:ext cx="2468562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5" grpId="0" animBg="1"/>
      <p:bldP spid="95" grpId="1" animBg="1"/>
      <p:bldP spid="104" grpId="0" animBg="1"/>
      <p:bldP spid="104" grpId="1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найдите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множество решений неравенства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75503" name="Object 15"/>
          <p:cNvGraphicFramePr>
            <a:graphicFrameLocks noChangeAspect="1"/>
          </p:cNvGraphicFramePr>
          <p:nvPr/>
        </p:nvGraphicFramePr>
        <p:xfrm>
          <a:off x="755576" y="1628800"/>
          <a:ext cx="3641338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GraphC" r:id="rId3" imgW="5572125" imgH="7505700" progId="GraphCtrl.Document">
                  <p:embed/>
                </p:oleObj>
              </mc:Choice>
              <mc:Fallback>
                <p:oleObj name="GraphC" r:id="rId3" imgW="5572125" imgH="7505700" progId="GraphCtrl.Document">
                  <p:embed/>
                  <p:pic>
                    <p:nvPicPr>
                      <p:cNvPr id="0" name="Изображение 1638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41338" cy="4896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63688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далее 69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24128" y="1340768"/>
            <a:ext cx="302433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40152" y="479715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40152" y="350100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12160" y="492146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39"/>
          <p:cNvGrpSpPr/>
          <p:nvPr/>
        </p:nvGrpSpPr>
        <p:grpSpPr>
          <a:xfrm>
            <a:off x="6804248" y="4869160"/>
            <a:ext cx="1152128" cy="908441"/>
            <a:chOff x="1835696" y="908720"/>
            <a:chExt cx="1440160" cy="1196473"/>
          </a:xfrm>
        </p:grpSpPr>
        <p:sp>
          <p:nvSpPr>
            <p:cNvPr id="51" name="Овал 50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53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54" name="Прямоугольник 53"/>
          <p:cNvSpPr/>
          <p:nvPr/>
        </p:nvSpPr>
        <p:spPr>
          <a:xfrm>
            <a:off x="5940152" y="479715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x &lt;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44208" y="355330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10862"/>
            <a:ext cx="1118782" cy="1118782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5940152" y="350100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40152" y="350100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940152" y="479715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940152" y="220486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12160" y="232917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39"/>
          <p:cNvGrpSpPr/>
          <p:nvPr/>
        </p:nvGrpSpPr>
        <p:grpSpPr>
          <a:xfrm>
            <a:off x="6804248" y="2276872"/>
            <a:ext cx="1152128" cy="908441"/>
            <a:chOff x="1835696" y="908720"/>
            <a:chExt cx="1440160" cy="1196473"/>
          </a:xfrm>
        </p:grpSpPr>
        <p:sp>
          <p:nvSpPr>
            <p:cNvPr id="63" name="Овал 62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65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5940152" y="220486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x ≤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40152" y="220486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63688" y="4581128"/>
            <a:ext cx="1584176" cy="1944216"/>
          </a:xfrm>
          <a:prstGeom prst="rect">
            <a:avLst/>
          </a:prstGeom>
          <a:solidFill>
            <a:schemeClr val="accent5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5" name="Object 3"/>
          <p:cNvGraphicFramePr>
            <a:graphicFrameLocks noChangeAspect="1"/>
          </p:cNvGraphicFramePr>
          <p:nvPr/>
        </p:nvGraphicFramePr>
        <p:xfrm>
          <a:off x="6372200" y="476672"/>
          <a:ext cx="24685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8" imgW="26517600" imgH="5486400" progId="Equation.3">
                  <p:embed/>
                </p:oleObj>
              </mc:Choice>
              <mc:Fallback>
                <p:oleObj name="Формула" r:id="rId8" imgW="26517600" imgH="5486400" progId="Equation.3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476672"/>
                        <a:ext cx="2468562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7" grpId="0" animBg="1"/>
      <p:bldP spid="57" grpId="1" animBg="1"/>
      <p:bldP spid="67" grpId="0" animBg="1"/>
      <p:bldP spid="67" grpId="1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найдите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множество решений неравенства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75503" name="Object 15"/>
          <p:cNvGraphicFramePr>
            <a:graphicFrameLocks noChangeAspect="1"/>
          </p:cNvGraphicFramePr>
          <p:nvPr/>
        </p:nvGraphicFramePr>
        <p:xfrm>
          <a:off x="755576" y="1628800"/>
          <a:ext cx="3641338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GraphC" r:id="rId3" imgW="5572125" imgH="7505700" progId="GraphCtrl.Document">
                  <p:embed/>
                </p:oleObj>
              </mc:Choice>
              <mc:Fallback>
                <p:oleObj name="GraphC" r:id="rId3" imgW="5572125" imgH="7505700" progId="GraphCtrl.Document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41338" cy="4896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63688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4149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020272" y="5949280"/>
            <a:ext cx="194421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далее 69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6372200" y="476672"/>
          <a:ext cx="24685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5" imgW="26517600" imgH="5486400" progId="Equation.3">
                  <p:embed/>
                </p:oleObj>
              </mc:Choice>
              <mc:Fallback>
                <p:oleObj name="Формула" r:id="rId5" imgW="26517600" imgH="5486400" progId="Equation.3">
                  <p:embed/>
                  <p:pic>
                    <p:nvPicPr>
                      <p:cNvPr id="0" name="Изображение 1741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200" y="476672"/>
                        <a:ext cx="2468562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6300192" y="404664"/>
            <a:ext cx="2592288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24128" y="1340768"/>
            <a:ext cx="302433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40152" y="350100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444208" y="355330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10862"/>
            <a:ext cx="1118782" cy="1118782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5940152" y="350100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40152" y="350100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940152" y="220486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12160" y="232917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9"/>
          <p:cNvGrpSpPr/>
          <p:nvPr/>
        </p:nvGrpSpPr>
        <p:grpSpPr>
          <a:xfrm>
            <a:off x="6804248" y="2276872"/>
            <a:ext cx="1152128" cy="908441"/>
            <a:chOff x="1835696" y="908720"/>
            <a:chExt cx="1440160" cy="1196473"/>
          </a:xfrm>
        </p:grpSpPr>
        <p:sp>
          <p:nvSpPr>
            <p:cNvPr id="63" name="Овал 62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65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5940152" y="2204864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x ≤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40152" y="220486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55576" y="1628800"/>
            <a:ext cx="1008112" cy="2952328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47864" y="1628800"/>
            <a:ext cx="1080120" cy="2952328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940152" y="4797152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444208" y="484945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807006"/>
            <a:ext cx="1118782" cy="1118782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5940152" y="4797152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940152" y="479715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домой 76">
            <a:hlinkClick r:id="rId10" action="ppaction://hlinksldjump" highlightClick="1"/>
          </p:cNvPr>
          <p:cNvSpPr/>
          <p:nvPr/>
        </p:nvSpPr>
        <p:spPr>
          <a:xfrm>
            <a:off x="7164288" y="609329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7" grpId="0" animBg="1"/>
      <p:bldP spid="67" grpId="1" animBg="1"/>
      <p:bldP spid="69" grpId="0" animBg="1"/>
      <p:bldP spid="45" grpId="0" animBg="1"/>
      <p:bldP spid="75" grpId="0" animBg="1"/>
      <p:bldP spid="7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3923928" y="2204864"/>
            <a:ext cx="1080120" cy="79208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5220072" y="2204864"/>
            <a:ext cx="1080120" cy="79208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6516216" y="2204864"/>
            <a:ext cx="1080120" cy="79208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сведения 19">
            <a:hlinkClick r:id="" action="ppaction://hlinkshowjump?jump=lastslide" highlightClick="1"/>
          </p:cNvPr>
          <p:cNvSpPr/>
          <p:nvPr/>
        </p:nvSpPr>
        <p:spPr>
          <a:xfrm>
            <a:off x="8460432" y="188640"/>
            <a:ext cx="432048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>
          <a:xfrm>
            <a:off x="7956376" y="188640"/>
            <a:ext cx="432048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Ο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Управляющая кнопка: настраиваемая 26">
            <a:hlinkClick r:id="rId4" action="ppaction://hlinksldjump" highlightClick="1"/>
          </p:cNvPr>
          <p:cNvSpPr/>
          <p:nvPr/>
        </p:nvSpPr>
        <p:spPr>
          <a:xfrm>
            <a:off x="7812360" y="2204864"/>
            <a:ext cx="1080120" cy="79208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5" action="ppaction://hlinksldjump" highlightClick="1"/>
          </p:cNvPr>
          <p:cNvSpPr/>
          <p:nvPr/>
        </p:nvSpPr>
        <p:spPr>
          <a:xfrm>
            <a:off x="3923928" y="3212976"/>
            <a:ext cx="1080120" cy="79208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6" action="ppaction://hlinksldjump" highlightClick="1"/>
          </p:cNvPr>
          <p:cNvSpPr/>
          <p:nvPr/>
        </p:nvSpPr>
        <p:spPr>
          <a:xfrm>
            <a:off x="5220072" y="3212976"/>
            <a:ext cx="1080120" cy="79208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страиваемая 31">
            <a:hlinkClick r:id="rId7" action="ppaction://hlinksldjump" highlightClick="1"/>
          </p:cNvPr>
          <p:cNvSpPr/>
          <p:nvPr/>
        </p:nvSpPr>
        <p:spPr>
          <a:xfrm>
            <a:off x="6516216" y="3212976"/>
            <a:ext cx="1080120" cy="79208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8" action="ppaction://hlinksldjump" highlightClick="1"/>
          </p:cNvPr>
          <p:cNvSpPr/>
          <p:nvPr/>
        </p:nvSpPr>
        <p:spPr>
          <a:xfrm>
            <a:off x="7812360" y="3212976"/>
            <a:ext cx="1080120" cy="792088"/>
          </a:xfrm>
          <a:prstGeom prst="actionButtonBlank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39700" h="139700"/>
            <a:bevelB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5076056" y="314096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0 )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256490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(0; 0) и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0)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1988840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( 1,5;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141277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445250" y="476250"/>
          <a:ext cx="21844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3" imgW="23469600" imgH="5486400" progId="Equation.3">
                  <p:embed/>
                </p:oleObj>
              </mc:Choice>
              <mc:Fallback>
                <p:oleObj name="Формула" r:id="rId3" imgW="23469600" imgH="5486400" progId="Equation.3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0" y="476250"/>
                        <a:ext cx="2184400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8" name="Группа 65"/>
          <p:cNvGrpSpPr/>
          <p:nvPr/>
        </p:nvGrpSpPr>
        <p:grpSpPr>
          <a:xfrm>
            <a:off x="5076056" y="378904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далее 75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37966" name="Object 14"/>
          <p:cNvGraphicFramePr>
            <a:graphicFrameLocks noChangeAspect="1"/>
          </p:cNvGraphicFramePr>
          <p:nvPr/>
        </p:nvGraphicFramePr>
        <p:xfrm>
          <a:off x="755576" y="1628800"/>
          <a:ext cx="3638856" cy="4893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GraphC" r:id="rId5" imgW="5572125" imgH="7505700" progId="GraphCtrl.Document">
                  <p:embed/>
                </p:oleObj>
              </mc:Choice>
              <mc:Fallback>
                <p:oleObj name="GraphC" r:id="rId5" imgW="5572125" imgH="7505700" progId="GraphCtrl.Document">
                  <p:embed/>
                  <p:pic>
                    <p:nvPicPr>
                      <p:cNvPr id="0" name="Изображение 1843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38856" cy="489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19672" y="2564904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450912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771800" y="2780928"/>
            <a:ext cx="0" cy="18722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23728" y="2780928"/>
            <a:ext cx="64807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699792" y="2708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051720" y="45091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275856" y="45091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483768" y="2924944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915816" y="2924944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18"/>
          <p:cNvGrpSpPr/>
          <p:nvPr/>
        </p:nvGrpSpPr>
        <p:grpSpPr>
          <a:xfrm>
            <a:off x="2699792" y="260648"/>
            <a:ext cx="3456384" cy="1512168"/>
            <a:chOff x="4067944" y="1196752"/>
            <a:chExt cx="3456384" cy="1512168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4067944" y="1196752"/>
              <a:ext cx="3456384" cy="1512168"/>
            </a:xfrm>
            <a:prstGeom prst="wedgeRectCallout">
              <a:avLst>
                <a:gd name="adj1" fmla="val 26302"/>
                <a:gd name="adj2" fmla="val 69779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82" name="Object 6"/>
            <p:cNvGraphicFramePr>
              <a:graphicFrameLocks noChangeAspect="1"/>
            </p:cNvGraphicFramePr>
            <p:nvPr/>
          </p:nvGraphicFramePr>
          <p:xfrm>
            <a:off x="4135809" y="2075285"/>
            <a:ext cx="3290888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7" imgW="35356800" imgH="5791200" progId="Equation.3">
                    <p:embed/>
                  </p:oleObj>
                </mc:Choice>
                <mc:Fallback>
                  <p:oleObj name="Формула" r:id="rId7" imgW="35356800" imgH="57912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35809" y="2075285"/>
                          <a:ext cx="3290888" cy="581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6181" name="Object 5"/>
            <p:cNvGraphicFramePr>
              <a:graphicFrameLocks noChangeAspect="1"/>
            </p:cNvGraphicFramePr>
            <p:nvPr/>
          </p:nvGraphicFramePr>
          <p:xfrm>
            <a:off x="4497759" y="1197397"/>
            <a:ext cx="2555875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7" name="Формула" r:id="rId9" imgW="28956000" imgH="9448800" progId="Equation.3">
                    <p:embed/>
                  </p:oleObj>
                </mc:Choice>
                <mc:Fallback>
                  <p:oleObj name="Формула" r:id="rId9" imgW="28956000" imgH="9448800" progId="Equation.3">
                    <p:embed/>
                    <p:pic>
                      <p:nvPicPr>
                        <p:cNvPr id="0" name="Изображение 184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97759" y="1197397"/>
                          <a:ext cx="2555875" cy="901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44"/>
          <p:cNvGrpSpPr/>
          <p:nvPr/>
        </p:nvGrpSpPr>
        <p:grpSpPr>
          <a:xfrm>
            <a:off x="3419872" y="1052736"/>
            <a:ext cx="2520280" cy="1512168"/>
            <a:chOff x="4427984" y="1781200"/>
            <a:chExt cx="2520280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4427984" y="1781200"/>
              <a:ext cx="2520280" cy="1512168"/>
            </a:xfrm>
            <a:prstGeom prst="wedgeRectCallout">
              <a:avLst>
                <a:gd name="adj1" fmla="val 30720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4860032" y="1853208"/>
            <a:ext cx="1760538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Формула" r:id="rId11" imgW="18897600" imgH="4876800" progId="Equation.3">
                    <p:embed/>
                  </p:oleObj>
                </mc:Choice>
                <mc:Fallback>
                  <p:oleObj name="Формула" r:id="rId11" imgW="18897600" imgH="4876800" progId="Equation.3">
                    <p:embed/>
                    <p:pic>
                      <p:nvPicPr>
                        <p:cNvPr id="0" name="Изображение 184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860032" y="1853208"/>
                          <a:ext cx="1760538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4644008" y="2285256"/>
            <a:ext cx="2088232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9" name="Формула" r:id="rId13" imgW="19202400" imgH="5181600" progId="Equation.3">
                    <p:embed/>
                  </p:oleObj>
                </mc:Choice>
                <mc:Fallback>
                  <p:oleObj name="Формула" r:id="rId13" imgW="19202400" imgH="5181600" progId="Equation.3">
                    <p:embed/>
                    <p:pic>
                      <p:nvPicPr>
                        <p:cNvPr id="0" name="Изображение 184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644008" y="2285256"/>
                          <a:ext cx="2088232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4657203" y="2717751"/>
            <a:ext cx="938213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0" name="Формула" r:id="rId15" imgW="10058400" imgH="5181600" progId="Equation.3">
                    <p:embed/>
                  </p:oleObj>
                </mc:Choice>
                <mc:Fallback>
                  <p:oleObj name="Формула" r:id="rId15" imgW="10058400" imgH="5181600" progId="Equation.3">
                    <p:embed/>
                    <p:pic>
                      <p:nvPicPr>
                        <p:cNvPr id="0" name="Изображение 184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657203" y="2717751"/>
                          <a:ext cx="938213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5868144" y="2717304"/>
            <a:ext cx="879475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Формула" r:id="rId17" imgW="9448800" imgH="5181600" progId="Equation.3">
                    <p:embed/>
                  </p:oleObj>
                </mc:Choice>
                <mc:Fallback>
                  <p:oleObj name="Формула" r:id="rId17" imgW="9448800" imgH="5181600" progId="Equation.3">
                    <p:embed/>
                    <p:pic>
                      <p:nvPicPr>
                        <p:cNvPr id="0" name="Изображение 184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868144" y="2717304"/>
                          <a:ext cx="879475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2" grpId="0"/>
      <p:bldP spid="33" grpId="0"/>
      <p:bldP spid="30" grpId="0" animBg="1"/>
      <p:bldP spid="56" grpId="0" animBg="1"/>
      <p:bldP spid="57" grpId="0" animBg="1"/>
      <p:bldP spid="67" grpId="0" animBg="1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у(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max)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у(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445250" y="476250"/>
          <a:ext cx="21844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Формула" r:id="rId3" imgW="23469600" imgH="5486400" progId="Equation.3">
                  <p:embed/>
                </p:oleObj>
              </mc:Choice>
              <mc:Fallback>
                <p:oleObj name="Формула" r:id="rId3" imgW="23469600" imgH="5486400" progId="Equation.3">
                  <p:embed/>
                  <p:pic>
                    <p:nvPicPr>
                      <p:cNvPr id="0" name="Изображение 1945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0" y="476250"/>
                        <a:ext cx="2184400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далее 75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37966" name="Object 14"/>
          <p:cNvGraphicFramePr>
            <a:graphicFrameLocks noChangeAspect="1"/>
          </p:cNvGraphicFramePr>
          <p:nvPr/>
        </p:nvGraphicFramePr>
        <p:xfrm>
          <a:off x="755576" y="1628800"/>
          <a:ext cx="3638856" cy="4893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GraphC" r:id="rId5" imgW="5572125" imgH="7505700" progId="GraphCtrl.Document">
                  <p:embed/>
                </p:oleObj>
              </mc:Choice>
              <mc:Fallback>
                <p:oleObj name="GraphC" r:id="rId5" imgW="5572125" imgH="7505700" progId="GraphCtrl.Document">
                  <p:embed/>
                  <p:pic>
                    <p:nvPicPr>
                      <p:cNvPr id="0" name="Изображение 1945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38856" cy="489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19672" y="2564904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450912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771800" y="2780928"/>
            <a:ext cx="0" cy="18722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123728" y="2780928"/>
            <a:ext cx="648072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2699792" y="27089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051720" y="45091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275856" y="450912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483768" y="2924944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915816" y="2924944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76056" y="1412776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у(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020272" y="1412776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у(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364088" y="339943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364088" y="467587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39"/>
          <p:cNvGrpSpPr/>
          <p:nvPr/>
        </p:nvGrpSpPr>
        <p:grpSpPr>
          <a:xfrm>
            <a:off x="5364088" y="3395654"/>
            <a:ext cx="1152128" cy="908441"/>
            <a:chOff x="1835696" y="908720"/>
            <a:chExt cx="1440160" cy="1196473"/>
          </a:xfrm>
        </p:grpSpPr>
        <p:sp>
          <p:nvSpPr>
            <p:cNvPr id="70" name="Овал 69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74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75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633428"/>
            <a:ext cx="1118782" cy="1118782"/>
          </a:xfrm>
          <a:prstGeom prst="rect">
            <a:avLst/>
          </a:prstGeom>
          <a:noFill/>
        </p:spPr>
      </p:pic>
      <p:sp>
        <p:nvSpPr>
          <p:cNvPr id="78" name="Прямоугольник 77"/>
          <p:cNvSpPr/>
          <p:nvPr/>
        </p:nvSpPr>
        <p:spPr>
          <a:xfrm>
            <a:off x="5292080" y="4623574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292080" y="4653136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292080" y="3347138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292080" y="3356992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364088" y="213285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3" name="Группа 39"/>
          <p:cNvGrpSpPr/>
          <p:nvPr/>
        </p:nvGrpSpPr>
        <p:grpSpPr>
          <a:xfrm>
            <a:off x="5364088" y="2129072"/>
            <a:ext cx="1152128" cy="908441"/>
            <a:chOff x="1835696" y="908720"/>
            <a:chExt cx="1440160" cy="1196473"/>
          </a:xfrm>
        </p:grpSpPr>
        <p:sp>
          <p:nvSpPr>
            <p:cNvPr id="84" name="Овал 83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86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87" name="Прямоугольник 86"/>
          <p:cNvSpPr/>
          <p:nvPr/>
        </p:nvSpPr>
        <p:spPr>
          <a:xfrm>
            <a:off x="5292080" y="2080556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292080" y="2060848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308304" y="469558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308304" y="337973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39"/>
          <p:cNvGrpSpPr/>
          <p:nvPr/>
        </p:nvGrpSpPr>
        <p:grpSpPr>
          <a:xfrm>
            <a:off x="7308304" y="4691798"/>
            <a:ext cx="1152128" cy="908441"/>
            <a:chOff x="1835696" y="908720"/>
            <a:chExt cx="1440160" cy="1196473"/>
          </a:xfrm>
        </p:grpSpPr>
        <p:sp>
          <p:nvSpPr>
            <p:cNvPr id="92" name="Овал 91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94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pic>
        <p:nvPicPr>
          <p:cNvPr id="95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3337284"/>
            <a:ext cx="1118782" cy="1118782"/>
          </a:xfrm>
          <a:prstGeom prst="rect">
            <a:avLst/>
          </a:prstGeom>
          <a:noFill/>
        </p:spPr>
      </p:pic>
      <p:sp>
        <p:nvSpPr>
          <p:cNvPr id="96" name="Прямоугольник 95"/>
          <p:cNvSpPr/>
          <p:nvPr/>
        </p:nvSpPr>
        <p:spPr>
          <a:xfrm>
            <a:off x="7236296" y="3327430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236296" y="3356992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236296" y="4643282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236296" y="4653136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308304" y="213285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1" name="Группа 39"/>
          <p:cNvGrpSpPr/>
          <p:nvPr/>
        </p:nvGrpSpPr>
        <p:grpSpPr>
          <a:xfrm>
            <a:off x="7308304" y="2129072"/>
            <a:ext cx="1152128" cy="908441"/>
            <a:chOff x="1835696" y="908720"/>
            <a:chExt cx="1440160" cy="1196473"/>
          </a:xfrm>
        </p:grpSpPr>
        <p:sp>
          <p:nvSpPr>
            <p:cNvPr id="102" name="Овал 101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04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05" name="Прямоугольник 104"/>
          <p:cNvSpPr/>
          <p:nvPr/>
        </p:nvSpPr>
        <p:spPr>
          <a:xfrm>
            <a:off x="7236296" y="2080556"/>
            <a:ext cx="1212766" cy="105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236296" y="2060848"/>
            <a:ext cx="1212766" cy="1056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80" grpId="0" animBg="1"/>
      <p:bldP spid="80" grpId="1" animBg="1"/>
      <p:bldP spid="87" grpId="0" animBg="1"/>
      <p:bldP spid="87" grpId="1" animBg="1"/>
      <p:bldP spid="96" grpId="0" animBg="1"/>
      <p:bldP spid="96" grpId="1" animBg="1"/>
      <p:bldP spid="98" grpId="0" animBg="1"/>
      <p:bldP spid="98" grpId="1" animBg="1"/>
      <p:bldP spid="105" grpId="0" animBg="1"/>
      <p:bldP spid="10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функции, 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область её значений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445250" y="476250"/>
          <a:ext cx="21844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Формула" r:id="rId3" imgW="23469600" imgH="5486400" progId="Equation.3">
                  <p:embed/>
                </p:oleObj>
              </mc:Choice>
              <mc:Fallback>
                <p:oleObj name="Формула" r:id="rId3" imgW="23469600" imgH="5486400" progId="Equation.3">
                  <p:embed/>
                  <p:pic>
                    <p:nvPicPr>
                      <p:cNvPr id="0" name="Изображение 2048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0" y="476250"/>
                        <a:ext cx="2184400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далее 75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37966" name="Object 14"/>
          <p:cNvGraphicFramePr>
            <a:graphicFrameLocks noChangeAspect="1"/>
          </p:cNvGraphicFramePr>
          <p:nvPr/>
        </p:nvGraphicFramePr>
        <p:xfrm>
          <a:off x="755576" y="1628800"/>
          <a:ext cx="3638856" cy="4893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GraphC" r:id="rId5" imgW="5572125" imgH="7505700" progId="GraphCtrl.Document">
                  <p:embed/>
                </p:oleObj>
              </mc:Choice>
              <mc:Fallback>
                <p:oleObj name="GraphC" r:id="rId5" imgW="5572125" imgH="7505700" progId="GraphCtrl.Document">
                  <p:embed/>
                  <p:pic>
                    <p:nvPicPr>
                      <p:cNvPr id="0" name="Изображение 2048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38856" cy="489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19672" y="2564904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450912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12160" y="206084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084168" y="348130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7" name="Группа 39"/>
          <p:cNvGrpSpPr/>
          <p:nvPr/>
        </p:nvGrpSpPr>
        <p:grpSpPr>
          <a:xfrm>
            <a:off x="6876256" y="3429000"/>
            <a:ext cx="1152128" cy="908441"/>
            <a:chOff x="1835696" y="908720"/>
            <a:chExt cx="1440160" cy="1196473"/>
          </a:xfrm>
        </p:grpSpPr>
        <p:sp>
          <p:nvSpPr>
            <p:cNvPr id="108" name="Овал 107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10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11" name="Прямоугольник 110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1,5]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516216" y="211314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2070702"/>
            <a:ext cx="1118782" cy="1118782"/>
          </a:xfrm>
          <a:prstGeom prst="rect">
            <a:avLst/>
          </a:prstGeom>
          <a:noFill/>
        </p:spPr>
      </p:pic>
      <p:sp>
        <p:nvSpPr>
          <p:cNvPr id="114" name="Прямоугольник 113"/>
          <p:cNvSpPr/>
          <p:nvPr/>
        </p:nvSpPr>
        <p:spPr>
          <a:xfrm>
            <a:off x="6012160" y="206084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[ 0; 3]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84168" y="477744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9" name="Группа 39"/>
          <p:cNvGrpSpPr/>
          <p:nvPr/>
        </p:nvGrpSpPr>
        <p:grpSpPr>
          <a:xfrm>
            <a:off x="6876256" y="4725144"/>
            <a:ext cx="1152128" cy="908441"/>
            <a:chOff x="1835696" y="908720"/>
            <a:chExt cx="1440160" cy="1196473"/>
          </a:xfrm>
        </p:grpSpPr>
        <p:sp>
          <p:nvSpPr>
            <p:cNvPr id="120" name="Овал 119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22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23" name="Прямоугольник 122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55576" y="2780928"/>
            <a:ext cx="3672408" cy="3744416"/>
          </a:xfrm>
          <a:prstGeom prst="rect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4" grpId="0" animBg="1"/>
      <p:bldP spid="114" grpId="1" animBg="1"/>
      <p:bldP spid="123" grpId="0" animBg="1"/>
      <p:bldP spid="123" grpId="1" animBg="1"/>
      <p:bldP spid="1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найдите промежуток убывания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ф-ции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445250" y="476250"/>
          <a:ext cx="21844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3" imgW="23469600" imgH="5486400" progId="Equation.3">
                  <p:embed/>
                </p:oleObj>
              </mc:Choice>
              <mc:Fallback>
                <p:oleObj name="Формула" r:id="rId3" imgW="23469600" imgH="5486400" progId="Equation.3">
                  <p:embed/>
                  <p:pic>
                    <p:nvPicPr>
                      <p:cNvPr id="0" name="Изображение 2150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0" y="476250"/>
                        <a:ext cx="2184400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далее 75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37966" name="Object 14"/>
          <p:cNvGraphicFramePr>
            <a:graphicFrameLocks noChangeAspect="1"/>
          </p:cNvGraphicFramePr>
          <p:nvPr/>
        </p:nvGraphicFramePr>
        <p:xfrm>
          <a:off x="755576" y="1628800"/>
          <a:ext cx="3638856" cy="4893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GraphC" r:id="rId5" imgW="5572125" imgH="7505700" progId="GraphCtrl.Document">
                  <p:embed/>
                </p:oleObj>
              </mc:Choice>
              <mc:Fallback>
                <p:oleObj name="GraphC" r:id="rId5" imgW="5572125" imgH="7505700" progId="GraphCtrl.Document">
                  <p:embed/>
                  <p:pic>
                    <p:nvPicPr>
                      <p:cNvPr id="0" name="Изображение 2150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38856" cy="489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19672" y="2564904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450912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12160" y="206084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084168" y="348130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39"/>
          <p:cNvGrpSpPr/>
          <p:nvPr/>
        </p:nvGrpSpPr>
        <p:grpSpPr>
          <a:xfrm>
            <a:off x="6876256" y="3429000"/>
            <a:ext cx="1152128" cy="908441"/>
            <a:chOff x="1835696" y="908720"/>
            <a:chExt cx="1440160" cy="1196473"/>
          </a:xfrm>
        </p:grpSpPr>
        <p:sp>
          <p:nvSpPr>
            <p:cNvPr id="108" name="Овал 107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10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11" name="Прямоугольник 110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516216" y="2113148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2070702"/>
            <a:ext cx="1118782" cy="1118782"/>
          </a:xfrm>
          <a:prstGeom prst="rect">
            <a:avLst/>
          </a:prstGeom>
          <a:noFill/>
        </p:spPr>
      </p:pic>
      <p:sp>
        <p:nvSpPr>
          <p:cNvPr id="114" name="Прямоугольник 113"/>
          <p:cNvSpPr/>
          <p:nvPr/>
        </p:nvSpPr>
        <p:spPr>
          <a:xfrm>
            <a:off x="6012160" y="2060848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+∞)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84168" y="477744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39"/>
          <p:cNvGrpSpPr/>
          <p:nvPr/>
        </p:nvGrpSpPr>
        <p:grpSpPr>
          <a:xfrm>
            <a:off x="6876256" y="4725144"/>
            <a:ext cx="1152128" cy="908441"/>
            <a:chOff x="1835696" y="908720"/>
            <a:chExt cx="1440160" cy="1196473"/>
          </a:xfrm>
        </p:grpSpPr>
        <p:sp>
          <p:nvSpPr>
            <p:cNvPr id="120" name="Овал 119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22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23" name="Прямоугольник 122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+∞)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1628800"/>
            <a:ext cx="1656184" cy="4968552"/>
          </a:xfrm>
          <a:prstGeom prst="rect">
            <a:avLst/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4" grpId="0" animBg="1"/>
      <p:bldP spid="114" grpId="1" animBg="1"/>
      <p:bldP spid="123" grpId="0" animBg="1"/>
      <p:bldP spid="123" grpId="1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найдите промежуток возрастания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ф-ции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445250" y="476250"/>
          <a:ext cx="21844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3" imgW="23469600" imgH="5486400" progId="Equation.3">
                  <p:embed/>
                </p:oleObj>
              </mc:Choice>
              <mc:Fallback>
                <p:oleObj name="Формула" r:id="rId3" imgW="23469600" imgH="5486400" progId="Equation.3">
                  <p:embed/>
                  <p:pic>
                    <p:nvPicPr>
                      <p:cNvPr id="0" name="Изображение 2252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0" y="476250"/>
                        <a:ext cx="2184400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далее 75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37966" name="Object 14"/>
          <p:cNvGraphicFramePr>
            <a:graphicFrameLocks noChangeAspect="1"/>
          </p:cNvGraphicFramePr>
          <p:nvPr/>
        </p:nvGraphicFramePr>
        <p:xfrm>
          <a:off x="755576" y="1628800"/>
          <a:ext cx="3638856" cy="4893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GraphC" r:id="rId5" imgW="5572125" imgH="7505700" progId="GraphCtrl.Document">
                  <p:embed/>
                </p:oleObj>
              </mc:Choice>
              <mc:Fallback>
                <p:oleObj name="GraphC" r:id="rId5" imgW="5572125" imgH="7505700" progId="GraphCtrl.Document">
                  <p:embed/>
                  <p:pic>
                    <p:nvPicPr>
                      <p:cNvPr id="0" name="Изображение 2253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38856" cy="489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19672" y="2564904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450912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12160" y="4653136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084168" y="348130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39"/>
          <p:cNvGrpSpPr/>
          <p:nvPr/>
        </p:nvGrpSpPr>
        <p:grpSpPr>
          <a:xfrm>
            <a:off x="6876256" y="3429000"/>
            <a:ext cx="1152128" cy="908441"/>
            <a:chOff x="1835696" y="908720"/>
            <a:chExt cx="1440160" cy="1196473"/>
          </a:xfrm>
        </p:grpSpPr>
        <p:sp>
          <p:nvSpPr>
            <p:cNvPr id="108" name="Овал 107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10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11" name="Прямоугольник 110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516216" y="470543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662990"/>
            <a:ext cx="1118782" cy="1118782"/>
          </a:xfrm>
          <a:prstGeom prst="rect">
            <a:avLst/>
          </a:prstGeom>
          <a:noFill/>
        </p:spPr>
      </p:pic>
      <p:sp>
        <p:nvSpPr>
          <p:cNvPr id="114" name="Прямоугольник 113"/>
          <p:cNvSpPr/>
          <p:nvPr/>
        </p:nvSpPr>
        <p:spPr>
          <a:xfrm>
            <a:off x="6012160" y="4653136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–∞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012160" y="4653136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012160" y="335699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084168" y="218515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39"/>
          <p:cNvGrpSpPr/>
          <p:nvPr/>
        </p:nvGrpSpPr>
        <p:grpSpPr>
          <a:xfrm>
            <a:off x="6876256" y="2132856"/>
            <a:ext cx="1152128" cy="908441"/>
            <a:chOff x="1835696" y="908720"/>
            <a:chExt cx="1440160" cy="1196473"/>
          </a:xfrm>
        </p:grpSpPr>
        <p:sp>
          <p:nvSpPr>
            <p:cNvPr id="120" name="Овал 119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122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123" name="Прямоугольник 122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012160" y="206084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3568" y="1628800"/>
            <a:ext cx="2088232" cy="4896544"/>
          </a:xfrm>
          <a:prstGeom prst="rect">
            <a:avLst/>
          </a:pr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4" grpId="0" animBg="1"/>
      <p:bldP spid="114" grpId="1" animBg="1"/>
      <p:bldP spid="123" grpId="0" animBg="1"/>
      <p:bldP spid="123" grpId="1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найдите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множество решений неравенства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445250" y="476250"/>
          <a:ext cx="21844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Формула" r:id="rId3" imgW="23469600" imgH="5486400" progId="Equation.3">
                  <p:embed/>
                </p:oleObj>
              </mc:Choice>
              <mc:Fallback>
                <p:oleObj name="Формула" r:id="rId3" imgW="23469600" imgH="5486400" progId="Equation.3">
                  <p:embed/>
                  <p:pic>
                    <p:nvPicPr>
                      <p:cNvPr id="0" name="Изображение 235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0" y="476250"/>
                        <a:ext cx="2184400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956376" y="5949280"/>
            <a:ext cx="100811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далее 75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37966" name="Object 14"/>
          <p:cNvGraphicFramePr>
            <a:graphicFrameLocks noChangeAspect="1"/>
          </p:cNvGraphicFramePr>
          <p:nvPr/>
        </p:nvGraphicFramePr>
        <p:xfrm>
          <a:off x="755576" y="1628800"/>
          <a:ext cx="3638856" cy="4893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GraphC" r:id="rId5" imgW="5572125" imgH="7505700" progId="GraphCtrl.Document">
                  <p:embed/>
                </p:oleObj>
              </mc:Choice>
              <mc:Fallback>
                <p:oleObj name="GraphC" r:id="rId5" imgW="5572125" imgH="7505700" progId="GraphCtrl.Document">
                  <p:embed/>
                  <p:pic>
                    <p:nvPicPr>
                      <p:cNvPr id="0" name="Изображение 2355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38856" cy="489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19672" y="2564904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450912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24128" y="1340768"/>
            <a:ext cx="302433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940152" y="479715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12160" y="4921460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39"/>
          <p:cNvGrpSpPr/>
          <p:nvPr/>
        </p:nvGrpSpPr>
        <p:grpSpPr>
          <a:xfrm>
            <a:off x="6804248" y="4869160"/>
            <a:ext cx="1152128" cy="908441"/>
            <a:chOff x="1835696" y="908720"/>
            <a:chExt cx="1440160" cy="1196473"/>
          </a:xfrm>
        </p:grpSpPr>
        <p:sp>
          <p:nvSpPr>
            <p:cNvPr id="49" name="Овал 48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51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53" name="Прямоугольник 52"/>
          <p:cNvSpPr/>
          <p:nvPr/>
        </p:nvSpPr>
        <p:spPr>
          <a:xfrm>
            <a:off x="5940152" y="4797152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x ≤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40152" y="479715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195736" y="1628800"/>
            <a:ext cx="1152128" cy="2952328"/>
          </a:xfrm>
          <a:prstGeom prst="rect">
            <a:avLst/>
          </a:prstGeom>
          <a:solidFill>
            <a:schemeClr val="accent5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940152" y="220486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444208" y="225716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214718"/>
            <a:ext cx="1118782" cy="1118782"/>
          </a:xfrm>
          <a:prstGeom prst="rect">
            <a:avLst/>
          </a:prstGeom>
          <a:noFill/>
        </p:spPr>
      </p:pic>
      <p:sp>
        <p:nvSpPr>
          <p:cNvPr id="71" name="Прямоугольник 70"/>
          <p:cNvSpPr/>
          <p:nvPr/>
        </p:nvSpPr>
        <p:spPr>
          <a:xfrm>
            <a:off x="5940152" y="220486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40152" y="220486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40152" y="350100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12160" y="362531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39"/>
          <p:cNvGrpSpPr/>
          <p:nvPr/>
        </p:nvGrpSpPr>
        <p:grpSpPr>
          <a:xfrm>
            <a:off x="6804248" y="3573016"/>
            <a:ext cx="1152128" cy="908441"/>
            <a:chOff x="1835696" y="908720"/>
            <a:chExt cx="1440160" cy="1196473"/>
          </a:xfrm>
        </p:grpSpPr>
        <p:sp>
          <p:nvSpPr>
            <p:cNvPr id="80" name="Овал 79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82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84" name="Прямоугольник 83"/>
          <p:cNvSpPr/>
          <p:nvPr/>
        </p:nvSpPr>
        <p:spPr>
          <a:xfrm>
            <a:off x="5940152" y="350100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x &lt;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940152" y="350100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67" grpId="0" animBg="1"/>
      <p:bldP spid="71" grpId="0" animBg="1"/>
      <p:bldP spid="71" grpId="1" animBg="1"/>
      <p:bldP spid="84" grpId="0" animBg="1"/>
      <p:bldP spid="8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5"/>
          <p:cNvGrpSpPr/>
          <p:nvPr/>
        </p:nvGrpSpPr>
        <p:grpSpPr>
          <a:xfrm>
            <a:off x="683568" y="1556792"/>
            <a:ext cx="3744416" cy="5040560"/>
            <a:chOff x="683568" y="1268760"/>
            <a:chExt cx="3744416" cy="504056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83568" y="1268760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737116" y="1340769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737116" y="1340769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график найдите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множество решений неравенства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445250" y="476250"/>
          <a:ext cx="21844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Формула" r:id="rId3" imgW="23469600" imgH="5486400" progId="Equation.3">
                  <p:embed/>
                </p:oleObj>
              </mc:Choice>
              <mc:Fallback>
                <p:oleObj name="Формула" r:id="rId3" imgW="23469600" imgH="5486400" progId="Equation.3">
                  <p:embed/>
                  <p:pic>
                    <p:nvPicPr>
                      <p:cNvPr id="0" name="Изображение 2457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45250" y="476250"/>
                        <a:ext cx="2184400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404664"/>
            <a:ext cx="244827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755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63796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637966" name="Object 14"/>
          <p:cNvGraphicFramePr>
            <a:graphicFrameLocks noChangeAspect="1"/>
          </p:cNvGraphicFramePr>
          <p:nvPr/>
        </p:nvGraphicFramePr>
        <p:xfrm>
          <a:off x="755576" y="1628800"/>
          <a:ext cx="3638856" cy="4893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GraphC" r:id="rId5" imgW="5572125" imgH="7505700" progId="GraphCtrl.Document">
                  <p:embed/>
                </p:oleObj>
              </mc:Choice>
              <mc:Fallback>
                <p:oleObj name="GraphC" r:id="rId5" imgW="5572125" imgH="7505700" progId="GraphCtrl.Document">
                  <p:embed/>
                  <p:pic>
                    <p:nvPicPr>
                      <p:cNvPr id="0" name="Изображение 2457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628800"/>
                        <a:ext cx="3638856" cy="48932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19672" y="2564904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3768" y="450912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24128" y="1340768"/>
            <a:ext cx="302433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940152" y="220486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444208" y="2257164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214718"/>
            <a:ext cx="1118782" cy="1118782"/>
          </a:xfrm>
          <a:prstGeom prst="rect">
            <a:avLst/>
          </a:prstGeom>
          <a:noFill/>
        </p:spPr>
      </p:pic>
      <p:sp>
        <p:nvSpPr>
          <p:cNvPr id="71" name="Прямоугольник 70"/>
          <p:cNvSpPr/>
          <p:nvPr/>
        </p:nvSpPr>
        <p:spPr>
          <a:xfrm>
            <a:off x="5940152" y="2204864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40152" y="2204864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940152" y="350100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12160" y="3625316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39"/>
          <p:cNvGrpSpPr/>
          <p:nvPr/>
        </p:nvGrpSpPr>
        <p:grpSpPr>
          <a:xfrm>
            <a:off x="6804248" y="3573016"/>
            <a:ext cx="1152128" cy="908441"/>
            <a:chOff x="1835696" y="908720"/>
            <a:chExt cx="1440160" cy="1196473"/>
          </a:xfrm>
        </p:grpSpPr>
        <p:sp>
          <p:nvSpPr>
            <p:cNvPr id="80" name="Овал 79"/>
            <p:cNvSpPr/>
            <p:nvPr/>
          </p:nvSpPr>
          <p:spPr>
            <a:xfrm>
              <a:off x="2267744" y="1412776"/>
              <a:ext cx="576064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Picture 4" descr="https://st2.depositphotos.com/1967477/7519/v/950/depositphotos_75191371-stock-illustration-cartoon-dislike-smile-emoticon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1247221"/>
              <a:ext cx="1224136" cy="857972"/>
            </a:xfrm>
            <a:prstGeom prst="rect">
              <a:avLst/>
            </a:prstGeom>
            <a:noFill/>
          </p:spPr>
        </p:pic>
        <p:pic>
          <p:nvPicPr>
            <p:cNvPr id="82" name="Picture 6" descr="http://diysolarpanelsv.com/images/graduation-cap-clipart-transparent-background-28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79712" y="908720"/>
              <a:ext cx="1296144" cy="720081"/>
            </a:xfrm>
            <a:prstGeom prst="rect">
              <a:avLst/>
            </a:prstGeom>
            <a:noFill/>
          </p:spPr>
        </p:pic>
      </p:grpSp>
      <p:sp>
        <p:nvSpPr>
          <p:cNvPr id="84" name="Прямоугольник 83"/>
          <p:cNvSpPr/>
          <p:nvPr/>
        </p:nvSpPr>
        <p:spPr>
          <a:xfrm>
            <a:off x="5940152" y="3501008"/>
            <a:ext cx="259228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 x ≤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940152" y="3501008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40152" y="4797152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44208" y="4849452"/>
            <a:ext cx="1091490" cy="93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2" descr="http://www.i2symbol.com/pictures/emojis/7/f/d/d/7fdd853b32a40e80734857274f79c89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807006"/>
            <a:ext cx="1118782" cy="1118782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5940152" y="4797152"/>
            <a:ext cx="2580918" cy="1056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940152" y="4797152"/>
            <a:ext cx="2592288" cy="105662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5576" y="4581128"/>
            <a:ext cx="1368152" cy="1944216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347864" y="4581128"/>
            <a:ext cx="1008112" cy="1944216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020272" y="5949280"/>
            <a:ext cx="194421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домой 60">
            <a:hlinkClick r:id="rId10" action="ppaction://hlinksldjump" highlightClick="1"/>
          </p:cNvPr>
          <p:cNvSpPr/>
          <p:nvPr/>
        </p:nvSpPr>
        <p:spPr>
          <a:xfrm>
            <a:off x="7164288" y="609329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84" grpId="0" animBg="1"/>
      <p:bldP spid="84" grpId="1" animBg="1"/>
      <p:bldP spid="54" grpId="0" animBg="1"/>
      <p:bldP spid="54" grpId="1" animBg="1"/>
      <p:bldP spid="56" grpId="0" animBg="1"/>
      <p:bldP spid="5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Построив в одной системе координат графики функций, определите количество корней уравнения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273630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87624" y="1340768"/>
          <a:ext cx="23272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Формула" r:id="rId1" imgW="24993600" imgH="9448800" progId="Equation.3">
                  <p:embed/>
                </p:oleObj>
              </mc:Choice>
              <mc:Fallback>
                <p:oleObj name="Формула" r:id="rId1" imgW="24993600" imgH="9448800" progId="Equation.3">
                  <p:embed/>
                  <p:pic>
                    <p:nvPicPr>
                      <p:cNvPr id="0" name="Изображение 256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624" y="1340768"/>
                        <a:ext cx="2327275" cy="947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1340768"/>
            <a:ext cx="273630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23928" y="1340768"/>
            <a:ext cx="2952328" cy="936104"/>
            <a:chOff x="3923928" y="1340768"/>
            <a:chExt cx="2952328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23928" y="1340768"/>
              <a:ext cx="295232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9571" name="Object 3"/>
            <p:cNvGraphicFramePr>
              <a:graphicFrameLocks noChangeAspect="1"/>
            </p:cNvGraphicFramePr>
            <p:nvPr/>
          </p:nvGraphicFramePr>
          <p:xfrm>
            <a:off x="4067944" y="1556792"/>
            <a:ext cx="2667000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3" imgW="28651200" imgH="5486400" progId="Equation.3">
                    <p:embed/>
                  </p:oleObj>
                </mc:Choice>
                <mc:Fallback>
                  <p:oleObj name="Формула" r:id="rId3" imgW="28651200" imgH="54864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67944" y="1556792"/>
                          <a:ext cx="2667000" cy="5508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14"/>
          <p:cNvGrpSpPr/>
          <p:nvPr/>
        </p:nvGrpSpPr>
        <p:grpSpPr>
          <a:xfrm>
            <a:off x="7020272" y="1340768"/>
            <a:ext cx="1872208" cy="947738"/>
            <a:chOff x="7020272" y="1340768"/>
            <a:chExt cx="1872208" cy="947738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020272" y="1340768"/>
              <a:ext cx="187220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9572" name="Object 4"/>
            <p:cNvGraphicFramePr>
              <a:graphicFrameLocks noChangeAspect="1"/>
            </p:cNvGraphicFramePr>
            <p:nvPr/>
          </p:nvGraphicFramePr>
          <p:xfrm>
            <a:off x="7308304" y="1340768"/>
            <a:ext cx="1276350" cy="947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5" imgW="13716000" imgH="9448800" progId="Equation.3">
                    <p:embed/>
                  </p:oleObj>
                </mc:Choice>
                <mc:Fallback>
                  <p:oleObj name="Формула" r:id="rId5" imgW="13716000" imgH="94488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308304" y="1340768"/>
                          <a:ext cx="1276350" cy="9477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3923928" y="1340768"/>
            <a:ext cx="295232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1340768"/>
            <a:ext cx="187220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95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495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495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411760" y="2492896"/>
            <a:ext cx="5400600" cy="4032448"/>
            <a:chOff x="2411760" y="2492896"/>
            <a:chExt cx="5400600" cy="403244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411760" y="2492896"/>
              <a:ext cx="5400600" cy="4032448"/>
            </a:xfrm>
            <a:prstGeom prst="rect">
              <a:avLst/>
            </a:prstGeom>
            <a:solidFill>
              <a:schemeClr val="bg1"/>
            </a:solidFill>
            <a:ln w="1016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49577" name="Object 9"/>
            <p:cNvGraphicFramePr>
              <a:graphicFrameLocks noChangeAspect="1"/>
            </p:cNvGraphicFramePr>
            <p:nvPr/>
          </p:nvGraphicFramePr>
          <p:xfrm>
            <a:off x="2483768" y="2564904"/>
            <a:ext cx="5184576" cy="3909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GraphC" r:id="rId7" imgW="9944100" imgH="7505700" progId="GraphCtrl.Document">
                    <p:embed/>
                  </p:oleObj>
                </mc:Choice>
                <mc:Fallback>
                  <p:oleObj name="GraphC" r:id="rId7" imgW="9944100" imgH="7505700" progId="GraphCtrl.Document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83768" y="2564904"/>
                          <a:ext cx="5184576" cy="39095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95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49579" name="Object 11"/>
          <p:cNvGraphicFramePr>
            <a:graphicFrameLocks noChangeAspect="1"/>
          </p:cNvGraphicFramePr>
          <p:nvPr/>
        </p:nvGraphicFramePr>
        <p:xfrm>
          <a:off x="2484438" y="2582863"/>
          <a:ext cx="5183187" cy="391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GraphC" r:id="rId9" imgW="9944100" imgH="7505700" progId="GraphCtrl.Document">
                  <p:embed/>
                </p:oleObj>
              </mc:Choice>
              <mc:Fallback>
                <p:oleObj name="GraphC" r:id="rId9" imgW="9944100" imgH="7505700" progId="GraphCtrl.Document">
                  <p:embed/>
                  <p:pic>
                    <p:nvPicPr>
                      <p:cNvPr id="0" name="Изображение 2560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4438" y="2582863"/>
                        <a:ext cx="5183187" cy="39100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5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49581" name="Object 13"/>
          <p:cNvGraphicFramePr>
            <a:graphicFrameLocks noChangeAspect="1"/>
          </p:cNvGraphicFramePr>
          <p:nvPr/>
        </p:nvGraphicFramePr>
        <p:xfrm>
          <a:off x="2468270" y="2564904"/>
          <a:ext cx="5272081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GraphC" r:id="rId11" imgW="9944100" imgH="7505700" progId="GraphCtrl.Document">
                  <p:embed/>
                </p:oleObj>
              </mc:Choice>
              <mc:Fallback>
                <p:oleObj name="GraphC" r:id="rId11" imgW="9944100" imgH="7505700" progId="GraphCtrl.Document">
                  <p:embed/>
                  <p:pic>
                    <p:nvPicPr>
                      <p:cNvPr id="0" name="Изображение 25605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68270" y="2564904"/>
                        <a:ext cx="5272081" cy="38884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020272" y="2348880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корня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20272" y="2348880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20272" y="2348880"/>
            <a:ext cx="1872208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923928" y="6093296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99992" y="3501008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580112" y="378904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13" action="ppaction://hlinksldjump" highlightClick="1"/>
          </p:cNvPr>
          <p:cNvSpPr/>
          <p:nvPr/>
        </p:nvSpPr>
        <p:spPr>
          <a:xfrm>
            <a:off x="8100392" y="551723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213285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4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4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9" grpId="0" animBg="1"/>
      <p:bldP spid="29" grpId="1" animBg="1"/>
      <p:bldP spid="30" grpId="0" animBg="1"/>
      <p:bldP spid="30" grpId="1" animBg="1"/>
      <p:bldP spid="32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Построив в одной системе координат графики функций, определите количество корней уравнения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8"/>
            <a:ext cx="273630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187624" y="1340768"/>
          <a:ext cx="23272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1" imgW="24993600" imgH="9448800" progId="Equation.3">
                  <p:embed/>
                </p:oleObj>
              </mc:Choice>
              <mc:Fallback>
                <p:oleObj name="Формула" r:id="rId1" imgW="24993600" imgH="94488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624" y="1340768"/>
                        <a:ext cx="2327275" cy="947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3608" y="1340768"/>
            <a:ext cx="2736304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10"/>
          <p:cNvGrpSpPr/>
          <p:nvPr/>
        </p:nvGrpSpPr>
        <p:grpSpPr>
          <a:xfrm>
            <a:off x="3923928" y="1340768"/>
            <a:ext cx="2952328" cy="936104"/>
            <a:chOff x="3923928" y="1340768"/>
            <a:chExt cx="2952328" cy="93610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923928" y="1340768"/>
              <a:ext cx="295232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9571" name="Object 3"/>
            <p:cNvGraphicFramePr>
              <a:graphicFrameLocks noChangeAspect="1"/>
            </p:cNvGraphicFramePr>
            <p:nvPr/>
          </p:nvGraphicFramePr>
          <p:xfrm>
            <a:off x="4151313" y="1557338"/>
            <a:ext cx="2497137" cy="550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3" imgW="26822400" imgH="5486400" progId="Equation.3">
                    <p:embed/>
                  </p:oleObj>
                </mc:Choice>
                <mc:Fallback>
                  <p:oleObj name="Формула" r:id="rId3" imgW="26822400" imgH="54864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151313" y="1557338"/>
                          <a:ext cx="2497137" cy="5508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14"/>
          <p:cNvGrpSpPr/>
          <p:nvPr/>
        </p:nvGrpSpPr>
        <p:grpSpPr>
          <a:xfrm>
            <a:off x="7020272" y="1340768"/>
            <a:ext cx="1872208" cy="948407"/>
            <a:chOff x="7020272" y="1340768"/>
            <a:chExt cx="1872208" cy="94840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020272" y="1340768"/>
              <a:ext cx="187220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9572" name="Object 4"/>
            <p:cNvGraphicFramePr>
              <a:graphicFrameLocks noChangeAspect="1"/>
            </p:cNvGraphicFramePr>
            <p:nvPr/>
          </p:nvGraphicFramePr>
          <p:xfrm>
            <a:off x="7196138" y="1341438"/>
            <a:ext cx="1503362" cy="947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5" imgW="16154400" imgH="9448800" progId="Equation.3">
                    <p:embed/>
                  </p:oleObj>
                </mc:Choice>
                <mc:Fallback>
                  <p:oleObj name="Формула" r:id="rId5" imgW="16154400" imgH="94488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96138" y="1341438"/>
                          <a:ext cx="1503362" cy="9477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Прямоугольник 11"/>
          <p:cNvSpPr/>
          <p:nvPr/>
        </p:nvSpPr>
        <p:spPr>
          <a:xfrm>
            <a:off x="3923928" y="1340768"/>
            <a:ext cx="295232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1340768"/>
            <a:ext cx="1872208" cy="9361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95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495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495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495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7495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омой 35">
            <a:hlinkClick r:id="rId7" action="ppaction://hlinksldjump" highlightClick="1"/>
          </p:cNvPr>
          <p:cNvSpPr/>
          <p:nvPr/>
        </p:nvSpPr>
        <p:spPr>
          <a:xfrm>
            <a:off x="8100392" y="5517232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213285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36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2411760" y="2492896"/>
            <a:ext cx="5400600" cy="4032448"/>
            <a:chOff x="2411760" y="2492896"/>
            <a:chExt cx="5400600" cy="403244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411760" y="2492896"/>
              <a:ext cx="5400600" cy="4032448"/>
            </a:xfrm>
            <a:prstGeom prst="rect">
              <a:avLst/>
            </a:prstGeom>
            <a:solidFill>
              <a:schemeClr val="bg1"/>
            </a:solidFill>
            <a:ln w="1016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53672" name="Object 8"/>
            <p:cNvGraphicFramePr>
              <a:graphicFrameLocks noChangeAspect="1"/>
            </p:cNvGraphicFramePr>
            <p:nvPr/>
          </p:nvGraphicFramePr>
          <p:xfrm>
            <a:off x="2483768" y="2564904"/>
            <a:ext cx="5184577" cy="39095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GraphC" r:id="rId8" imgW="9944100" imgH="7505700" progId="GraphCtrl.Document">
                    <p:embed/>
                  </p:oleObj>
                </mc:Choice>
                <mc:Fallback>
                  <p:oleObj name="GraphC" r:id="rId8" imgW="9944100" imgH="7505700" progId="GraphCtrl.Document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483768" y="2564904"/>
                          <a:ext cx="5184577" cy="39095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36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753674" name="Object 10"/>
          <p:cNvGraphicFramePr>
            <a:graphicFrameLocks noChangeAspect="1"/>
          </p:cNvGraphicFramePr>
          <p:nvPr/>
        </p:nvGraphicFramePr>
        <p:xfrm>
          <a:off x="2483768" y="2564904"/>
          <a:ext cx="5184576" cy="390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GraphC" r:id="rId10" imgW="9944100" imgH="7505700" progId="GraphCtrl.Document">
                  <p:embed/>
                </p:oleObj>
              </mc:Choice>
              <mc:Fallback>
                <p:oleObj name="GraphC" r:id="rId10" imgW="9944100" imgH="7505700" progId="GraphCtrl.Document">
                  <p:embed/>
                  <p:pic>
                    <p:nvPicPr>
                      <p:cNvPr id="0" name="Изображение 26628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3768" y="2564904"/>
                        <a:ext cx="5184576" cy="390951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676" name="Object 12"/>
          <p:cNvGraphicFramePr>
            <a:graphicFrameLocks noChangeAspect="1"/>
          </p:cNvGraphicFramePr>
          <p:nvPr/>
        </p:nvGraphicFramePr>
        <p:xfrm>
          <a:off x="2483768" y="2564904"/>
          <a:ext cx="5184576" cy="391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GraphC" r:id="rId12" imgW="9944100" imgH="7505700" progId="GraphCtrl.Document">
                  <p:embed/>
                </p:oleObj>
              </mc:Choice>
              <mc:Fallback>
                <p:oleObj name="GraphC" r:id="rId12" imgW="9944100" imgH="7505700" progId="GraphCtrl.Document">
                  <p:embed/>
                  <p:pic>
                    <p:nvPicPr>
                      <p:cNvPr id="0" name="Изображение 26629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83768" y="2564904"/>
                        <a:ext cx="5184576" cy="39100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020272" y="2348880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корень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20272" y="2348880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20272" y="2348880"/>
            <a:ext cx="1872208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779912" y="378904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5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75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9" grpId="0" animBg="1"/>
      <p:bldP spid="29" grpId="1" animBg="1"/>
      <p:bldP spid="30" grpId="0" animBg="1"/>
      <p:bldP spid="30" grpId="1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2008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область значений и промежутки возрастания и убывания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260648"/>
            <a:ext cx="960107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1052736"/>
            <a:ext cx="960107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8384" y="980728"/>
            <a:ext cx="960107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1" y="1556792"/>
            <a:ext cx="312413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47664" y="1628800"/>
          <a:ext cx="25922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Формула" r:id="rId1" imgW="28346400" imgH="5486400" progId="Equation.3">
                  <p:embed/>
                </p:oleObj>
              </mc:Choice>
              <mc:Fallback>
                <p:oleObj name="Формула" r:id="rId1" imgW="28346400" imgH="5486400" progId="Equation.3">
                  <p:embed/>
                  <p:pic>
                    <p:nvPicPr>
                      <p:cNvPr id="0" name="Изображение 276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7664" y="1628800"/>
                        <a:ext cx="2592288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59632" y="1556792"/>
            <a:ext cx="312413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99695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42088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11560" y="3573016"/>
            <a:ext cx="3816424" cy="519113"/>
            <a:chOff x="611560" y="3356992"/>
            <a:chExt cx="3816424" cy="51911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1560" y="3356992"/>
              <a:ext cx="381642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6917" name="Object 5"/>
            <p:cNvGraphicFramePr>
              <a:graphicFrameLocks noChangeAspect="1"/>
            </p:cNvGraphicFramePr>
            <p:nvPr/>
          </p:nvGraphicFramePr>
          <p:xfrm>
            <a:off x="899592" y="3356992"/>
            <a:ext cx="324036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Формула" r:id="rId3" imgW="25908000" imgH="5181600" progId="Equation.3">
                    <p:embed/>
                  </p:oleObj>
                </mc:Choice>
                <mc:Fallback>
                  <p:oleObj name="Формула" r:id="rId3" imgW="25908000" imgH="5181600" progId="Equation.3">
                    <p:embed/>
                    <p:pic>
                      <p:nvPicPr>
                        <p:cNvPr id="0" name="Изображение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99592" y="3356992"/>
                          <a:ext cx="3240360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Прямоугольник 18"/>
          <p:cNvSpPr/>
          <p:nvPr/>
        </p:nvSpPr>
        <p:spPr>
          <a:xfrm>
            <a:off x="611560" y="4149080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Убывает на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472514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Возраст. на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18"/>
          <p:cNvGrpSpPr/>
          <p:nvPr/>
        </p:nvGrpSpPr>
        <p:grpSpPr>
          <a:xfrm>
            <a:off x="107504" y="4681538"/>
            <a:ext cx="4320480" cy="1512589"/>
            <a:chOff x="3635896" y="1196331"/>
            <a:chExt cx="4320480" cy="1512589"/>
          </a:xfrm>
        </p:grpSpPr>
        <p:sp>
          <p:nvSpPr>
            <p:cNvPr id="22" name="Прямоугольная выноска 21"/>
            <p:cNvSpPr/>
            <p:nvPr/>
          </p:nvSpPr>
          <p:spPr>
            <a:xfrm>
              <a:off x="3635896" y="1196752"/>
              <a:ext cx="4320480" cy="1512168"/>
            </a:xfrm>
            <a:prstGeom prst="wedgeRectCallout">
              <a:avLst>
                <a:gd name="adj1" fmla="val -35360"/>
                <a:gd name="adj2" fmla="val -139918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3669680" y="2059931"/>
            <a:ext cx="422751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Формула" r:id="rId5" imgW="45415200" imgH="6096000" progId="Equation.3">
                    <p:embed/>
                  </p:oleObj>
                </mc:Choice>
                <mc:Fallback>
                  <p:oleObj name="Формула" r:id="rId5" imgW="45415200" imgH="6096000" progId="Equation.3">
                    <p:embed/>
                    <p:pic>
                      <p:nvPicPr>
                        <p:cNvPr id="0" name="Изображение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669680" y="2059931"/>
                          <a:ext cx="4227512" cy="6127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4441205" y="1196331"/>
            <a:ext cx="2584450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7" imgW="29260800" imgH="9448800" progId="Equation.3">
                    <p:embed/>
                  </p:oleObj>
                </mc:Choice>
                <mc:Fallback>
                  <p:oleObj name="Формула" r:id="rId7" imgW="29260800" imgH="9448800" progId="Equation.3">
                    <p:embed/>
                    <p:pic>
                      <p:nvPicPr>
                        <p:cNvPr id="0" name="Изображение 276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41205" y="1196331"/>
                          <a:ext cx="2584450" cy="901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4716015" y="1556792"/>
            <a:ext cx="312413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4725988" y="1628775"/>
          <a:ext cx="3149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Формула" r:id="rId9" imgW="34442400" imgH="5486400" progId="Equation.3">
                  <p:embed/>
                </p:oleObj>
              </mc:Choice>
              <mc:Fallback>
                <p:oleObj name="Формула" r:id="rId9" imgW="34442400" imgH="5486400" progId="Equation.3">
                  <p:embed/>
                  <p:pic>
                    <p:nvPicPr>
                      <p:cNvPr id="0" name="Изображение 2765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25988" y="1628775"/>
                        <a:ext cx="3149600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716016" y="1556792"/>
            <a:ext cx="312413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6016" y="299695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15; 11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242088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716016" y="3573016"/>
            <a:ext cx="3816424" cy="519559"/>
            <a:chOff x="611560" y="3356992"/>
            <a:chExt cx="3816424" cy="51955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11560" y="3356992"/>
              <a:ext cx="381642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5"/>
            <p:cNvGraphicFramePr>
              <a:graphicFrameLocks noChangeAspect="1"/>
            </p:cNvGraphicFramePr>
            <p:nvPr/>
          </p:nvGraphicFramePr>
          <p:xfrm>
            <a:off x="1043608" y="3357439"/>
            <a:ext cx="3024336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Формула" r:id="rId11" imgW="25908000" imgH="5181600" progId="Equation.3">
                    <p:embed/>
                  </p:oleObj>
                </mc:Choice>
                <mc:Fallback>
                  <p:oleObj name="Формула" r:id="rId11" imgW="25908000" imgH="5181600" progId="Equation.3">
                    <p:embed/>
                    <p:pic>
                      <p:nvPicPr>
                        <p:cNvPr id="0" name="Изображение 276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43608" y="3357439"/>
                          <a:ext cx="3024336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4716016" y="4149080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Возраст. на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6016" y="472514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Убывает на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13" action="ppaction://hlinksldjump" highlightClick="1"/>
          </p:cNvPr>
          <p:cNvSpPr/>
          <p:nvPr/>
        </p:nvSpPr>
        <p:spPr>
          <a:xfrm>
            <a:off x="7164288" y="609329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18"/>
          <p:cNvGrpSpPr/>
          <p:nvPr/>
        </p:nvGrpSpPr>
        <p:grpSpPr>
          <a:xfrm>
            <a:off x="4716016" y="4624388"/>
            <a:ext cx="4320480" cy="1541337"/>
            <a:chOff x="3635896" y="1167583"/>
            <a:chExt cx="4320480" cy="1541337"/>
          </a:xfrm>
        </p:grpSpPr>
        <p:sp>
          <p:nvSpPr>
            <p:cNvPr id="36" name="Прямоугольная выноска 35"/>
            <p:cNvSpPr/>
            <p:nvPr/>
          </p:nvSpPr>
          <p:spPr>
            <a:xfrm>
              <a:off x="3635896" y="1196752"/>
              <a:ext cx="4320480" cy="1512168"/>
            </a:xfrm>
            <a:prstGeom prst="wedgeRectCallout">
              <a:avLst>
                <a:gd name="adj1" fmla="val 35117"/>
                <a:gd name="adj2" fmla="val -137499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6"/>
            <p:cNvGraphicFramePr>
              <a:graphicFrameLocks noChangeAspect="1"/>
            </p:cNvGraphicFramePr>
            <p:nvPr/>
          </p:nvGraphicFramePr>
          <p:xfrm>
            <a:off x="4123705" y="2089920"/>
            <a:ext cx="3319463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5" name="Формула" r:id="rId14" imgW="35661600" imgH="5486400" progId="Equation.3">
                    <p:embed/>
                  </p:oleObj>
                </mc:Choice>
                <mc:Fallback>
                  <p:oleObj name="Формула" r:id="rId14" imgW="35661600" imgH="5486400" progId="Equation.3">
                    <p:embed/>
                    <p:pic>
                      <p:nvPicPr>
                        <p:cNvPr id="0" name="Изображение 276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123705" y="2089920"/>
                          <a:ext cx="3319463" cy="5508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4252293" y="1167583"/>
            <a:ext cx="2962275" cy="960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6" name="Формула" r:id="rId16" imgW="33528000" imgH="10058400" progId="Equation.3">
                    <p:embed/>
                  </p:oleObj>
                </mc:Choice>
                <mc:Fallback>
                  <p:oleObj name="Формула" r:id="rId16" imgW="33528000" imgH="10058400" progId="Equation.3">
                    <p:embed/>
                    <p:pic>
                      <p:nvPicPr>
                        <p:cNvPr id="0" name="Изображение 276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252293" y="1167583"/>
                          <a:ext cx="2962275" cy="9604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направление ветвей</a:t>
            </a: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координаты вершины параболы: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141277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2636912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3789040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49411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4008" y="1412776"/>
            <a:ext cx="16561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87624" y="1412776"/>
            <a:ext cx="338437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1619672" y="1700808"/>
          <a:ext cx="25463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1" imgW="25603200" imgH="5486400" progId="Equation.3">
                  <p:embed/>
                </p:oleObj>
              </mc:Choice>
              <mc:Fallback>
                <p:oleObj name="Формула" r:id="rId1" imgW="25603200" imgH="54864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9672" y="1700808"/>
                        <a:ext cx="2546350" cy="588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1187624" y="1412776"/>
            <a:ext cx="3384376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72200" y="1412776"/>
            <a:ext cx="23762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44008" y="2564904"/>
            <a:ext cx="16561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87624" y="2564904"/>
            <a:ext cx="338437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1679575" y="2852167"/>
          <a:ext cx="24257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24384000" imgH="5486400" progId="Equation.3">
                  <p:embed/>
                </p:oleObj>
              </mc:Choice>
              <mc:Fallback>
                <p:oleObj name="Формула" r:id="rId3" imgW="24384000" imgH="54864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9575" y="2852167"/>
                        <a:ext cx="2425700" cy="588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1187624" y="2564904"/>
            <a:ext cx="3384376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72200" y="2564904"/>
            <a:ext cx="23762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(1,5;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1,75)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44008" y="3717032"/>
            <a:ext cx="16561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вверх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87624" y="3717032"/>
            <a:ext cx="338437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1259632" y="4005263"/>
          <a:ext cx="324036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5" imgW="34137600" imgH="5486400" progId="Equation.3">
                  <p:embed/>
                </p:oleObj>
              </mc:Choice>
              <mc:Fallback>
                <p:oleObj name="Формула" r:id="rId5" imgW="34137600" imgH="5486400" progId="Equation.3">
                  <p:embed/>
                  <p:pic>
                    <p:nvPicPr>
                      <p:cNvPr id="0" name="Изображение 102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4005263"/>
                        <a:ext cx="3240360" cy="588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187624" y="3717032"/>
            <a:ext cx="3384376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72200" y="3717032"/>
            <a:ext cx="23762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44008" y="4869160"/>
            <a:ext cx="16561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вниз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87624" y="4869160"/>
            <a:ext cx="338437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1497013" y="5156200"/>
          <a:ext cx="27908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7" imgW="28041600" imgH="5486400" progId="Equation.3">
                  <p:embed/>
                </p:oleObj>
              </mc:Choice>
              <mc:Fallback>
                <p:oleObj name="Формула" r:id="rId7" imgW="28041600" imgH="5486400" progId="Equation.3">
                  <p:embed/>
                  <p:pic>
                    <p:nvPicPr>
                      <p:cNvPr id="0" name="Изображение 1027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7013" y="5156200"/>
                        <a:ext cx="2790825" cy="5889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Прямоугольник 53"/>
          <p:cNvSpPr/>
          <p:nvPr/>
        </p:nvSpPr>
        <p:spPr>
          <a:xfrm>
            <a:off x="1187624" y="4869160"/>
            <a:ext cx="3384376" cy="10801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372200" y="4869160"/>
            <a:ext cx="23762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26)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9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32" grpId="0" animBg="1"/>
      <p:bldP spid="33" grpId="0" animBg="1"/>
      <p:bldP spid="41" grpId="0" animBg="1"/>
      <p:bldP spid="43" grpId="0" animBg="1"/>
      <p:bldP spid="49" grpId="0" animBg="1"/>
      <p:bldP spid="50" grpId="0" animBg="1"/>
      <p:bldP spid="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2008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область значений и промежутки возрастания и убывания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260648"/>
            <a:ext cx="960107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1052736"/>
            <a:ext cx="960107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8384" y="980728"/>
            <a:ext cx="960107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1" y="1556792"/>
            <a:ext cx="312413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574800" y="1628775"/>
          <a:ext cx="2536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Формула" r:id="rId1" imgW="27736800" imgH="5486400" progId="Equation.3">
                  <p:embed/>
                </p:oleObj>
              </mc:Choice>
              <mc:Fallback>
                <p:oleObj name="Формула" r:id="rId1" imgW="27736800" imgH="5486400" progId="Equation.3">
                  <p:embed/>
                  <p:pic>
                    <p:nvPicPr>
                      <p:cNvPr id="0" name="Изображение 286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74800" y="1628775"/>
                        <a:ext cx="2536825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59632" y="1556792"/>
            <a:ext cx="312413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99695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42088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17"/>
          <p:cNvGrpSpPr/>
          <p:nvPr/>
        </p:nvGrpSpPr>
        <p:grpSpPr>
          <a:xfrm>
            <a:off x="611560" y="3573016"/>
            <a:ext cx="3816424" cy="519559"/>
            <a:chOff x="611560" y="3356992"/>
            <a:chExt cx="3816424" cy="5195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11560" y="3356992"/>
              <a:ext cx="381642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6917" name="Object 5"/>
            <p:cNvGraphicFramePr>
              <a:graphicFrameLocks noChangeAspect="1"/>
            </p:cNvGraphicFramePr>
            <p:nvPr/>
          </p:nvGraphicFramePr>
          <p:xfrm>
            <a:off x="1014413" y="3357439"/>
            <a:ext cx="3011487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3" imgW="24079200" imgH="5181600" progId="Equation.3">
                    <p:embed/>
                  </p:oleObj>
                </mc:Choice>
                <mc:Fallback>
                  <p:oleObj name="Формула" r:id="rId3" imgW="24079200" imgH="51816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14413" y="3357439"/>
                          <a:ext cx="3011487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Прямоугольник 18"/>
          <p:cNvSpPr/>
          <p:nvPr/>
        </p:nvSpPr>
        <p:spPr>
          <a:xfrm>
            <a:off x="611560" y="4149080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Убывает на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472514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Возраст. на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8"/>
          <p:cNvGrpSpPr/>
          <p:nvPr/>
        </p:nvGrpSpPr>
        <p:grpSpPr>
          <a:xfrm>
            <a:off x="107504" y="4653136"/>
            <a:ext cx="4320480" cy="1512589"/>
            <a:chOff x="3635896" y="1196331"/>
            <a:chExt cx="4320480" cy="1512589"/>
          </a:xfrm>
        </p:grpSpPr>
        <p:sp>
          <p:nvSpPr>
            <p:cNvPr id="22" name="Прямоугольная выноска 21"/>
            <p:cNvSpPr/>
            <p:nvPr/>
          </p:nvSpPr>
          <p:spPr>
            <a:xfrm>
              <a:off x="3635896" y="1196752"/>
              <a:ext cx="4320480" cy="1512168"/>
            </a:xfrm>
            <a:prstGeom prst="wedgeRectCallout">
              <a:avLst>
                <a:gd name="adj1" fmla="val -35360"/>
                <a:gd name="adj2" fmla="val -139918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4137992" y="2074218"/>
            <a:ext cx="3290888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5" imgW="35356800" imgH="5791200" progId="Equation.3">
                    <p:embed/>
                  </p:oleObj>
                </mc:Choice>
                <mc:Fallback>
                  <p:oleObj name="Формула" r:id="rId5" imgW="35356800" imgH="57912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37992" y="2074218"/>
                          <a:ext cx="3290888" cy="5826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4655517" y="1196331"/>
            <a:ext cx="2154238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Формула" r:id="rId7" imgW="24384000" imgH="9448800" progId="Equation.3">
                    <p:embed/>
                  </p:oleObj>
                </mc:Choice>
                <mc:Fallback>
                  <p:oleObj name="Формула" r:id="rId7" imgW="24384000" imgH="9448800" progId="Equation.3">
                    <p:embed/>
                    <p:pic>
                      <p:nvPicPr>
                        <p:cNvPr id="0" name="Изображение 286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655517" y="1196331"/>
                          <a:ext cx="2154238" cy="901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Прямоугольник 24"/>
          <p:cNvSpPr/>
          <p:nvPr/>
        </p:nvSpPr>
        <p:spPr>
          <a:xfrm>
            <a:off x="4716015" y="1556792"/>
            <a:ext cx="312413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5240338" y="1628775"/>
          <a:ext cx="21193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9" imgW="23164800" imgH="5486400" progId="Equation.3">
                  <p:embed/>
                </p:oleObj>
              </mc:Choice>
              <mc:Fallback>
                <p:oleObj name="Формула" r:id="rId9" imgW="23164800" imgH="5486400" progId="Equation.3">
                  <p:embed/>
                  <p:pic>
                    <p:nvPicPr>
                      <p:cNvPr id="0" name="Изображение 28676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40338" y="1628775"/>
                        <a:ext cx="2119312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716016" y="1556792"/>
            <a:ext cx="312413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16016" y="299695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16016" y="242088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ввверх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29"/>
          <p:cNvGrpSpPr/>
          <p:nvPr/>
        </p:nvGrpSpPr>
        <p:grpSpPr>
          <a:xfrm>
            <a:off x="4716016" y="3573016"/>
            <a:ext cx="3816424" cy="519559"/>
            <a:chOff x="611560" y="3356992"/>
            <a:chExt cx="3816424" cy="51955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11560" y="3356992"/>
              <a:ext cx="381642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5"/>
            <p:cNvGraphicFramePr>
              <a:graphicFrameLocks noChangeAspect="1"/>
            </p:cNvGraphicFramePr>
            <p:nvPr/>
          </p:nvGraphicFramePr>
          <p:xfrm>
            <a:off x="971600" y="3357439"/>
            <a:ext cx="3168352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8" name="Формула" r:id="rId11" imgW="26517600" imgH="5181600" progId="Equation.3">
                    <p:embed/>
                  </p:oleObj>
                </mc:Choice>
                <mc:Fallback>
                  <p:oleObj name="Формула" r:id="rId11" imgW="26517600" imgH="5181600" progId="Equation.3">
                    <p:embed/>
                    <p:pic>
                      <p:nvPicPr>
                        <p:cNvPr id="0" name="Изображение 286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71600" y="3357439"/>
                          <a:ext cx="3168352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4716016" y="4149080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Убывает на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∞;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6016" y="472514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Возраст. на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∞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13" action="ppaction://hlinksldjump" highlightClick="1"/>
          </p:cNvPr>
          <p:cNvSpPr/>
          <p:nvPr/>
        </p:nvSpPr>
        <p:spPr>
          <a:xfrm>
            <a:off x="7164288" y="609329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8"/>
          <p:cNvGrpSpPr/>
          <p:nvPr/>
        </p:nvGrpSpPr>
        <p:grpSpPr>
          <a:xfrm>
            <a:off x="4716016" y="4653136"/>
            <a:ext cx="4320480" cy="1512935"/>
            <a:chOff x="3635896" y="1195985"/>
            <a:chExt cx="4320480" cy="1512935"/>
          </a:xfrm>
        </p:grpSpPr>
        <p:sp>
          <p:nvSpPr>
            <p:cNvPr id="36" name="Прямоугольная выноска 35"/>
            <p:cNvSpPr/>
            <p:nvPr/>
          </p:nvSpPr>
          <p:spPr>
            <a:xfrm>
              <a:off x="3635896" y="1196752"/>
              <a:ext cx="4320480" cy="1512168"/>
            </a:xfrm>
            <a:prstGeom prst="wedgeRectCallout">
              <a:avLst>
                <a:gd name="adj1" fmla="val 35117"/>
                <a:gd name="adj2" fmla="val -137499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6"/>
            <p:cNvGraphicFramePr>
              <a:graphicFrameLocks noChangeAspect="1"/>
            </p:cNvGraphicFramePr>
            <p:nvPr/>
          </p:nvGraphicFramePr>
          <p:xfrm>
            <a:off x="4280868" y="2089747"/>
            <a:ext cx="300672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Формула" r:id="rId14" imgW="32308800" imgH="5486400" progId="Equation.3">
                    <p:embed/>
                  </p:oleObj>
                </mc:Choice>
                <mc:Fallback>
                  <p:oleObj name="Формула" r:id="rId14" imgW="32308800" imgH="5486400" progId="Equation.3">
                    <p:embed/>
                    <p:pic>
                      <p:nvPicPr>
                        <p:cNvPr id="0" name="Изображение 286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280868" y="2089747"/>
                          <a:ext cx="3006725" cy="5508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4345955" y="1195985"/>
            <a:ext cx="2774950" cy="903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0" name="Формула" r:id="rId16" imgW="31394400" imgH="9448800" progId="Equation.3">
                    <p:embed/>
                  </p:oleObj>
                </mc:Choice>
                <mc:Fallback>
                  <p:oleObj name="Формула" r:id="rId16" imgW="31394400" imgH="9448800" progId="Equation.3">
                    <p:embed/>
                    <p:pic>
                      <p:nvPicPr>
                        <p:cNvPr id="0" name="Изображение 286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345955" y="1195985"/>
                          <a:ext cx="2774950" cy="9032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72008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 каких значениях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 функции проходит через точки А и В?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260648"/>
            <a:ext cx="960107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5" y="1700808"/>
            <a:ext cx="312413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292225" y="1773238"/>
          <a:ext cx="2092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Формула" r:id="rId1" imgW="22860000" imgH="5486400" progId="Equation.3">
                  <p:embed/>
                </p:oleObj>
              </mc:Choice>
              <mc:Fallback>
                <p:oleObj name="Формула" r:id="rId1" imgW="22860000" imgH="5486400" progId="Equation.3">
                  <p:embed/>
                  <p:pic>
                    <p:nvPicPr>
                      <p:cNvPr id="0" name="Изображение 2969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2225" y="1773238"/>
                        <a:ext cx="2092325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1700808"/>
            <a:ext cx="312413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3" y="1700808"/>
            <a:ext cx="165618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(1; – 4)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700808"/>
            <a:ext cx="165618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 2; 5)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55576" y="2492896"/>
            <a:ext cx="3096344" cy="1224136"/>
            <a:chOff x="755576" y="2492896"/>
            <a:chExt cx="3096344" cy="122413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55576" y="2492896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8963" name="Object 3"/>
            <p:cNvGraphicFramePr>
              <a:graphicFrameLocks noChangeAspect="1"/>
            </p:cNvGraphicFramePr>
            <p:nvPr/>
          </p:nvGraphicFramePr>
          <p:xfrm>
            <a:off x="1043608" y="2564904"/>
            <a:ext cx="2093912" cy="109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8" name="Формула" r:id="rId3" imgW="22860000" imgH="10972800" progId="Equation.3">
                    <p:embed/>
                  </p:oleObj>
                </mc:Choice>
                <mc:Fallback>
                  <p:oleObj name="Формула" r:id="rId3" imgW="22860000" imgH="10972800" progId="Equation.3">
                    <p:embed/>
                    <p:pic>
                      <p:nvPicPr>
                        <p:cNvPr id="0" name="Изображение 296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3608" y="2564904"/>
                          <a:ext cx="2093912" cy="1098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12"/>
          <p:cNvGrpSpPr/>
          <p:nvPr/>
        </p:nvGrpSpPr>
        <p:grpSpPr>
          <a:xfrm>
            <a:off x="4139952" y="2492896"/>
            <a:ext cx="1656184" cy="1224136"/>
            <a:chOff x="755576" y="2492896"/>
            <a:chExt cx="1656184" cy="12241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55576" y="2492896"/>
              <a:ext cx="165618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971600" y="2564904"/>
            <a:ext cx="1171575" cy="109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Формула" r:id="rId5" imgW="12801600" imgH="10972800" progId="Equation.3">
                    <p:embed/>
                  </p:oleObj>
                </mc:Choice>
                <mc:Fallback>
                  <p:oleObj name="Формула" r:id="rId5" imgW="12801600" imgH="10972800" progId="Equation.3">
                    <p:embed/>
                    <p:pic>
                      <p:nvPicPr>
                        <p:cNvPr id="0" name="Изображение 296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1600" y="2564904"/>
                          <a:ext cx="1171575" cy="1098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Прямоугольник 15"/>
          <p:cNvSpPr/>
          <p:nvPr/>
        </p:nvSpPr>
        <p:spPr>
          <a:xfrm>
            <a:off x="5868143" y="2996952"/>
            <a:ext cx="25202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6156176" y="3068960"/>
          <a:ext cx="20081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Формула" r:id="rId7" imgW="21945600" imgH="5486400" progId="Equation.3">
                  <p:embed/>
                </p:oleObj>
              </mc:Choice>
              <mc:Fallback>
                <p:oleObj name="Формула" r:id="rId7" imgW="21945600" imgH="5486400" progId="Equation.3">
                  <p:embed/>
                  <p:pic>
                    <p:nvPicPr>
                      <p:cNvPr id="0" name="Изображение 29699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56176" y="3068960"/>
                        <a:ext cx="2008187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868144" y="2996952"/>
            <a:ext cx="25202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2996952"/>
            <a:ext cx="252028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3861048"/>
            <a:ext cx="86409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55574" y="4005064"/>
            <a:ext cx="312413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1292224" y="4077494"/>
          <a:ext cx="2092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Формула" r:id="rId9" imgW="22860000" imgH="5486400" progId="Equation.3">
                  <p:embed/>
                </p:oleObj>
              </mc:Choice>
              <mc:Fallback>
                <p:oleObj name="Формула" r:id="rId9" imgW="22860000" imgH="5486400" progId="Equation.3">
                  <p:embed/>
                  <p:pic>
                    <p:nvPicPr>
                      <p:cNvPr id="0" name="Изображение 2970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2224" y="4077494"/>
                        <a:ext cx="2092325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55575" y="4005064"/>
            <a:ext cx="312413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4005064"/>
            <a:ext cx="165618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(1;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68143" y="4005064"/>
            <a:ext cx="165618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55575" y="4797152"/>
            <a:ext cx="3096344" cy="1224136"/>
            <a:chOff x="755576" y="2492896"/>
            <a:chExt cx="3096344" cy="122413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55576" y="2492896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960439" y="2564607"/>
            <a:ext cx="2260600" cy="109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2" name="Формула" r:id="rId10" imgW="24688800" imgH="10972800" progId="Equation.3">
                    <p:embed/>
                  </p:oleObj>
                </mc:Choice>
                <mc:Fallback>
                  <p:oleObj name="Формула" r:id="rId10" imgW="24688800" imgH="10972800" progId="Equation.3">
                    <p:embed/>
                    <p:pic>
                      <p:nvPicPr>
                        <p:cNvPr id="0" name="Изображение 297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60439" y="2564607"/>
                          <a:ext cx="2260600" cy="1098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Группа 29"/>
          <p:cNvGrpSpPr/>
          <p:nvPr/>
        </p:nvGrpSpPr>
        <p:grpSpPr>
          <a:xfrm>
            <a:off x="4139951" y="4797152"/>
            <a:ext cx="1656184" cy="1224136"/>
            <a:chOff x="755576" y="2492896"/>
            <a:chExt cx="1656184" cy="122413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55576" y="2492896"/>
              <a:ext cx="165618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3"/>
            <p:cNvGraphicFramePr>
              <a:graphicFrameLocks noChangeAspect="1"/>
            </p:cNvGraphicFramePr>
            <p:nvPr/>
          </p:nvGraphicFramePr>
          <p:xfrm>
            <a:off x="846313" y="2564607"/>
            <a:ext cx="1422400" cy="109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3" name="Формула" r:id="rId12" imgW="15544800" imgH="10972800" progId="Equation.3">
                    <p:embed/>
                  </p:oleObj>
                </mc:Choice>
                <mc:Fallback>
                  <p:oleObj name="Формула" r:id="rId12" imgW="15544800" imgH="10972800" progId="Equation.3">
                    <p:embed/>
                    <p:pic>
                      <p:nvPicPr>
                        <p:cNvPr id="0" name="Изображение 297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46313" y="2564607"/>
                          <a:ext cx="1422400" cy="1098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5868142" y="5301208"/>
            <a:ext cx="25202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5905500" y="5373688"/>
          <a:ext cx="2410916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Формула" r:id="rId14" imgW="27432000" imgH="5486400" progId="Equation.3">
                  <p:embed/>
                </p:oleObj>
              </mc:Choice>
              <mc:Fallback>
                <p:oleObj name="Формула" r:id="rId14" imgW="27432000" imgH="5486400" progId="Equation.3">
                  <p:embed/>
                  <p:pic>
                    <p:nvPicPr>
                      <p:cNvPr id="0" name="Изображение 29703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05500" y="5373688"/>
                        <a:ext cx="2410916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868144" y="5301208"/>
            <a:ext cx="25202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68144" y="5301208"/>
            <a:ext cx="252028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16" action="ppaction://hlinksldjump" highlightClick="1"/>
          </p:cNvPr>
          <p:cNvSpPr/>
          <p:nvPr/>
        </p:nvSpPr>
        <p:spPr>
          <a:xfrm>
            <a:off x="7164288" y="609329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79512" y="1628800"/>
            <a:ext cx="960107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3933056"/>
            <a:ext cx="960107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9" grpId="0" animBg="1"/>
      <p:bldP spid="19" grpId="1" animBg="1"/>
      <p:bldP spid="19" grpId="2" animBg="1"/>
      <p:bldP spid="18" grpId="0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72008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 каких значениях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парабола проходит через точки А и В?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260648"/>
            <a:ext cx="960107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5" y="1700808"/>
            <a:ext cx="312413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265238" y="1773238"/>
          <a:ext cx="21478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Формула" r:id="rId1" imgW="23469600" imgH="5486400" progId="Equation.3">
                  <p:embed/>
                </p:oleObj>
              </mc:Choice>
              <mc:Fallback>
                <p:oleObj name="Формула" r:id="rId1" imgW="23469600" imgH="5486400" progId="Equation.3">
                  <p:embed/>
                  <p:pic>
                    <p:nvPicPr>
                      <p:cNvPr id="0" name="Изображение 3072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65238" y="1773238"/>
                        <a:ext cx="2147887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5576" y="1700808"/>
            <a:ext cx="312413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3" y="1700808"/>
            <a:ext cx="165618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(–2; 7)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700808"/>
            <a:ext cx="165618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(3; – 6)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11"/>
          <p:cNvGrpSpPr/>
          <p:nvPr/>
        </p:nvGrpSpPr>
        <p:grpSpPr>
          <a:xfrm>
            <a:off x="755576" y="2492896"/>
            <a:ext cx="3096344" cy="1224136"/>
            <a:chOff x="755576" y="2492896"/>
            <a:chExt cx="3096344" cy="122413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55576" y="2492896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08963" name="Object 3"/>
            <p:cNvGraphicFramePr>
              <a:graphicFrameLocks noChangeAspect="1"/>
            </p:cNvGraphicFramePr>
            <p:nvPr/>
          </p:nvGraphicFramePr>
          <p:xfrm>
            <a:off x="917575" y="2565400"/>
            <a:ext cx="2344738" cy="109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" name="Формула" r:id="rId3" imgW="25603200" imgH="10972800" progId="Equation.3">
                    <p:embed/>
                  </p:oleObj>
                </mc:Choice>
                <mc:Fallback>
                  <p:oleObj name="Формула" r:id="rId3" imgW="25603200" imgH="10972800" progId="Equation.3">
                    <p:embed/>
                    <p:pic>
                      <p:nvPicPr>
                        <p:cNvPr id="0" name="Изображение 307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17575" y="2565400"/>
                          <a:ext cx="2344738" cy="1098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12"/>
          <p:cNvGrpSpPr/>
          <p:nvPr/>
        </p:nvGrpSpPr>
        <p:grpSpPr>
          <a:xfrm>
            <a:off x="4139952" y="2492896"/>
            <a:ext cx="1656184" cy="1224136"/>
            <a:chOff x="755576" y="2492896"/>
            <a:chExt cx="1656184" cy="122413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55576" y="2492896"/>
              <a:ext cx="165618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873299" y="2565400"/>
            <a:ext cx="1366838" cy="109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5" imgW="14935200" imgH="10972800" progId="Equation.3">
                    <p:embed/>
                  </p:oleObj>
                </mc:Choice>
                <mc:Fallback>
                  <p:oleObj name="Формула" r:id="rId5" imgW="14935200" imgH="10972800" progId="Equation.3">
                    <p:embed/>
                    <p:pic>
                      <p:nvPicPr>
                        <p:cNvPr id="0" name="Изображение 307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3299" y="2565400"/>
                          <a:ext cx="1366838" cy="1098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Прямоугольник 15"/>
          <p:cNvSpPr/>
          <p:nvPr/>
        </p:nvSpPr>
        <p:spPr>
          <a:xfrm>
            <a:off x="5868143" y="2996952"/>
            <a:ext cx="25202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5940152" y="3068638"/>
          <a:ext cx="2376264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Формула" r:id="rId7" imgW="28956000" imgH="5486400" progId="Equation.3">
                  <p:embed/>
                </p:oleObj>
              </mc:Choice>
              <mc:Fallback>
                <p:oleObj name="Формула" r:id="rId7" imgW="28956000" imgH="5486400" progId="Equation.3">
                  <p:embed/>
                  <p:pic>
                    <p:nvPicPr>
                      <p:cNvPr id="0" name="Изображение 30723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0152" y="3068638"/>
                        <a:ext cx="2376264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868144" y="2996952"/>
            <a:ext cx="25202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2996952"/>
            <a:ext cx="252028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3861048"/>
            <a:ext cx="864096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55574" y="4005064"/>
            <a:ext cx="3124139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1250950" y="4078288"/>
          <a:ext cx="21748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Формула" r:id="rId9" imgW="23774400" imgH="5486400" progId="Equation.3">
                  <p:embed/>
                </p:oleObj>
              </mc:Choice>
              <mc:Fallback>
                <p:oleObj name="Формула" r:id="rId9" imgW="23774400" imgH="5486400" progId="Equation.3">
                  <p:embed/>
                  <p:pic>
                    <p:nvPicPr>
                      <p:cNvPr id="0" name="Изображение 3072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0950" y="4078288"/>
                        <a:ext cx="2174875" cy="5492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755576" y="4005064"/>
            <a:ext cx="3124139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4005064"/>
            <a:ext cx="165618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(3; –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68143" y="4005064"/>
            <a:ext cx="165618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(–6;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26"/>
          <p:cNvGrpSpPr/>
          <p:nvPr/>
        </p:nvGrpSpPr>
        <p:grpSpPr>
          <a:xfrm>
            <a:off x="755575" y="4797152"/>
            <a:ext cx="3096344" cy="1224136"/>
            <a:chOff x="755576" y="2492896"/>
            <a:chExt cx="3096344" cy="122413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55576" y="2492896"/>
              <a:ext cx="309634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822326" y="2564607"/>
            <a:ext cx="2538413" cy="1098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" name="Формула" r:id="rId11" imgW="27736800" imgH="10972800" progId="Equation.3">
                    <p:embed/>
                  </p:oleObj>
                </mc:Choice>
                <mc:Fallback>
                  <p:oleObj name="Формула" r:id="rId11" imgW="27736800" imgH="10972800" progId="Equation.3">
                    <p:embed/>
                    <p:pic>
                      <p:nvPicPr>
                        <p:cNvPr id="0" name="Изображение 307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22326" y="2564607"/>
                          <a:ext cx="2538413" cy="1098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Группа 29"/>
          <p:cNvGrpSpPr/>
          <p:nvPr/>
        </p:nvGrpSpPr>
        <p:grpSpPr>
          <a:xfrm>
            <a:off x="4139951" y="4790681"/>
            <a:ext cx="1656184" cy="1230607"/>
            <a:chOff x="755576" y="2486425"/>
            <a:chExt cx="1656184" cy="123060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55576" y="2492896"/>
              <a:ext cx="1656184" cy="1224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3"/>
            <p:cNvGraphicFramePr>
              <a:graphicFrameLocks noChangeAspect="1"/>
            </p:cNvGraphicFramePr>
            <p:nvPr/>
          </p:nvGraphicFramePr>
          <p:xfrm>
            <a:off x="1115617" y="2486425"/>
            <a:ext cx="864096" cy="1229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7" name="Формула" r:id="rId13" imgW="12192000" imgH="15849600" progId="Equation.3">
                    <p:embed/>
                  </p:oleObj>
                </mc:Choice>
                <mc:Fallback>
                  <p:oleObj name="Формула" r:id="rId13" imgW="12192000" imgH="15849600" progId="Equation.3">
                    <p:embed/>
                    <p:pic>
                      <p:nvPicPr>
                        <p:cNvPr id="0" name="Изображение 307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15617" y="2486425"/>
                          <a:ext cx="864096" cy="12291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Прямоугольник 32"/>
          <p:cNvSpPr/>
          <p:nvPr/>
        </p:nvSpPr>
        <p:spPr>
          <a:xfrm>
            <a:off x="5868142" y="5301208"/>
            <a:ext cx="25202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6300193" y="5301209"/>
          <a:ext cx="1656184" cy="7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Формула" r:id="rId15" imgW="24993600" imgH="9448800" progId="Equation.3">
                  <p:embed/>
                </p:oleObj>
              </mc:Choice>
              <mc:Fallback>
                <p:oleObj name="Формула" r:id="rId15" imgW="24993600" imgH="9448800" progId="Equation.3">
                  <p:embed/>
                  <p:pic>
                    <p:nvPicPr>
                      <p:cNvPr id="0" name="Изображение 30727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00193" y="5301209"/>
                        <a:ext cx="1656184" cy="7132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868144" y="5301208"/>
            <a:ext cx="252028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68144" y="5301208"/>
            <a:ext cx="2520280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домой 37">
            <a:hlinkClick r:id="rId17" action="ppaction://hlinksldjump" highlightClick="1"/>
          </p:cNvPr>
          <p:cNvSpPr/>
          <p:nvPr/>
        </p:nvSpPr>
        <p:spPr>
          <a:xfrm>
            <a:off x="7164288" y="609329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79512" y="1628800"/>
            <a:ext cx="960107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3933056"/>
            <a:ext cx="960107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9" grpId="0" animBg="1"/>
      <p:bldP spid="19" grpId="1" animBg="1"/>
      <p:bldP spid="19" grpId="2" animBg="1"/>
      <p:bldP spid="18" grpId="0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2492896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285293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Магистр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3212976"/>
            <a:ext cx="227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Шапочка выпускника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357301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Школьные учебники-1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3933056"/>
            <a:ext cx="23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Школьные учебники-2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293096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Школьные учебники - 3</a:t>
            </a:r>
            <a:endParaRPr lang="ru-RU" dirty="0"/>
          </a:p>
        </p:txBody>
      </p:sp>
      <p:pic>
        <p:nvPicPr>
          <p:cNvPr id="5122" name="Picture 2" descr="https://cdn.euroki.org/system/books/covers/000/005/229/mid/cover.jpg?154230635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337371">
            <a:off x="838857" y="1296470"/>
            <a:ext cx="2772655" cy="41752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88662" y="692696"/>
            <a:ext cx="4823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36912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89040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9411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412776"/>
            <a:ext cx="31683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643063" y="1700213"/>
          <a:ext cx="2071721" cy="54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1" imgW="22250400" imgH="5486400" progId="Equation.3">
                  <p:embed/>
                </p:oleObj>
              </mc:Choice>
              <mc:Fallback>
                <p:oleObj name="Формула" r:id="rId1" imgW="22250400" imgH="5486400" progId="Equation.3">
                  <p:embed/>
                  <p:pic>
                    <p:nvPicPr>
                      <p:cNvPr id="0" name="Изображение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43063" y="1700213"/>
                        <a:ext cx="2071721" cy="5496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1043608" y="1412776"/>
            <a:ext cx="316835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564904"/>
            <a:ext cx="31683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535559" y="2852167"/>
          <a:ext cx="2270868" cy="54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24384000" imgH="5486400" progId="Equation.3">
                  <p:embed/>
                </p:oleObj>
              </mc:Choice>
              <mc:Fallback>
                <p:oleObj name="Формула" r:id="rId4" imgW="24384000" imgH="54864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5559" y="2852167"/>
                        <a:ext cx="2270868" cy="549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1043608" y="2564904"/>
            <a:ext cx="316835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3717032"/>
            <a:ext cx="31683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1538288" y="3914775"/>
          <a:ext cx="22209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7" imgW="24993600" imgH="5486400" progId="Equation.3">
                  <p:embed/>
                </p:oleObj>
              </mc:Choice>
              <mc:Fallback>
                <p:oleObj name="Формула" r:id="rId7" imgW="24993600" imgH="5486400" progId="Equation.3">
                  <p:embed/>
                  <p:pic>
                    <p:nvPicPr>
                      <p:cNvPr id="0" name="Изображение 2050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8288" y="3914775"/>
                        <a:ext cx="2220912" cy="5508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1043608" y="3717032"/>
            <a:ext cx="316835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869160"/>
            <a:ext cx="31683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563688" y="5156200"/>
          <a:ext cx="2215880" cy="54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10" imgW="23774400" imgH="5486400" progId="Equation.3">
                  <p:embed/>
                </p:oleObj>
              </mc:Choice>
              <mc:Fallback>
                <p:oleObj name="Формула" r:id="rId10" imgW="23774400" imgH="54864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3688" y="5156200"/>
                        <a:ext cx="2215880" cy="549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hlinkClick r:id="rId12" action="ppaction://hlinksldjump"/>
          </p:cNvPr>
          <p:cNvSpPr/>
          <p:nvPr/>
        </p:nvSpPr>
        <p:spPr>
          <a:xfrm>
            <a:off x="1043608" y="4869160"/>
            <a:ext cx="316835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141277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2636912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9992" y="3789040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4941168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92080" y="1412776"/>
            <a:ext cx="31683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6148388" y="1700213"/>
          <a:ext cx="1588715" cy="54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3" imgW="17068800" imgH="5486400" progId="Equation.3">
                  <p:embed/>
                </p:oleObj>
              </mc:Choice>
              <mc:Fallback>
                <p:oleObj name="Формула" r:id="rId13" imgW="17068800" imgH="54864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48388" y="1700213"/>
                        <a:ext cx="1588715" cy="5496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>
            <a:hlinkClick r:id="rId15" action="ppaction://hlinksldjump"/>
          </p:cNvPr>
          <p:cNvSpPr/>
          <p:nvPr/>
        </p:nvSpPr>
        <p:spPr>
          <a:xfrm>
            <a:off x="5292080" y="1412776"/>
            <a:ext cx="316835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92080" y="2564904"/>
            <a:ext cx="31683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/>
        </p:nvGraphicFramePr>
        <p:xfrm>
          <a:off x="6253163" y="2852738"/>
          <a:ext cx="1391055" cy="54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6" imgW="14935200" imgH="5486400" progId="Equation.3">
                  <p:embed/>
                </p:oleObj>
              </mc:Choice>
              <mc:Fallback>
                <p:oleObj name="Формула" r:id="rId16" imgW="14935200" imgH="54864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53163" y="2852738"/>
                        <a:ext cx="1391055" cy="5496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>
            <a:hlinkClick r:id="rId18" action="ppaction://hlinksldjump"/>
          </p:cNvPr>
          <p:cNvSpPr/>
          <p:nvPr/>
        </p:nvSpPr>
        <p:spPr>
          <a:xfrm>
            <a:off x="5292080" y="2564904"/>
            <a:ext cx="316835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2080" y="3717032"/>
            <a:ext cx="31683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5436097" y="4005263"/>
          <a:ext cx="2831292" cy="54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9" imgW="28956000" imgH="5486400" progId="Equation.3">
                  <p:embed/>
                </p:oleObj>
              </mc:Choice>
              <mc:Fallback>
                <p:oleObj name="Формула" r:id="rId19" imgW="28956000" imgH="54864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36097" y="4005263"/>
                        <a:ext cx="2831292" cy="5496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>
            <a:hlinkClick r:id="rId21" action="ppaction://hlinksldjump"/>
          </p:cNvPr>
          <p:cNvSpPr/>
          <p:nvPr/>
        </p:nvSpPr>
        <p:spPr>
          <a:xfrm>
            <a:off x="5292080" y="3717032"/>
            <a:ext cx="316835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92080" y="4869160"/>
            <a:ext cx="31683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5888038" y="5156200"/>
          <a:ext cx="2073207" cy="54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Формула" r:id="rId22" imgW="22250400" imgH="5486400" progId="Equation.3">
                  <p:embed/>
                </p:oleObj>
              </mc:Choice>
              <mc:Fallback>
                <p:oleObj name="Формула" r:id="rId22" imgW="22250400" imgH="5486400" progId="Equation.3">
                  <p:embed/>
                  <p:pic>
                    <p:nvPicPr>
                      <p:cNvPr id="0" name="Изображение 2055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88038" y="5156200"/>
                        <a:ext cx="2073207" cy="5496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>
            <a:hlinkClick r:id="rId24" action="ppaction://hlinksldjump"/>
          </p:cNvPr>
          <p:cNvSpPr/>
          <p:nvPr/>
        </p:nvSpPr>
        <p:spPr>
          <a:xfrm>
            <a:off x="5292080" y="4869160"/>
            <a:ext cx="3168352" cy="10081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2699792" y="6309320"/>
            <a:ext cx="720080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омой 36">
            <a:hlinkClick r:id="rId25" action="ppaction://hlinksldjump" highlightClick="1"/>
          </p:cNvPr>
          <p:cNvSpPr/>
          <p:nvPr/>
        </p:nvSpPr>
        <p:spPr>
          <a:xfrm>
            <a:off x="1763688" y="630932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83568" y="39330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5 )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35699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0) и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5; 0)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78092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20486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619672" y="1484784"/>
          <a:ext cx="2071721" cy="549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1" imgW="22250400" imgH="5486400" progId="Equation.3">
                  <p:embed/>
                </p:oleObj>
              </mc:Choice>
              <mc:Fallback>
                <p:oleObj name="Формула" r:id="rId1" imgW="22250400" imgH="54864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9672" y="1484784"/>
                        <a:ext cx="2071721" cy="54969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2699792" y="6309320"/>
            <a:ext cx="68237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5004048" y="1412776"/>
            <a:ext cx="3744416" cy="5040560"/>
            <a:chOff x="5004048" y="1412776"/>
            <a:chExt cx="3744416" cy="504056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04048" y="1412776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79" name="Object 3"/>
            <p:cNvGraphicFramePr>
              <a:graphicFrameLocks noChangeAspect="1"/>
            </p:cNvGraphicFramePr>
            <p:nvPr/>
          </p:nvGraphicFramePr>
          <p:xfrm>
            <a:off x="5073874" y="1484784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GraphC" r:id="rId3" imgW="5572125" imgH="7505700" progId="GraphCtrl.Document">
                    <p:embed/>
                  </p:oleObj>
                </mc:Choice>
                <mc:Fallback>
                  <p:oleObj name="GraphC" r:id="rId3" imgW="5572125" imgH="7505700" progId="GraphCtrl.Document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73874" y="1484784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306190" name="Object 14"/>
          <p:cNvGraphicFramePr>
            <a:graphicFrameLocks noChangeAspect="1"/>
          </p:cNvGraphicFramePr>
          <p:nvPr/>
        </p:nvGraphicFramePr>
        <p:xfrm>
          <a:off x="5076056" y="1484784"/>
          <a:ext cx="3620697" cy="486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phC" r:id="rId5" imgW="5572125" imgH="7505700" progId="GraphCtrl.Document">
                  <p:embed/>
                </p:oleObj>
              </mc:Choice>
              <mc:Fallback>
                <p:oleObj name="GraphC" r:id="rId5" imgW="5572125" imgH="7505700" progId="GraphCtrl.Document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056" y="1484784"/>
                        <a:ext cx="3620697" cy="4868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812360" y="573325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4208" y="400506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660232" y="4437112"/>
            <a:ext cx="0" cy="15841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660232" y="6021288"/>
            <a:ext cx="1224136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588224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779912" y="1124744"/>
            <a:ext cx="3888432" cy="1512168"/>
            <a:chOff x="3851920" y="1196752"/>
            <a:chExt cx="3888432" cy="1512168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3851920" y="1196752"/>
              <a:ext cx="3888432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81" name="Object 5"/>
            <p:cNvGraphicFramePr>
              <a:graphicFrameLocks noChangeAspect="1"/>
            </p:cNvGraphicFramePr>
            <p:nvPr/>
          </p:nvGraphicFramePr>
          <p:xfrm>
            <a:off x="4499992" y="1196752"/>
            <a:ext cx="2556321" cy="901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7" imgW="28956000" imgH="9448800" progId="Equation.3">
                    <p:embed/>
                  </p:oleObj>
                </mc:Choice>
                <mc:Fallback>
                  <p:oleObj name="Формула" r:id="rId7" imgW="28956000" imgH="94488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99992" y="1196752"/>
                          <a:ext cx="2556321" cy="90170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6182" name="Object 6"/>
            <p:cNvGraphicFramePr>
              <a:graphicFrameLocks noChangeAspect="1"/>
            </p:cNvGraphicFramePr>
            <p:nvPr/>
          </p:nvGraphicFramePr>
          <p:xfrm>
            <a:off x="3923928" y="2060848"/>
            <a:ext cx="3717925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9" imgW="39928800" imgH="6096000" progId="Equation.3">
                    <p:embed/>
                  </p:oleObj>
                </mc:Choice>
                <mc:Fallback>
                  <p:oleObj name="Формула" r:id="rId9" imgW="39928800" imgH="60960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23928" y="2060848"/>
                          <a:ext cx="3717925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Овал 42"/>
          <p:cNvSpPr/>
          <p:nvPr/>
        </p:nvSpPr>
        <p:spPr>
          <a:xfrm>
            <a:off x="7740352" y="242088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884368" y="22048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95536" y="2852936"/>
            <a:ext cx="2592288" cy="999728"/>
            <a:chOff x="3563888" y="1781200"/>
            <a:chExt cx="2592288" cy="999728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3563888" y="1781200"/>
              <a:ext cx="2592288" cy="999728"/>
            </a:xfrm>
            <a:prstGeom prst="wedgeRectCallout">
              <a:avLst>
                <a:gd name="adj1" fmla="val -13020"/>
                <a:gd name="adj2" fmla="val 8484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499992" y="1844824"/>
            <a:ext cx="79533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Формула" r:id="rId11" imgW="8534400" imgH="4267200" progId="Equation.3">
                    <p:embed/>
                  </p:oleObj>
                </mc:Choice>
                <mc:Fallback>
                  <p:oleObj name="Формула" r:id="rId11" imgW="8534400" imgH="4267200" progId="Equation.3">
                    <p:embed/>
                    <p:pic>
                      <p:nvPicPr>
                        <p:cNvPr id="0" name="Изображение 30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99992" y="1844824"/>
                          <a:ext cx="795338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779912" y="2204864"/>
            <a:ext cx="2160587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Формула" r:id="rId13" imgW="23164800" imgH="4876800" progId="Equation.3">
                    <p:embed/>
                  </p:oleObj>
                </mc:Choice>
                <mc:Fallback>
                  <p:oleObj name="Формула" r:id="rId13" imgW="23164800" imgH="4876800" progId="Equation.3">
                    <p:embed/>
                    <p:pic>
                      <p:nvPicPr>
                        <p:cNvPr id="0" name="Изображение 30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779912" y="2204864"/>
                          <a:ext cx="2160587" cy="487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Овал 55"/>
          <p:cNvSpPr/>
          <p:nvPr/>
        </p:nvSpPr>
        <p:spPr>
          <a:xfrm>
            <a:off x="7380312" y="43651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796136" y="43651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683568" y="450912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Овал 66"/>
          <p:cNvSpPr/>
          <p:nvPr/>
        </p:nvSpPr>
        <p:spPr>
          <a:xfrm>
            <a:off x="6948264" y="5517232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156176" y="5517232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364088" y="2420888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3779912" y="1772816"/>
            <a:ext cx="3888432" cy="1512168"/>
            <a:chOff x="3707904" y="1781200"/>
            <a:chExt cx="3888432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3707904" y="1781200"/>
              <a:ext cx="3888432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4716016" y="1844824"/>
            <a:ext cx="204470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Формула" r:id="rId15" imgW="21945600" imgH="4876800" progId="Equation.3">
                    <p:embed/>
                  </p:oleObj>
                </mc:Choice>
                <mc:Fallback>
                  <p:oleObj name="Формула" r:id="rId15" imgW="21945600" imgH="4876800" progId="Equation.3">
                    <p:embed/>
                    <p:pic>
                      <p:nvPicPr>
                        <p:cNvPr id="0" name="Изображение 30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16016" y="1844824"/>
                          <a:ext cx="2044700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3851920" y="2276872"/>
            <a:ext cx="16764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Формула" r:id="rId17" imgW="17983200" imgH="5181600" progId="Equation.3">
                    <p:embed/>
                  </p:oleObj>
                </mc:Choice>
                <mc:Fallback>
                  <p:oleObj name="Формула" r:id="rId17" imgW="17983200" imgH="5181600" progId="Equation.3">
                    <p:embed/>
                    <p:pic>
                      <p:nvPicPr>
                        <p:cNvPr id="0" name="Изображение 30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851920" y="2276872"/>
                          <a:ext cx="1676400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"/>
            <p:cNvGraphicFramePr>
              <a:graphicFrameLocks noChangeAspect="1"/>
            </p:cNvGraphicFramePr>
            <p:nvPr/>
          </p:nvGraphicFramePr>
          <p:xfrm>
            <a:off x="6156176" y="2276872"/>
            <a:ext cx="1335087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Формула" r:id="rId19" imgW="14325600" imgH="5181600" progId="Equation.3">
                    <p:embed/>
                  </p:oleObj>
                </mc:Choice>
                <mc:Fallback>
                  <p:oleObj name="Формула" r:id="rId19" imgW="14325600" imgH="5181600" progId="Equation.3">
                    <p:embed/>
                    <p:pic>
                      <p:nvPicPr>
                        <p:cNvPr id="0" name="Изображение 30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156176" y="2276872"/>
                          <a:ext cx="1335087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4675188" y="2708275"/>
            <a:ext cx="1106487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Формула" r:id="rId21" imgW="11887200" imgH="5181600" progId="Equation.3">
                    <p:embed/>
                  </p:oleObj>
                </mc:Choice>
                <mc:Fallback>
                  <p:oleObj name="Формула" r:id="rId21" imgW="11887200" imgH="5181600" progId="Equation.3">
                    <p:embed/>
                    <p:pic>
                      <p:nvPicPr>
                        <p:cNvPr id="0" name="Изображение 30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675188" y="2708275"/>
                          <a:ext cx="1106487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5796136" y="2708920"/>
            <a:ext cx="1108075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Формула" r:id="rId23" imgW="11887200" imgH="5181600" progId="Equation.3">
                    <p:embed/>
                  </p:oleObj>
                </mc:Choice>
                <mc:Fallback>
                  <p:oleObj name="Формула" r:id="rId23" imgW="11887200" imgH="5181600" progId="Equation.3">
                    <p:embed/>
                    <p:pic>
                      <p:nvPicPr>
                        <p:cNvPr id="0" name="Изображение 30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796136" y="2708920"/>
                          <a:ext cx="1108075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0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2" grpId="0"/>
      <p:bldP spid="33" grpId="0"/>
      <p:bldP spid="30" grpId="0" animBg="1"/>
      <p:bldP spid="43" grpId="0" animBg="1"/>
      <p:bldP spid="44" grpId="0"/>
      <p:bldP spid="56" grpId="0" animBg="1"/>
      <p:bldP spid="57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5004048" y="1412776"/>
            <a:ext cx="3744416" cy="5040560"/>
            <a:chOff x="5004048" y="1412776"/>
            <a:chExt cx="3744416" cy="504056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5004048" y="1412776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2" name="Object 7"/>
            <p:cNvGraphicFramePr>
              <a:graphicFrameLocks noChangeAspect="1"/>
            </p:cNvGraphicFramePr>
            <p:nvPr/>
          </p:nvGraphicFramePr>
          <p:xfrm>
            <a:off x="5076056" y="1484784"/>
            <a:ext cx="3620697" cy="486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076056" y="1484784"/>
                          <a:ext cx="3620697" cy="4868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683568" y="39330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3 )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35699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0) и (3; 0)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78092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4 )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20486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вниз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520825" y="1484313"/>
          <a:ext cx="22701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3" imgW="24384000" imgH="5486400" progId="Equation.3">
                  <p:embed/>
                </p:oleObj>
              </mc:Choice>
              <mc:Fallback>
                <p:oleObj name="Формула" r:id="rId3" imgW="24384000" imgH="54864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1484313"/>
                        <a:ext cx="2270125" cy="550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2699792" y="6309320"/>
            <a:ext cx="68237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13" name="Группа 51"/>
          <p:cNvGrpSpPr/>
          <p:nvPr/>
        </p:nvGrpSpPr>
        <p:grpSpPr>
          <a:xfrm>
            <a:off x="395536" y="2852936"/>
            <a:ext cx="2736304" cy="999728"/>
            <a:chOff x="3347864" y="1781200"/>
            <a:chExt cx="2736304" cy="999728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3347864" y="1781200"/>
              <a:ext cx="2736304" cy="999728"/>
            </a:xfrm>
            <a:prstGeom prst="wedgeRectCallout">
              <a:avLst>
                <a:gd name="adj1" fmla="val -13020"/>
                <a:gd name="adj2" fmla="val 8484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355976" y="1853208"/>
            <a:ext cx="79533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55976" y="1853208"/>
                          <a:ext cx="795338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491880" y="2213248"/>
            <a:ext cx="2416175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7" imgW="25908000" imgH="4876800" progId="Equation.3">
                    <p:embed/>
                  </p:oleObj>
                </mc:Choice>
                <mc:Fallback>
                  <p:oleObj name="Формула" r:id="rId7" imgW="25908000" imgH="48768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91880" y="2213248"/>
                          <a:ext cx="2416175" cy="487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65"/>
          <p:cNvGrpSpPr/>
          <p:nvPr/>
        </p:nvGrpSpPr>
        <p:grpSpPr>
          <a:xfrm>
            <a:off x="683568" y="450912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89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0894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08946" name="Object 18"/>
          <p:cNvGraphicFramePr>
            <a:graphicFrameLocks noChangeAspect="1"/>
          </p:cNvGraphicFramePr>
          <p:nvPr/>
        </p:nvGraphicFramePr>
        <p:xfrm>
          <a:off x="5076056" y="1484784"/>
          <a:ext cx="3600400" cy="484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GraphC" r:id="rId9" imgW="5572125" imgH="7505700" progId="GraphCtrl.Document">
                  <p:embed/>
                </p:oleObj>
              </mc:Choice>
              <mc:Fallback>
                <p:oleObj name="GraphC" r:id="rId9" imgW="5572125" imgH="7505700" progId="GraphCtrl.Document">
                  <p:embed/>
                  <p:pic>
                    <p:nvPicPr>
                      <p:cNvPr id="0" name="Изображение 4100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1484784"/>
                        <a:ext cx="3600400" cy="48414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156176" y="23488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2240" y="407707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76256" y="2564904"/>
            <a:ext cx="0" cy="15841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444208" y="2564904"/>
            <a:ext cx="43204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804248" y="24928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372200" y="29249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012160" y="40050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96336" y="40050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580112" y="6021288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236296" y="2924944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956376" y="6021288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3779912" y="1124744"/>
            <a:ext cx="3888432" cy="1512689"/>
            <a:chOff x="3851920" y="1196231"/>
            <a:chExt cx="3888432" cy="1512689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3851920" y="1196752"/>
              <a:ext cx="3888432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82" name="Object 6"/>
            <p:cNvGraphicFramePr>
              <a:graphicFrameLocks noChangeAspect="1"/>
            </p:cNvGraphicFramePr>
            <p:nvPr/>
          </p:nvGraphicFramePr>
          <p:xfrm>
            <a:off x="4306863" y="2075706"/>
            <a:ext cx="2951163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1" imgW="31699200" imgH="5791200" progId="Equation.3">
                    <p:embed/>
                  </p:oleObj>
                </mc:Choice>
                <mc:Fallback>
                  <p:oleObj name="Формула" r:id="rId11" imgW="31699200" imgH="57912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06863" y="2075706"/>
                          <a:ext cx="2951163" cy="581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6181" name="Object 5"/>
            <p:cNvGraphicFramePr>
              <a:graphicFrameLocks noChangeAspect="1"/>
            </p:cNvGraphicFramePr>
            <p:nvPr/>
          </p:nvGraphicFramePr>
          <p:xfrm>
            <a:off x="4606901" y="1196231"/>
            <a:ext cx="2341562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3" imgW="26517600" imgH="9448800" progId="Equation.3">
                    <p:embed/>
                  </p:oleObj>
                </mc:Choice>
                <mc:Fallback>
                  <p:oleObj name="Формула" r:id="rId13" imgW="26517600" imgH="94488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606901" y="1196231"/>
                          <a:ext cx="2341562" cy="901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44"/>
          <p:cNvGrpSpPr/>
          <p:nvPr/>
        </p:nvGrpSpPr>
        <p:grpSpPr>
          <a:xfrm>
            <a:off x="3779912" y="1772816"/>
            <a:ext cx="3888432" cy="1512168"/>
            <a:chOff x="3707904" y="1781200"/>
            <a:chExt cx="3888432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3707904" y="1781200"/>
              <a:ext cx="3888432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4728022" y="1845543"/>
            <a:ext cx="20177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Формула" r:id="rId15" imgW="21640800" imgH="4876800" progId="Equation.3">
                    <p:embed/>
                  </p:oleObj>
                </mc:Choice>
                <mc:Fallback>
                  <p:oleObj name="Формула" r:id="rId15" imgW="21640800" imgH="4876800" progId="Equation.3">
                    <p:embed/>
                    <p:pic>
                      <p:nvPicPr>
                        <p:cNvPr id="0" name="Изображение 41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28022" y="1845543"/>
                          <a:ext cx="2017712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3950147" y="2277343"/>
            <a:ext cx="1477962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Формула" r:id="rId17" imgW="15849600" imgH="5181600" progId="Equation.3">
                    <p:embed/>
                  </p:oleObj>
                </mc:Choice>
                <mc:Fallback>
                  <p:oleObj name="Формула" r:id="rId17" imgW="15849600" imgH="5181600" progId="Equation.3">
                    <p:embed/>
                    <p:pic>
                      <p:nvPicPr>
                        <p:cNvPr id="0" name="Изображение 41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950147" y="2277343"/>
                          <a:ext cx="1477962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"/>
            <p:cNvGraphicFramePr>
              <a:graphicFrameLocks noChangeAspect="1"/>
            </p:cNvGraphicFramePr>
            <p:nvPr/>
          </p:nvGraphicFramePr>
          <p:xfrm>
            <a:off x="5796136" y="2285256"/>
            <a:ext cx="150495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Формула" r:id="rId19" imgW="16154400" imgH="5181600" progId="Equation.3">
                    <p:embed/>
                  </p:oleObj>
                </mc:Choice>
                <mc:Fallback>
                  <p:oleObj name="Формула" r:id="rId19" imgW="16154400" imgH="5181600" progId="Equation.3">
                    <p:embed/>
                    <p:pic>
                      <p:nvPicPr>
                        <p:cNvPr id="0" name="Изображение 41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796136" y="2285256"/>
                          <a:ext cx="1504950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4675188" y="2708275"/>
            <a:ext cx="1106487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21" imgW="11887200" imgH="5181600" progId="Equation.3">
                    <p:embed/>
                  </p:oleObj>
                </mc:Choice>
                <mc:Fallback>
                  <p:oleObj name="Формула" r:id="rId21" imgW="11887200" imgH="5181600" progId="Equation.3">
                    <p:embed/>
                    <p:pic>
                      <p:nvPicPr>
                        <p:cNvPr id="0" name="Изображение 41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675188" y="2708275"/>
                          <a:ext cx="1106487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5909122" y="2709143"/>
            <a:ext cx="881062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Формула" r:id="rId23" imgW="9448800" imgH="5181600" progId="Equation.3">
                    <p:embed/>
                  </p:oleObj>
                </mc:Choice>
                <mc:Fallback>
                  <p:oleObj name="Формула" r:id="rId23" imgW="9448800" imgH="5181600" progId="Equation.3">
                    <p:embed/>
                    <p:pic>
                      <p:nvPicPr>
                        <p:cNvPr id="0" name="Изображение 41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909122" y="2709143"/>
                          <a:ext cx="881062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50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2" grpId="0"/>
      <p:bldP spid="33" grpId="0"/>
      <p:bldP spid="30" grpId="0" animBg="1"/>
      <p:bldP spid="43" grpId="0" animBg="1"/>
      <p:bldP spid="56" grpId="0" animBg="1"/>
      <p:bldP spid="57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5004048" y="1412776"/>
            <a:ext cx="3744416" cy="5040560"/>
            <a:chOff x="5004048" y="1412776"/>
            <a:chExt cx="3744416" cy="504056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004048" y="1412776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1" name="Object 9"/>
            <p:cNvGraphicFramePr>
              <a:graphicFrameLocks noChangeAspect="1"/>
            </p:cNvGraphicFramePr>
            <p:nvPr/>
          </p:nvGraphicFramePr>
          <p:xfrm>
            <a:off x="5076056" y="1484784"/>
            <a:ext cx="3641451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076056" y="1484784"/>
                          <a:ext cx="3641451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683568" y="39330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35699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0) и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0)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78092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20486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492250" y="1484313"/>
          <a:ext cx="23272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3" imgW="24993600" imgH="5486400" progId="Equation.3">
                  <p:embed/>
                </p:oleObj>
              </mc:Choice>
              <mc:Fallback>
                <p:oleObj name="Формула" r:id="rId3" imgW="24993600" imgH="54864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2250" y="1484313"/>
                        <a:ext cx="2327275" cy="550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2699792" y="6309320"/>
            <a:ext cx="68237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13" name="Группа 51"/>
          <p:cNvGrpSpPr/>
          <p:nvPr/>
        </p:nvGrpSpPr>
        <p:grpSpPr>
          <a:xfrm>
            <a:off x="251520" y="2924944"/>
            <a:ext cx="2880320" cy="999728"/>
            <a:chOff x="3419872" y="1781200"/>
            <a:chExt cx="2880320" cy="999728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3419872" y="1781200"/>
              <a:ext cx="2880320" cy="999728"/>
            </a:xfrm>
            <a:prstGeom prst="wedgeRectCallout">
              <a:avLst>
                <a:gd name="adj1" fmla="val -13020"/>
                <a:gd name="adj2" fmla="val 8484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499992" y="1844824"/>
            <a:ext cx="79533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99992" y="1844824"/>
                          <a:ext cx="795338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553072" y="2175074"/>
            <a:ext cx="2614613" cy="547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7" imgW="28041600" imgH="5486400" progId="Equation.3">
                    <p:embed/>
                  </p:oleObj>
                </mc:Choice>
                <mc:Fallback>
                  <p:oleObj name="Формула" r:id="rId7" imgW="28041600" imgH="54864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53072" y="2175074"/>
                          <a:ext cx="2614613" cy="547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65"/>
          <p:cNvGrpSpPr/>
          <p:nvPr/>
        </p:nvGrpSpPr>
        <p:grpSpPr>
          <a:xfrm>
            <a:off x="683568" y="450912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3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13039" name="Object 15"/>
          <p:cNvGraphicFramePr>
            <a:graphicFrameLocks noChangeAspect="1"/>
          </p:cNvGraphicFramePr>
          <p:nvPr/>
        </p:nvGraphicFramePr>
        <p:xfrm>
          <a:off x="5076056" y="1484784"/>
          <a:ext cx="3641339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GraphC" r:id="rId9" imgW="5572125" imgH="7505700" progId="GraphCtrl.Document">
                  <p:embed/>
                </p:oleObj>
              </mc:Choice>
              <mc:Fallback>
                <p:oleObj name="GraphC" r:id="rId9" imgW="5572125" imgH="7505700" progId="GraphCtrl.Document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1484784"/>
                        <a:ext cx="3641339" cy="489654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308304" y="5733256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8224" y="378904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876256" y="4221088"/>
            <a:ext cx="0" cy="18002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948264" y="6021288"/>
            <a:ext cx="36004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804248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236296" y="57332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652120" y="41490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028384" y="41490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220072" y="270892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444208" y="5733256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460432" y="270892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3635896" y="1124744"/>
            <a:ext cx="4320480" cy="1512168"/>
            <a:chOff x="3635896" y="1196752"/>
            <a:chExt cx="4320480" cy="1512168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3635896" y="1196752"/>
              <a:ext cx="4320480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81" name="Object 5"/>
            <p:cNvGraphicFramePr>
              <a:graphicFrameLocks noChangeAspect="1"/>
            </p:cNvGraphicFramePr>
            <p:nvPr/>
          </p:nvGraphicFramePr>
          <p:xfrm>
            <a:off x="4539630" y="1196901"/>
            <a:ext cx="2474913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Формула" r:id="rId11" imgW="28041600" imgH="9448800" progId="Equation.3">
                    <p:embed/>
                  </p:oleObj>
                </mc:Choice>
                <mc:Fallback>
                  <p:oleObj name="Формула" r:id="rId11" imgW="28041600" imgH="9448800" progId="Equation.3">
                    <p:embed/>
                    <p:pic>
                      <p:nvPicPr>
                        <p:cNvPr id="0" name="Изображение 51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539630" y="1196901"/>
                          <a:ext cx="2474913" cy="901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6182" name="Object 6"/>
            <p:cNvGraphicFramePr>
              <a:graphicFrameLocks noChangeAspect="1"/>
            </p:cNvGraphicFramePr>
            <p:nvPr/>
          </p:nvGraphicFramePr>
          <p:xfrm>
            <a:off x="3725243" y="2060501"/>
            <a:ext cx="4114800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Формула" r:id="rId13" imgW="44196000" imgH="6096000" progId="Equation.3">
                    <p:embed/>
                  </p:oleObj>
                </mc:Choice>
                <mc:Fallback>
                  <p:oleObj name="Формула" r:id="rId13" imgW="44196000" imgH="6096000" progId="Equation.3">
                    <p:embed/>
                    <p:pic>
                      <p:nvPicPr>
                        <p:cNvPr id="0" name="Изображение 51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725243" y="2060501"/>
                          <a:ext cx="4114800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44"/>
          <p:cNvGrpSpPr/>
          <p:nvPr/>
        </p:nvGrpSpPr>
        <p:grpSpPr>
          <a:xfrm>
            <a:off x="3635896" y="1700808"/>
            <a:ext cx="3888432" cy="1512168"/>
            <a:chOff x="3707904" y="1781200"/>
            <a:chExt cx="3888432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3707904" y="1781200"/>
              <a:ext cx="3888432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4729833" y="1845320"/>
            <a:ext cx="201612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Формула" r:id="rId15" imgW="21640800" imgH="4876800" progId="Equation.3">
                    <p:embed/>
                  </p:oleObj>
                </mc:Choice>
                <mc:Fallback>
                  <p:oleObj name="Формула" r:id="rId15" imgW="21640800" imgH="4876800" progId="Equation.3">
                    <p:embed/>
                    <p:pic>
                      <p:nvPicPr>
                        <p:cNvPr id="0" name="Изображение 51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729833" y="1845320"/>
                          <a:ext cx="2016125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3851920" y="2276872"/>
            <a:ext cx="167640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Формула" r:id="rId17" imgW="17983200" imgH="5181600" progId="Equation.3">
                    <p:embed/>
                  </p:oleObj>
                </mc:Choice>
                <mc:Fallback>
                  <p:oleObj name="Формула" r:id="rId17" imgW="17983200" imgH="5181600" progId="Equation.3">
                    <p:embed/>
                    <p:pic>
                      <p:nvPicPr>
                        <p:cNvPr id="0" name="Изображение 51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851920" y="2276872"/>
                          <a:ext cx="1676400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6"/>
            <p:cNvGraphicFramePr>
              <a:graphicFrameLocks noChangeAspect="1"/>
            </p:cNvGraphicFramePr>
            <p:nvPr/>
          </p:nvGraphicFramePr>
          <p:xfrm>
            <a:off x="5871245" y="2285058"/>
            <a:ext cx="1504950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Формула" r:id="rId19" imgW="16154400" imgH="5181600" progId="Equation.3">
                    <p:embed/>
                  </p:oleObj>
                </mc:Choice>
                <mc:Fallback>
                  <p:oleObj name="Формула" r:id="rId19" imgW="16154400" imgH="5181600" progId="Equation.3">
                    <p:embed/>
                    <p:pic>
                      <p:nvPicPr>
                        <p:cNvPr id="0" name="Изображение 51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871245" y="2285058"/>
                          <a:ext cx="1504950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4661570" y="2708920"/>
            <a:ext cx="1135063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Формула" r:id="rId21" imgW="12192000" imgH="5181600" progId="Equation.3">
                    <p:embed/>
                  </p:oleObj>
                </mc:Choice>
                <mc:Fallback>
                  <p:oleObj name="Формула" r:id="rId21" imgW="12192000" imgH="5181600" progId="Equation.3">
                    <p:embed/>
                    <p:pic>
                      <p:nvPicPr>
                        <p:cNvPr id="0" name="Изображение 51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661570" y="2708920"/>
                          <a:ext cx="1135063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5896645" y="2708920"/>
            <a:ext cx="908050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Формула" r:id="rId23" imgW="9753600" imgH="5181600" progId="Equation.3">
                    <p:embed/>
                  </p:oleObj>
                </mc:Choice>
                <mc:Fallback>
                  <p:oleObj name="Формула" r:id="rId23" imgW="9753600" imgH="5181600" progId="Equation.3">
                    <p:embed/>
                    <p:pic>
                      <p:nvPicPr>
                        <p:cNvPr id="0" name="Изображение 51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896645" y="2708920"/>
                          <a:ext cx="908050" cy="519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1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2" grpId="0"/>
      <p:bldP spid="33" grpId="0"/>
      <p:bldP spid="30" grpId="0" animBg="1"/>
      <p:bldP spid="43" grpId="0" animBg="1"/>
      <p:bldP spid="56" grpId="0" animBg="1"/>
      <p:bldP spid="57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65"/>
          <p:cNvGrpSpPr/>
          <p:nvPr/>
        </p:nvGrpSpPr>
        <p:grpSpPr>
          <a:xfrm>
            <a:off x="5004048" y="1412776"/>
            <a:ext cx="3744416" cy="5040560"/>
            <a:chOff x="5004048" y="1412776"/>
            <a:chExt cx="3744416" cy="504056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5004048" y="1412776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1" name="Object 11"/>
            <p:cNvGraphicFramePr>
              <a:graphicFrameLocks noChangeAspect="1"/>
            </p:cNvGraphicFramePr>
            <p:nvPr/>
          </p:nvGraphicFramePr>
          <p:xfrm>
            <a:off x="5076056" y="1484784"/>
            <a:ext cx="3641338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GraphC" r:id="rId1" imgW="5572125" imgH="7505700" progId="GraphCtrl.Document">
                    <p:embed/>
                  </p:oleObj>
                </mc:Choice>
                <mc:Fallback>
                  <p:oleObj name="GraphC" r:id="rId1" imgW="5572125" imgH="7505700" progId="GraphCtrl.Document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076056" y="1484784"/>
                          <a:ext cx="3641338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683568" y="39330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3 )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35699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0 )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78092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 0 )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20486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547813" y="1484313"/>
          <a:ext cx="22161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Формула" r:id="rId3" imgW="23774400" imgH="5486400" progId="Equation.3">
                  <p:embed/>
                </p:oleObj>
              </mc:Choice>
              <mc:Fallback>
                <p:oleObj name="Формула" r:id="rId3" imgW="23774400" imgH="5486400" progId="Equation.3">
                  <p:embed/>
                  <p:pic>
                    <p:nvPicPr>
                      <p:cNvPr id="0" name="Изображение 6145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813" y="1484313"/>
                        <a:ext cx="2216150" cy="550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2699792" y="6309320"/>
            <a:ext cx="68237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10" name="Группа 51"/>
          <p:cNvGrpSpPr/>
          <p:nvPr/>
        </p:nvGrpSpPr>
        <p:grpSpPr>
          <a:xfrm>
            <a:off x="323528" y="2780928"/>
            <a:ext cx="2592288" cy="999728"/>
            <a:chOff x="3563888" y="1781200"/>
            <a:chExt cx="2592288" cy="999728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3563888" y="1781200"/>
              <a:ext cx="2592288" cy="999728"/>
            </a:xfrm>
            <a:prstGeom prst="wedgeRectCallout">
              <a:avLst>
                <a:gd name="adj1" fmla="val -13020"/>
                <a:gd name="adj2" fmla="val 8484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499992" y="1844824"/>
            <a:ext cx="79533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99992" y="1844824"/>
                          <a:ext cx="795338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623294" y="2204666"/>
            <a:ext cx="2473326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7" imgW="26517600" imgH="4876800" progId="Equation.3">
                    <p:embed/>
                  </p:oleObj>
                </mc:Choice>
                <mc:Fallback>
                  <p:oleObj name="Формула" r:id="rId7" imgW="26517600" imgH="48768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623294" y="2204666"/>
                          <a:ext cx="2473326" cy="4873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65"/>
          <p:cNvGrpSpPr/>
          <p:nvPr/>
        </p:nvGrpSpPr>
        <p:grpSpPr>
          <a:xfrm>
            <a:off x="683568" y="450912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26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40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sp>
        <p:nvSpPr>
          <p:cNvPr id="515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515084" name="Object 12"/>
          <p:cNvGraphicFramePr>
            <a:graphicFrameLocks noChangeAspect="1"/>
          </p:cNvGraphicFramePr>
          <p:nvPr/>
        </p:nvGraphicFramePr>
        <p:xfrm>
          <a:off x="5076056" y="1484784"/>
          <a:ext cx="3600400" cy="484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GraphC" r:id="rId9" imgW="5572125" imgH="7505700" progId="GraphCtrl.Document">
                  <p:embed/>
                </p:oleObj>
              </mc:Choice>
              <mc:Fallback>
                <p:oleObj name="GraphC" r:id="rId9" imgW="5572125" imgH="7505700" progId="GraphCtrl.Document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1484784"/>
                        <a:ext cx="3600400" cy="48414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516216" y="59492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660232" y="5877272"/>
            <a:ext cx="72008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940152" y="458112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228184" y="47251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020272" y="4725144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8"/>
          <p:cNvGrpSpPr/>
          <p:nvPr/>
        </p:nvGrpSpPr>
        <p:grpSpPr>
          <a:xfrm>
            <a:off x="3851920" y="1124744"/>
            <a:ext cx="3240360" cy="1512168"/>
            <a:chOff x="4176464" y="1196752"/>
            <a:chExt cx="3240360" cy="1512168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4176464" y="1196752"/>
              <a:ext cx="3240360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81" name="Object 5"/>
            <p:cNvGraphicFramePr>
              <a:graphicFrameLocks noChangeAspect="1"/>
            </p:cNvGraphicFramePr>
            <p:nvPr/>
          </p:nvGraphicFramePr>
          <p:xfrm>
            <a:off x="4728865" y="1197248"/>
            <a:ext cx="2100262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1" imgW="23774400" imgH="9448800" progId="Equation.3">
                    <p:embed/>
                  </p:oleObj>
                </mc:Choice>
                <mc:Fallback>
                  <p:oleObj name="Формула" r:id="rId11" imgW="23774400" imgH="94488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728865" y="1197248"/>
                          <a:ext cx="2100262" cy="901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6182" name="Object 6"/>
            <p:cNvGraphicFramePr>
              <a:graphicFrameLocks noChangeAspect="1"/>
            </p:cNvGraphicFramePr>
            <p:nvPr/>
          </p:nvGraphicFramePr>
          <p:xfrm>
            <a:off x="4278511" y="2074788"/>
            <a:ext cx="3008312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Формула" r:id="rId13" imgW="32308800" imgH="5791200" progId="Equation.3">
                    <p:embed/>
                  </p:oleObj>
                </mc:Choice>
                <mc:Fallback>
                  <p:oleObj name="Формула" r:id="rId13" imgW="32308800" imgH="5791200" progId="Equation.3">
                    <p:embed/>
                    <p:pic>
                      <p:nvPicPr>
                        <p:cNvPr id="0" name="Изображение 61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278511" y="2074788"/>
                          <a:ext cx="3008312" cy="5810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44"/>
          <p:cNvGrpSpPr/>
          <p:nvPr/>
        </p:nvGrpSpPr>
        <p:grpSpPr>
          <a:xfrm>
            <a:off x="3923928" y="1700808"/>
            <a:ext cx="2736304" cy="1512168"/>
            <a:chOff x="4283968" y="1781200"/>
            <a:chExt cx="2736304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4283968" y="1781200"/>
              <a:ext cx="2736304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4646266" y="1844179"/>
            <a:ext cx="218440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Формула" r:id="rId15" imgW="23469600" imgH="4876800" progId="Equation.3">
                    <p:embed/>
                  </p:oleObj>
                </mc:Choice>
                <mc:Fallback>
                  <p:oleObj name="Формула" r:id="rId15" imgW="23469600" imgH="4876800" progId="Equation.3">
                    <p:embed/>
                    <p:pic>
                      <p:nvPicPr>
                        <p:cNvPr id="0" name="Изображение 61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646266" y="1844179"/>
                          <a:ext cx="2184400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4528791" y="2285504"/>
            <a:ext cx="23304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Формула" r:id="rId17" imgW="24993600" imgH="4876800" progId="Equation.3">
                    <p:embed/>
                  </p:oleObj>
                </mc:Choice>
                <mc:Fallback>
                  <p:oleObj name="Формула" r:id="rId17" imgW="24993600" imgH="4876800" progId="Equation.3">
                    <p:embed/>
                    <p:pic>
                      <p:nvPicPr>
                        <p:cNvPr id="0" name="Изображение 61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528791" y="2285504"/>
                          <a:ext cx="2330450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5292080" y="2789312"/>
            <a:ext cx="8032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Формула" r:id="rId19" imgW="7924800" imgH="4267200" progId="Equation.3">
                    <p:embed/>
                  </p:oleObj>
                </mc:Choice>
                <mc:Fallback>
                  <p:oleObj name="Формула" r:id="rId19" imgW="7924800" imgH="4267200" progId="Equation.3">
                    <p:embed/>
                    <p:pic>
                      <p:nvPicPr>
                        <p:cNvPr id="0" name="Изображение 61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5292080" y="2789312"/>
                          <a:ext cx="803275" cy="4286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51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3" grpId="0"/>
      <p:bldP spid="30" grpId="0" animBg="1"/>
      <p:bldP spid="44" grpId="0"/>
      <p:bldP spid="56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683568" y="3933056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( 0; 0 )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356992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4; 0) и (0; 0) 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780928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 (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204864"/>
            <a:ext cx="381642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→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вверх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32656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72008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720080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858963" y="1484313"/>
          <a:ext cx="15906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1" imgW="17068800" imgH="5486400" progId="Equation.3">
                  <p:embed/>
                </p:oleObj>
              </mc:Choice>
              <mc:Fallback>
                <p:oleObj name="Формула" r:id="rId1" imgW="17068800" imgH="54864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58963" y="1484313"/>
                        <a:ext cx="1590675" cy="5508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2699792" y="6309320"/>
            <a:ext cx="682376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12776"/>
            <a:ext cx="3168352" cy="7200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8" name="Группа 30"/>
          <p:cNvGrpSpPr/>
          <p:nvPr/>
        </p:nvGrpSpPr>
        <p:grpSpPr>
          <a:xfrm>
            <a:off x="5004048" y="1412776"/>
            <a:ext cx="3744416" cy="5040560"/>
            <a:chOff x="5004048" y="1412776"/>
            <a:chExt cx="3744416" cy="504056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04048" y="1412776"/>
              <a:ext cx="3744416" cy="50405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79" name="Object 3"/>
            <p:cNvGraphicFramePr>
              <a:graphicFrameLocks noChangeAspect="1"/>
            </p:cNvGraphicFramePr>
            <p:nvPr/>
          </p:nvGraphicFramePr>
          <p:xfrm>
            <a:off x="5073874" y="1484784"/>
            <a:ext cx="3641339" cy="4896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GraphC" r:id="rId3" imgW="5572125" imgH="7505700" progId="GraphCtrl.Document">
                    <p:embed/>
                  </p:oleObj>
                </mc:Choice>
                <mc:Fallback>
                  <p:oleObj name="GraphC" r:id="rId3" imgW="5572125" imgH="7505700" progId="GraphCtrl.Document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073874" y="1484784"/>
                          <a:ext cx="3641339" cy="48965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61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pSp>
        <p:nvGrpSpPr>
          <p:cNvPr id="13" name="Группа 51"/>
          <p:cNvGrpSpPr/>
          <p:nvPr/>
        </p:nvGrpSpPr>
        <p:grpSpPr>
          <a:xfrm>
            <a:off x="467544" y="2852936"/>
            <a:ext cx="2592288" cy="999728"/>
            <a:chOff x="3563888" y="1781200"/>
            <a:chExt cx="2592288" cy="999728"/>
          </a:xfrm>
        </p:grpSpPr>
        <p:sp>
          <p:nvSpPr>
            <p:cNvPr id="53" name="Прямоугольная выноска 52"/>
            <p:cNvSpPr/>
            <p:nvPr/>
          </p:nvSpPr>
          <p:spPr>
            <a:xfrm>
              <a:off x="3563888" y="1781200"/>
              <a:ext cx="2592288" cy="999728"/>
            </a:xfrm>
            <a:prstGeom prst="wedgeRectCallout">
              <a:avLst>
                <a:gd name="adj1" fmla="val -13020"/>
                <a:gd name="adj2" fmla="val 8484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4" name="Object 4"/>
            <p:cNvGraphicFramePr>
              <a:graphicFrameLocks noChangeAspect="1"/>
            </p:cNvGraphicFramePr>
            <p:nvPr/>
          </p:nvGraphicFramePr>
          <p:xfrm>
            <a:off x="4499992" y="1844824"/>
            <a:ext cx="795338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5" imgW="8534400" imgH="4267200" progId="Equation.3">
                    <p:embed/>
                  </p:oleObj>
                </mc:Choice>
                <mc:Fallback>
                  <p:oleObj name="Формула" r:id="rId5" imgW="8534400" imgH="42672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99992" y="1844824"/>
                          <a:ext cx="795338" cy="4270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993132" y="2204864"/>
            <a:ext cx="1733551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7" imgW="18592800" imgH="4876800" progId="Equation.3">
                    <p:embed/>
                  </p:oleObj>
                </mc:Choice>
                <mc:Fallback>
                  <p:oleObj name="Формула" r:id="rId7" imgW="18592800" imgH="48768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93132" y="2204864"/>
                          <a:ext cx="1733551" cy="487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65"/>
          <p:cNvGrpSpPr/>
          <p:nvPr/>
        </p:nvGrpSpPr>
        <p:grpSpPr>
          <a:xfrm>
            <a:off x="683568" y="4509120"/>
            <a:ext cx="3816424" cy="1008112"/>
            <a:chOff x="683568" y="4509120"/>
            <a:chExt cx="3744416" cy="100811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683568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619672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555776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491880" y="4509120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683568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1619672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555776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491880" y="5013176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26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ru-RU"/>
          </a:p>
        </p:txBody>
      </p:sp>
      <p:graphicFrame>
        <p:nvGraphicFramePr>
          <p:cNvPr id="452622" name="Object 14"/>
          <p:cNvGraphicFramePr>
            <a:graphicFrameLocks noChangeAspect="1"/>
          </p:cNvGraphicFramePr>
          <p:nvPr/>
        </p:nvGraphicFramePr>
        <p:xfrm>
          <a:off x="5076056" y="1484784"/>
          <a:ext cx="3620698" cy="486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GraphC" r:id="rId9" imgW="5572125" imgH="7505700" progId="GraphCtrl.Document">
                  <p:embed/>
                </p:oleObj>
              </mc:Choice>
              <mc:Fallback>
                <p:oleObj name="GraphC" r:id="rId9" imgW="5572125" imgH="7505700" progId="GraphCtrl.Document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1484784"/>
                        <a:ext cx="3620698" cy="4868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812360" y="573325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4248" y="400506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020272" y="4437112"/>
            <a:ext cx="0" cy="158417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092280" y="6021288"/>
            <a:ext cx="72008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948264" y="59492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812360" y="43651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7740352" y="43651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156176" y="436510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172400" y="234888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380312" y="5517232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96136" y="2348880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8"/>
          <p:cNvGrpSpPr/>
          <p:nvPr/>
        </p:nvGrpSpPr>
        <p:grpSpPr>
          <a:xfrm>
            <a:off x="3707904" y="1124744"/>
            <a:ext cx="3888432" cy="1512168"/>
            <a:chOff x="3851920" y="1196752"/>
            <a:chExt cx="3888432" cy="1512168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3851920" y="1196752"/>
              <a:ext cx="3888432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06181" name="Object 5"/>
            <p:cNvGraphicFramePr>
              <a:graphicFrameLocks noChangeAspect="1"/>
            </p:cNvGraphicFramePr>
            <p:nvPr/>
          </p:nvGraphicFramePr>
          <p:xfrm>
            <a:off x="4486846" y="1197546"/>
            <a:ext cx="2584450" cy="901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Формула" r:id="rId11" imgW="29260800" imgH="9448800" progId="Equation.3">
                    <p:embed/>
                  </p:oleObj>
                </mc:Choice>
                <mc:Fallback>
                  <p:oleObj name="Формула" r:id="rId11" imgW="29260800" imgH="9448800" progId="Equation.3">
                    <p:embed/>
                    <p:pic>
                      <p:nvPicPr>
                        <p:cNvPr id="0" name="Изображение 71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86846" y="1197546"/>
                          <a:ext cx="2584450" cy="901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6182" name="Object 6"/>
            <p:cNvGraphicFramePr>
              <a:graphicFrameLocks noChangeAspect="1"/>
            </p:cNvGraphicFramePr>
            <p:nvPr/>
          </p:nvGraphicFramePr>
          <p:xfrm>
            <a:off x="4136008" y="2061146"/>
            <a:ext cx="3292475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Формула" r:id="rId13" imgW="35356800" imgH="6096000" progId="Equation.3">
                    <p:embed/>
                  </p:oleObj>
                </mc:Choice>
                <mc:Fallback>
                  <p:oleObj name="Формула" r:id="rId13" imgW="35356800" imgH="6096000" progId="Equation.3">
                    <p:embed/>
                    <p:pic>
                      <p:nvPicPr>
                        <p:cNvPr id="0" name="Изображение 71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36008" y="2061146"/>
                          <a:ext cx="3292475" cy="611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44"/>
          <p:cNvGrpSpPr/>
          <p:nvPr/>
        </p:nvGrpSpPr>
        <p:grpSpPr>
          <a:xfrm>
            <a:off x="3851920" y="1844824"/>
            <a:ext cx="2808312" cy="1512168"/>
            <a:chOff x="4355976" y="1781200"/>
            <a:chExt cx="2808312" cy="1512168"/>
          </a:xfrm>
        </p:grpSpPr>
        <p:sp>
          <p:nvSpPr>
            <p:cNvPr id="46" name="Прямоугольная выноска 45"/>
            <p:cNvSpPr/>
            <p:nvPr/>
          </p:nvSpPr>
          <p:spPr>
            <a:xfrm>
              <a:off x="4355976" y="1781200"/>
              <a:ext cx="2808312" cy="1512168"/>
            </a:xfrm>
            <a:prstGeom prst="wedgeRectCallout">
              <a:avLst>
                <a:gd name="adj1" fmla="val -35595"/>
                <a:gd name="adj2" fmla="val 71120"/>
              </a:avLst>
            </a:prstGeom>
            <a:solidFill>
              <a:schemeClr val="tx2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4942310" y="1844254"/>
            <a:ext cx="1589087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Формула" r:id="rId15" imgW="17068800" imgH="4876800" progId="Equation.3">
                    <p:embed/>
                  </p:oleObj>
                </mc:Choice>
                <mc:Fallback>
                  <p:oleObj name="Формула" r:id="rId15" imgW="17068800" imgH="4876800" progId="Equation.3">
                    <p:embed/>
                    <p:pic>
                      <p:nvPicPr>
                        <p:cNvPr id="0" name="Изображение 71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942310" y="1844254"/>
                          <a:ext cx="1589087" cy="4889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ChangeAspect="1"/>
            </p:cNvGraphicFramePr>
            <p:nvPr/>
          </p:nvGraphicFramePr>
          <p:xfrm>
            <a:off x="4903887" y="2285256"/>
            <a:ext cx="1647825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Формула" r:id="rId17" imgW="17678400" imgH="5181600" progId="Equation.3">
                    <p:embed/>
                  </p:oleObj>
                </mc:Choice>
                <mc:Fallback>
                  <p:oleObj name="Формула" r:id="rId17" imgW="17678400" imgH="5181600" progId="Equation.3">
                    <p:embed/>
                    <p:pic>
                      <p:nvPicPr>
                        <p:cNvPr id="0" name="Изображение 71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903887" y="2285256"/>
                          <a:ext cx="1647825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7"/>
            <p:cNvGraphicFramePr>
              <a:graphicFrameLocks noChangeAspect="1"/>
            </p:cNvGraphicFramePr>
            <p:nvPr/>
          </p:nvGraphicFramePr>
          <p:xfrm>
            <a:off x="4761012" y="2707953"/>
            <a:ext cx="935038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Формула" r:id="rId19" imgW="10058400" imgH="5181600" progId="Equation.3">
                    <p:embed/>
                  </p:oleObj>
                </mc:Choice>
                <mc:Fallback>
                  <p:oleObj name="Формула" r:id="rId19" imgW="10058400" imgH="5181600" progId="Equation.3">
                    <p:embed/>
                    <p:pic>
                      <p:nvPicPr>
                        <p:cNvPr id="0" name="Изображение 71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761012" y="2707953"/>
                          <a:ext cx="935038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5796136" y="2708920"/>
            <a:ext cx="1108075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Формула" r:id="rId21" imgW="11887200" imgH="5181600" progId="Equation.3">
                    <p:embed/>
                  </p:oleObj>
                </mc:Choice>
                <mc:Fallback>
                  <p:oleObj name="Формула" r:id="rId21" imgW="11887200" imgH="5181600" progId="Equation.3">
                    <p:embed/>
                    <p:pic>
                      <p:nvPicPr>
                        <p:cNvPr id="0" name="Изображение 71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796136" y="2708920"/>
                          <a:ext cx="1108075" cy="5191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4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20" grpId="0" animBg="1"/>
      <p:bldP spid="17" grpId="0" animBg="1"/>
      <p:bldP spid="12" grpId="0" animBg="1"/>
      <p:bldP spid="32" grpId="0"/>
      <p:bldP spid="33" grpId="0"/>
      <p:bldP spid="30" grpId="0" animBg="1"/>
      <p:bldP spid="44" grpId="0"/>
      <p:bldP spid="56" grpId="0" animBg="1"/>
      <p:bldP spid="57" grpId="0" animBg="1"/>
      <p:bldP spid="67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3579</Words>
  <Application>WPS Presentation</Application>
  <PresentationFormat>Экран (4:3)</PresentationFormat>
  <Paragraphs>881</Paragraphs>
  <Slides>33</Slides>
  <Notes>32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199</vt:i4>
      </vt:variant>
      <vt:variant>
        <vt:lpstr>幻灯片标题</vt:lpstr>
      </vt:variant>
      <vt:variant>
        <vt:i4>33</vt:i4>
      </vt:variant>
    </vt:vector>
  </HeadingPairs>
  <TitlesOfParts>
    <vt:vector size="240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GraphCtrl.Document</vt:lpstr>
      <vt:lpstr>GraphCtrl.Document</vt:lpstr>
      <vt:lpstr>Equation.3</vt:lpstr>
      <vt:lpstr>GraphCtrl.Document</vt:lpstr>
      <vt:lpstr>GraphCtrl.Document</vt:lpstr>
      <vt:lpstr>Equation.3</vt:lpstr>
      <vt:lpstr>GraphCtrl.Document</vt:lpstr>
      <vt:lpstr>Equation.3</vt:lpstr>
      <vt:lpstr>Equation.3</vt:lpstr>
      <vt:lpstr>Equation.3</vt:lpstr>
      <vt:lpstr>GraphCtrl.Document</vt:lpstr>
      <vt:lpstr>Equation.3</vt:lpstr>
      <vt:lpstr>GraphCtrl.Document</vt:lpstr>
      <vt:lpstr>GraphCtrl.Document</vt:lpstr>
      <vt:lpstr>Equation.3</vt:lpstr>
      <vt:lpstr>Equation.3</vt:lpstr>
      <vt:lpstr>Equation.3</vt:lpstr>
      <vt:lpstr>GraphCtrl.Document</vt:lpstr>
      <vt:lpstr>GraphCtrl.Document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GraphCtrl.Document</vt:lpstr>
      <vt:lpstr>Equation.3</vt:lpstr>
      <vt:lpstr>Equation.3</vt:lpstr>
      <vt:lpstr>Equation.3</vt:lpstr>
      <vt:lpstr>Equation.3</vt:lpstr>
      <vt:lpstr>Equation.3</vt:lpstr>
      <vt:lpstr>GraphCtrl.Document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433</cp:revision>
  <dcterms:created xsi:type="dcterms:W3CDTF">2019-05-24T23:12:00Z</dcterms:created>
  <dcterms:modified xsi:type="dcterms:W3CDTF">2025-02-16T17:11:16Z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12169190785542DEBB84A1FB8255C00F_12</vt:lpwstr>
  </property>
  <property fmtid="{D5CDD505-2E9C-101B-9397-08002B2CF9AE}" pid="3" name="KSOProductBuildVer">
    <vt:lpwstr>1049-12.2.0.19805</vt:lpwstr>
  </property>
</Properties>
</file>