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1" r:id="rId2"/>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007DDA"/>
    <a:srgbClr val="A50021"/>
    <a:srgbClr val="990033"/>
    <a:srgbClr val="000066"/>
    <a:srgbClr val="CC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p:cViewPr>
        <p:scale>
          <a:sx n="60" d="100"/>
          <a:sy n="60" d="100"/>
        </p:scale>
        <p:origin x="-1914" y="-7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05138" cy="452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2051" name="Rectangle 3"/>
          <p:cNvSpPr>
            <a:spLocks noGrp="1" noRot="1" noChangeAspect="1" noChangeArrowheads="1"/>
          </p:cNvSpPr>
          <p:nvPr>
            <p:ph type="sldImg" idx="2"/>
          </p:nvPr>
        </p:nvSpPr>
        <p:spPr bwMode="auto">
          <a:xfrm>
            <a:off x="1143000" y="677863"/>
            <a:ext cx="4724400" cy="354330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23925" y="4446588"/>
            <a:ext cx="5162550" cy="414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3" name="Rectangle 5"/>
          <p:cNvSpPr>
            <a:spLocks noGrp="1" noChangeArrowheads="1"/>
          </p:cNvSpPr>
          <p:nvPr>
            <p:ph type="dt" idx="1"/>
          </p:nvPr>
        </p:nvSpPr>
        <p:spPr bwMode="auto">
          <a:xfrm>
            <a:off x="4005263" y="0"/>
            <a:ext cx="3005137" cy="452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ltLang="en-US"/>
          </a:p>
        </p:txBody>
      </p:sp>
      <p:sp>
        <p:nvSpPr>
          <p:cNvPr id="2054" name="Rectangle 6"/>
          <p:cNvSpPr>
            <a:spLocks noGrp="1" noChangeArrowheads="1"/>
          </p:cNvSpPr>
          <p:nvPr>
            <p:ph type="ftr" sz="quarter" idx="4"/>
          </p:nvPr>
        </p:nvSpPr>
        <p:spPr bwMode="auto">
          <a:xfrm>
            <a:off x="0" y="8818563"/>
            <a:ext cx="3005138" cy="452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2055" name="Rectangle 7"/>
          <p:cNvSpPr>
            <a:spLocks noGrp="1" noChangeArrowheads="1"/>
          </p:cNvSpPr>
          <p:nvPr>
            <p:ph type="sldNum" sz="quarter" idx="5"/>
          </p:nvPr>
        </p:nvSpPr>
        <p:spPr bwMode="auto">
          <a:xfrm>
            <a:off x="4005263" y="8818563"/>
            <a:ext cx="3005137" cy="452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E4E2201F-5C1E-491B-9EA1-7FEE22258967}" type="slidenum">
              <a:rPr lang="en-US" altLang="en-US"/>
              <a:pPr/>
              <a:t>‹#›</a:t>
            </a:fld>
            <a:endParaRPr lang="en-US" altLang="en-US"/>
          </a:p>
        </p:txBody>
      </p:sp>
    </p:spTree>
    <p:extLst>
      <p:ext uri="{BB962C8B-B14F-4D97-AF65-F5344CB8AC3E}">
        <p14:creationId xmlns:p14="http://schemas.microsoft.com/office/powerpoint/2010/main" xmlns="" val="6600842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xmlns="" val="118895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317412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99709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1263292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xmlns="" val="31498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3129259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1539929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xmlns="" val="215029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6954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xmlns="" val="367173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xmlns="" val="3180143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5" name="Rectangle 21"/>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46" name="Rectangle 22"/>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800" kern="1200">
          <a:solidFill>
            <a:schemeClr val="tx2"/>
          </a:solidFill>
          <a:latin typeface="+mj-lt"/>
          <a:ea typeface="+mj-ea"/>
          <a:cs typeface="+mj-cs"/>
        </a:defRPr>
      </a:lvl1pPr>
      <a:lvl2pPr algn="ctr" rtl="0" eaLnBrk="1" fontAlgn="base" hangingPunct="1">
        <a:spcBef>
          <a:spcPct val="0"/>
        </a:spcBef>
        <a:spcAft>
          <a:spcPct val="0"/>
        </a:spcAft>
        <a:defRPr sz="4800">
          <a:solidFill>
            <a:schemeClr val="tx2"/>
          </a:solidFill>
          <a:latin typeface="Arial Narrow" panose="020B0606020202030204" pitchFamily="34" charset="0"/>
        </a:defRPr>
      </a:lvl2pPr>
      <a:lvl3pPr algn="ctr" rtl="0" eaLnBrk="1" fontAlgn="base" hangingPunct="1">
        <a:spcBef>
          <a:spcPct val="0"/>
        </a:spcBef>
        <a:spcAft>
          <a:spcPct val="0"/>
        </a:spcAft>
        <a:defRPr sz="4800">
          <a:solidFill>
            <a:schemeClr val="tx2"/>
          </a:solidFill>
          <a:latin typeface="Arial Narrow" panose="020B0606020202030204" pitchFamily="34" charset="0"/>
        </a:defRPr>
      </a:lvl3pPr>
      <a:lvl4pPr algn="ctr" rtl="0" eaLnBrk="1" fontAlgn="base" hangingPunct="1">
        <a:spcBef>
          <a:spcPct val="0"/>
        </a:spcBef>
        <a:spcAft>
          <a:spcPct val="0"/>
        </a:spcAft>
        <a:defRPr sz="4800">
          <a:solidFill>
            <a:schemeClr val="tx2"/>
          </a:solidFill>
          <a:latin typeface="Arial Narrow" panose="020B0606020202030204" pitchFamily="34" charset="0"/>
        </a:defRPr>
      </a:lvl4pPr>
      <a:lvl5pPr algn="ctr" rtl="0" eaLnBrk="1" fontAlgn="base" hangingPunct="1">
        <a:spcBef>
          <a:spcPct val="0"/>
        </a:spcBef>
        <a:spcAft>
          <a:spcPct val="0"/>
        </a:spcAft>
        <a:defRPr sz="4800">
          <a:solidFill>
            <a:schemeClr val="tx2"/>
          </a:solidFill>
          <a:latin typeface="Arial Narrow" panose="020B0606020202030204" pitchFamily="34" charset="0"/>
        </a:defRPr>
      </a:lvl5pPr>
      <a:lvl6pPr marL="457200" algn="ctr" rtl="0" eaLnBrk="1" fontAlgn="base" hangingPunct="1">
        <a:spcBef>
          <a:spcPct val="0"/>
        </a:spcBef>
        <a:spcAft>
          <a:spcPct val="0"/>
        </a:spcAft>
        <a:defRPr sz="4800">
          <a:solidFill>
            <a:schemeClr val="tx2"/>
          </a:solidFill>
          <a:latin typeface="Arial Narrow" panose="020B0606020202030204" pitchFamily="34" charset="0"/>
        </a:defRPr>
      </a:lvl6pPr>
      <a:lvl7pPr marL="914400" algn="ctr" rtl="0" eaLnBrk="1" fontAlgn="base" hangingPunct="1">
        <a:spcBef>
          <a:spcPct val="0"/>
        </a:spcBef>
        <a:spcAft>
          <a:spcPct val="0"/>
        </a:spcAft>
        <a:defRPr sz="4800">
          <a:solidFill>
            <a:schemeClr val="tx2"/>
          </a:solidFill>
          <a:latin typeface="Arial Narrow" panose="020B0606020202030204" pitchFamily="34" charset="0"/>
        </a:defRPr>
      </a:lvl7pPr>
      <a:lvl8pPr marL="1371600" algn="ctr" rtl="0" eaLnBrk="1" fontAlgn="base" hangingPunct="1">
        <a:spcBef>
          <a:spcPct val="0"/>
        </a:spcBef>
        <a:spcAft>
          <a:spcPct val="0"/>
        </a:spcAft>
        <a:defRPr sz="4800">
          <a:solidFill>
            <a:schemeClr val="tx2"/>
          </a:solidFill>
          <a:latin typeface="Arial Narrow" panose="020B0606020202030204" pitchFamily="34" charset="0"/>
        </a:defRPr>
      </a:lvl8pPr>
      <a:lvl9pPr marL="1828800" algn="ctr" rtl="0" eaLnBrk="1" fontAlgn="base" hangingPunct="1">
        <a:spcBef>
          <a:spcPct val="0"/>
        </a:spcBef>
        <a:spcAft>
          <a:spcPct val="0"/>
        </a:spcAft>
        <a:defRPr sz="4800">
          <a:solidFill>
            <a:schemeClr val="tx2"/>
          </a:solidFill>
          <a:latin typeface="Arial Narrow" panose="020B0606020202030204" pitchFamily="34" charset="0"/>
        </a:defRPr>
      </a:lvl9pPr>
    </p:titleStyle>
    <p:bodyStyle>
      <a:lvl1pPr marL="342900" indent="-342900" algn="ctr" rtl="0" eaLnBrk="1" fontAlgn="base" hangingPunct="1">
        <a:spcBef>
          <a:spcPct val="20000"/>
        </a:spcBef>
        <a:spcAft>
          <a:spcPct val="0"/>
        </a:spcAft>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ine 2" descr="O imagine care conține captură de ecran&#10;&#10;Descriere generată automat">
            <a:extLst>
              <a:ext uri="{FF2B5EF4-FFF2-40B4-BE49-F238E27FC236}">
                <a16:creationId xmlns:a16="http://schemas.microsoft.com/office/drawing/2014/main" xmlns="" id="{5E8CF968-920B-4F2D-B4C9-59D76453000A}"/>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4" name="CasetăText 3">
            <a:extLst>
              <a:ext uri="{FF2B5EF4-FFF2-40B4-BE49-F238E27FC236}">
                <a16:creationId xmlns:a16="http://schemas.microsoft.com/office/drawing/2014/main" xmlns="" id="{70BDC1E5-3667-4307-81E5-028472B21B10}"/>
              </a:ext>
            </a:extLst>
          </p:cNvPr>
          <p:cNvSpPr txBox="1"/>
          <p:nvPr/>
        </p:nvSpPr>
        <p:spPr>
          <a:xfrm>
            <a:off x="1331640" y="2412177"/>
            <a:ext cx="6768752" cy="584775"/>
          </a:xfrm>
          <a:prstGeom prst="rect">
            <a:avLst/>
          </a:prstGeom>
          <a:noFill/>
        </p:spPr>
        <p:txBody>
          <a:bodyPr wrap="square" rtlCol="0">
            <a:spAutoFit/>
          </a:bodyPr>
          <a:lstStyle/>
          <a:p>
            <a:pPr algn="ctr"/>
            <a:r>
              <a:rPr lang="en-US" sz="3200" b="1" dirty="0" smtClean="0">
                <a:solidFill>
                  <a:srgbClr val="C00000"/>
                </a:solidFill>
                <a:latin typeface="Arial Black" panose="020B0A04020102020204" pitchFamily="34" charset="0"/>
              </a:rPr>
              <a:t>MOROZ  LUDMILA</a:t>
            </a:r>
            <a:endParaRPr lang="en-US" sz="3200" b="1" dirty="0">
              <a:solidFill>
                <a:srgbClr val="C00000"/>
              </a:solidFill>
              <a:latin typeface="Arial Black" panose="020B0A04020102020204" pitchFamily="34" charset="0"/>
            </a:endParaRPr>
          </a:p>
        </p:txBody>
      </p:sp>
    </p:spTree>
    <p:extLst>
      <p:ext uri="{BB962C8B-B14F-4D97-AF65-F5344CB8AC3E}">
        <p14:creationId xmlns:p14="http://schemas.microsoft.com/office/powerpoint/2010/main" xmlns="" val="1236278098"/>
      </p:ext>
    </p:extLst>
  </p:cSld>
  <p:clrMapOvr>
    <a:masterClrMapping/>
  </p:clrMapOvr>
</p:sld>
</file>

<file path=ppt/theme/theme1.xml><?xml version="1.0" encoding="utf-8"?>
<a:theme xmlns:a="http://schemas.openxmlformats.org/drawingml/2006/main" name="GovFlag">
  <a:themeElements>
    <a:clrScheme name="GovFlag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fontScheme name="GovFlag">
      <a:majorFont>
        <a:latin typeface="Arial Narrow"/>
        <a:ea typeface=""/>
        <a:cs typeface=""/>
      </a:majorFont>
      <a:minorFont>
        <a:latin typeface="Monotype Corsi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GovFlag 1">
        <a:dk1>
          <a:srgbClr val="000000"/>
        </a:dk1>
        <a:lt1>
          <a:srgbClr val="FFFFCC"/>
        </a:lt1>
        <a:dk2>
          <a:srgbClr val="333300"/>
        </a:dk2>
        <a:lt2>
          <a:srgbClr val="808000"/>
        </a:lt2>
        <a:accent1>
          <a:srgbClr val="339933"/>
        </a:accent1>
        <a:accent2>
          <a:srgbClr val="A50021"/>
        </a:accent2>
        <a:accent3>
          <a:srgbClr val="FFFFE2"/>
        </a:accent3>
        <a:accent4>
          <a:srgbClr val="000000"/>
        </a:accent4>
        <a:accent5>
          <a:srgbClr val="ADCAAD"/>
        </a:accent5>
        <a:accent6>
          <a:srgbClr val="95001D"/>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GovFlag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clrMap bg1="lt1" tx1="dk1" bg2="lt2" tx2="dk2" accent1="accent1" accent2="accent2" accent3="accent3" accent4="accent4" accent5="accent5" accent6="accent6" hlink="hlink" folHlink="folHlink"/>
    </a:extraClrScheme>
    <a:extraClrScheme>
      <a:clrScheme name="GovFlag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DDDDDD"/>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1710</TotalTime>
  <Words>2</Words>
  <Application>Microsoft Office PowerPoint</Application>
  <PresentationFormat>Экран (4:3)</PresentationFormat>
  <Paragraphs>1</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GovFlag</vt:lpstr>
      <vt:lpstr>Слайд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 DE PARTICIPARE se acordă Doamnei ALLA ȚURCANU pentru crearea tutorialului video pentru instrumentul Quiz Whizzer  PROIECTUL PLATFORME EDUCAȚIONALE ONLINE PENTRU CADRE DIDACTICE (12 de ore de lucru)  23 APRILIE 2020</dc:title>
  <dc:creator>Sergiu Aftenev</dc:creator>
  <cp:lastModifiedBy>Людмила</cp:lastModifiedBy>
  <cp:revision>64</cp:revision>
  <dcterms:created xsi:type="dcterms:W3CDTF">2020-04-29T19:52:11Z</dcterms:created>
  <dcterms:modified xsi:type="dcterms:W3CDTF">2020-08-21T14:28:13Z</dcterms:modified>
</cp:coreProperties>
</file>