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19"/>
  </p:handoutMasterIdLst>
  <p:sldIdLst>
    <p:sldId id="256" r:id="rId3"/>
    <p:sldId id="257" r:id="rId4"/>
    <p:sldId id="302" r:id="rId5"/>
    <p:sldId id="303" r:id="rId6"/>
    <p:sldId id="289" r:id="rId7"/>
    <p:sldId id="285" r:id="rId9"/>
    <p:sldId id="294" r:id="rId10"/>
    <p:sldId id="304" r:id="rId11"/>
    <p:sldId id="305" r:id="rId12"/>
    <p:sldId id="299" r:id="rId13"/>
    <p:sldId id="306" r:id="rId14"/>
    <p:sldId id="295" r:id="rId15"/>
    <p:sldId id="300" r:id="rId16"/>
    <p:sldId id="307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22FE-6AC1-40D1-9C5E-36DA79053A3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Составьте по тексту</a:t>
            </a:r>
            <a:r>
              <a:rPr lang="ru-RU" baseline="0" dirty="0" smtClean="0"/>
              <a:t> задачи уравнение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681F-5612-4B0B-B8C5-B88B657388A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259632" y="2492896"/>
            <a:ext cx="7715770" cy="11521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ФОРМУЛЫ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https://funforkids.ru/pictures/neznaika/neznaika2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671"/>
            <a:ext cx="3379964" cy="517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2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08" y="2928329"/>
            <a:ext cx="1643835" cy="25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901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901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2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08" y="2928329"/>
            <a:ext cx="1643835" cy="25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196611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3291818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163" y="4380726"/>
            <a:ext cx="6624736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funforkids.ru/pictures/neznaika/neznaika2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51" y="2852936"/>
            <a:ext cx="1643835" cy="25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84594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627784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18349" y="1304764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1520" y="3431305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11560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627784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618349" y="4509120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s://funforkids.ru/pictures/neznaika/neznaika2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44452"/>
            <a:ext cx="1643835" cy="25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51920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663607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228183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039870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834924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646611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94564" y="446628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6211187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022874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s://funforkids.ru/pictures/neznaika/neznaika2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08" y="2928329"/>
            <a:ext cx="1643835" cy="25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87862" y="1484784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67544" y="3719808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844085" y="1449606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823767" y="3684630"/>
            <a:ext cx="278799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s://funforkids.ru/pictures/neznaika/neznaika2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82" y="3679061"/>
            <a:ext cx="1643835" cy="25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03690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1484784"/>
            <a:ext cx="6624736" cy="424847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funforkids.ru/pictures/neznaika/neznaika2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51" y="2852936"/>
            <a:ext cx="1643835" cy="25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 userDrawn="1"/>
        </p:nvGraphicFramePr>
        <p:xfrm>
          <a:off x="395536" y="1610804"/>
          <a:ext cx="6408712" cy="39029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2088"/>
                <a:gridCol w="1728192"/>
                <a:gridCol w="2286254"/>
                <a:gridCol w="1602178"/>
              </a:tblGrid>
              <a:tr h="766927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Путь  </a:t>
                      </a:r>
                      <a:r>
                        <a:rPr lang="en-US" sz="40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40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корость</a:t>
                      </a:r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40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2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ремя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4000" i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40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24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9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22289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51520" y="2889977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51520" y="4005064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2961985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Picture 2" descr="https://funforkids.ru/pictures/neznaika/neznaika2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82" y="3679061"/>
            <a:ext cx="1643835" cy="25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 userDrawn="1"/>
        </p:nvSpPr>
        <p:spPr>
          <a:xfrm>
            <a:off x="5664324" y="2827903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64324" y="3942990"/>
            <a:ext cx="3240360" cy="103490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7248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47974" y="219877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057966" y="2193819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12708" y="219381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498312" y="220372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7308304" y="219877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44465" y="3137660"/>
            <a:ext cx="8640960" cy="17248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247165" y="50724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2057157" y="5067492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497503" y="507739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7307495" y="50724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ФОРМУЛЫ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funforkids.ru/pictures/neznaika/neznaika2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671"/>
            <a:ext cx="3379964" cy="517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funforkids.ru/pictures/neznaika/neznaika25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1452883"/>
            <a:ext cx="3203848" cy="48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funforkids.ru/pictures/neznaika/neznaika2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08" y="2928329"/>
            <a:ext cx="1643835" cy="25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2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08" y="2928329"/>
            <a:ext cx="1643835" cy="25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funforkids.ru/pictures/neznaika/neznaika2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08" y="2928329"/>
            <a:ext cx="1643835" cy="25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2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08" y="2928329"/>
            <a:ext cx="1643835" cy="25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99592" y="1988806"/>
            <a:ext cx="5585155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88105" y="544522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99592" y="54452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funforkids.ru/pictures/neznaika/neznaika2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51" y="2852936"/>
            <a:ext cx="1643835" cy="25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004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691680" y="1484784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671362" y="3719808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41277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1728" y="2456892"/>
            <a:ext cx="8640960" cy="1008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946797" y="1468121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926479" y="3703145"/>
            <a:ext cx="1584176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2" descr="https://funforkids.ru/pictures/neznaika/neznaika2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082" y="3679061"/>
            <a:ext cx="1643835" cy="25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funforkids.ru/pictures/neznaika/neznaika25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3" Type="http://schemas.openxmlformats.org/officeDocument/2006/relationships/slideLayout" Target="../slideLayouts/slideLayout2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09360"/>
            <a:ext cx="8950960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8807" y="2924944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460" y="260648"/>
            <a:ext cx="8723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деревни вышел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пошёл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 за грибами со скоростью 75 м/мин. От деревни до леса 800 м. Какая формула выражает расстояние   от мальчика до леса через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 после его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922" y="2967509"/>
            <a:ext cx="30919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3442" y="2904644"/>
            <a:ext cx="310626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+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0066" y="4015580"/>
            <a:ext cx="3090323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549" y="4087344"/>
            <a:ext cx="3090323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75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8807" y="2924944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460" y="260648"/>
            <a:ext cx="8723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идёт в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скоростью 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м/мин. От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ему осталось идти до школы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 после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формула выражает это расстояние?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922" y="2967509"/>
            <a:ext cx="30919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922" y="4077072"/>
            <a:ext cx="310626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0066" y="4015580"/>
            <a:ext cx="3090323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33289" y="2914509"/>
            <a:ext cx="3090323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ычислите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формуле …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232" y="3159901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7593" y="533198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7693" y="4234315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2527" y="2198126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79985" y="3155210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0601" y="206610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76553" y="5316597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251067"/>
            <a:ext cx="391956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³, если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72911" y="1251067"/>
            <a:ext cx="3919569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⁷,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260648"/>
            <a:ext cx="86409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нечётное число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ычислить по формуле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+ 1, где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натуральное число или 0. Какое число получится, если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подставить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8836" y="2186934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8157" y="2243385"/>
            <a:ext cx="1455531" cy="69677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23728" y="2230295"/>
            <a:ext cx="1462272" cy="69326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77967" y="2249542"/>
            <a:ext cx="1454765" cy="68445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80112" y="2217806"/>
            <a:ext cx="1454765" cy="69677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" y="3068960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чётное число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ычислить по формуле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натуральное число или 0. Какое число получится,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подстановке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вместо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8157" y="5110763"/>
            <a:ext cx="1455531" cy="69677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72541" y="5116920"/>
            <a:ext cx="1462272" cy="693262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77967" y="5116920"/>
            <a:ext cx="1454765" cy="68445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31235" y="5116920"/>
            <a:ext cx="1454765" cy="696771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1" grpId="0" animBg="1"/>
      <p:bldP spid="21" grpId="1" animBg="1"/>
      <p:bldP spid="22" grpId="0" animBg="1"/>
      <p:bldP spid="22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91837"/>
            <a:ext cx="45012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Стебли бамбука за сутки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вырастают на 80 см.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какой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формуле можно вычислить увеличение бамбука за </a:t>
            </a:r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недель?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5209" y="2184718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92156" y="5556535"/>
            <a:ext cx="2434271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5010" y="2278070"/>
            <a:ext cx="244554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7564" y="3417395"/>
            <a:ext cx="243299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–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87564" y="4459326"/>
            <a:ext cx="243299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50259" y="4467303"/>
            <a:ext cx="241209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: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24128" y="3384239"/>
            <a:ext cx="242326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24128" y="2288991"/>
            <a:ext cx="243822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13800" y="5556534"/>
            <a:ext cx="241082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2198" y="91837"/>
            <a:ext cx="45175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заваривания чая ежедневно расходуют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 заварки. Укажите формулу  вычисления расхода </a:t>
            </a:r>
            <a:endParaRPr lang="ru-RU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чая </a:t>
            </a:r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две недели?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926124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B</a:t>
            </a:r>
            <a:r>
              <a:rPr lang="ru-RU" dirty="0" err="1" smtClean="0">
                <a:hlinkClick r:id="rId2"/>
              </a:rPr>
              <a:t>интик</a:t>
            </a:r>
            <a:r>
              <a:rPr lang="ru-RU" dirty="0" smtClean="0">
                <a:hlinkClick r:id="rId2"/>
              </a:rPr>
              <a:t> и </a:t>
            </a:r>
            <a:r>
              <a:rPr lang="ru-RU" dirty="0" err="1" smtClean="0">
                <a:hlinkClick r:id="rId2"/>
              </a:rPr>
              <a:t>Шпунтик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16972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2436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473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024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479700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16972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24367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473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02434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479700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4202464" y="556936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2" action="ppaction://hlinksldjump" highlightClick="1"/>
          </p:cNvPr>
          <p:cNvSpPr/>
          <p:nvPr/>
        </p:nvSpPr>
        <p:spPr>
          <a:xfrm>
            <a:off x="6148944" y="556936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2319" y="2132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792" y="40466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строка в таблице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заполнена </a:t>
            </a:r>
            <a:r>
              <a:rPr lang="ru-RU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1037" y="2454538"/>
            <a:ext cx="5544411" cy="69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240 км       60 км/ч         4 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6793" y="3249552"/>
            <a:ext cx="5528655" cy="694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м        30 м/мин     5 мин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3954" y="4006780"/>
            <a:ext cx="5541494" cy="698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 м            4 м/с            32 с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1036" y="4797152"/>
            <a:ext cx="5544411" cy="69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 км      100 м/мин    20 мин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1" action="ppaction://hlinksldjump" highlightClick="1"/>
          </p:cNvPr>
          <p:cNvSpPr/>
          <p:nvPr/>
        </p:nvSpPr>
        <p:spPr>
          <a:xfrm>
            <a:off x="6841952" y="6175467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884368" y="6175467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2319" y="2132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792" y="40466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строка в таблице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заполнена </a:t>
            </a:r>
            <a:r>
              <a:rPr lang="ru-RU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1037" y="2454538"/>
            <a:ext cx="5544411" cy="69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200 м      40 м/мин         4 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1036" y="4005064"/>
            <a:ext cx="5528655" cy="694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 км      120 км/ч         3 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4616" y="3278960"/>
            <a:ext cx="5541494" cy="698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 м            4 м/с            20 с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1036" y="4797152"/>
            <a:ext cx="5544411" cy="698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 км      600 м/мин     5 мин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омой 8">
            <a:hlinkClick r:id="rId1" action="ppaction://hlinksldjump" highlightClick="1"/>
          </p:cNvPr>
          <p:cNvSpPr/>
          <p:nvPr/>
        </p:nvSpPr>
        <p:spPr>
          <a:xfrm>
            <a:off x="6841952" y="6175467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884368" y="6175467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8568" y="92303"/>
            <a:ext cx="44245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Бумажная лодочка плыла по ручью 6 мин со скоростью 30 м/мин, а затем утонула. Сколько метро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проплыла лодочка?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205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74901" y="2296050"/>
            <a:ext cx="2434271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0468" y="4472241"/>
            <a:ext cx="244554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7564" y="3417395"/>
            <a:ext cx="243299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2697" y="5572161"/>
            <a:ext cx="243299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32446" y="5556080"/>
            <a:ext cx="241209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24128" y="3384239"/>
            <a:ext cx="242326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34176" y="2275913"/>
            <a:ext cx="243822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34176" y="4460417"/>
            <a:ext cx="241082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93071" y="244703"/>
            <a:ext cx="44245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 в реке течёт со скоростью 50 м/мин. Какое расстояние проплывёт по ней плот за 10 мин?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16" y="260648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скорости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м/с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0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 м/с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7593" y="533198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м/с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157" y="313956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м/с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мин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1006" y="207562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 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7931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м/с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1006" y="532435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м/с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5265" y="1241947"/>
            <a:ext cx="324036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с,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120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89301" y="1241947"/>
            <a:ext cx="3292964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с,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161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по формуле пути значение времени, если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232" y="3159901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800" y="532106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 мин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232" y="422511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ч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108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6649" y="424426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88033" y="532106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мин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0601" y="206610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00601" y="314905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251067"/>
            <a:ext cx="391956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км/ч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72911" y="1251067"/>
            <a:ext cx="3919569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м/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8568" y="91837"/>
            <a:ext cx="44245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урист прошёл 3 ч со скоростью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км/ч, ещё ему осталось пройти 4 км. Укажите формулу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рассчёта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длины всего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туриста.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205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92156" y="5556535"/>
            <a:ext cx="2434271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0468" y="4472241"/>
            <a:ext cx="244554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+ 4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7564" y="3417395"/>
            <a:ext cx="243299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0468" y="2268277"/>
            <a:ext cx="243299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50259" y="5556535"/>
            <a:ext cx="2412093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=(12 – 2) · </a:t>
            </a:r>
            <a:r>
              <a:rPr lang="en-US" sz="3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24128" y="3384239"/>
            <a:ext cx="242326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24128" y="2288991"/>
            <a:ext cx="243822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34176" y="4460417"/>
            <a:ext cx="241082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2198" y="91837"/>
            <a:ext cx="45175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садник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проехал на лошади </a:t>
            </a:r>
            <a:r>
              <a:rPr lang="en-US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 со скоростью 12 км/ч. Ему осталось проехать 2 км.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формулу </a:t>
            </a:r>
            <a:r>
              <a:rPr lang="ru-RU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рассчёта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длины всего пути в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садника.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9313" y="188640"/>
            <a:ext cx="8765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формула выражает периметр прямоугольника </a:t>
            </a:r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длинами сторон: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2058" y="2215495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5247" y="2075836"/>
            <a:ext cx="331495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 · 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+ 8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3018" y="4236323"/>
            <a:ext cx="3330306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6991" y="5347259"/>
            <a:ext cx="331321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0114" y="3155794"/>
            <a:ext cx="331321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16 + 2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87647" y="5331986"/>
            <a:ext cx="3288558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+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79329" y="3160145"/>
            <a:ext cx="3303788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80676" y="4241783"/>
            <a:ext cx="332418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80676" y="2042699"/>
            <a:ext cx="328682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251067"/>
            <a:ext cx="391956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72911" y="1251067"/>
            <a:ext cx="3919569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 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2590</Words>
  <Application>WPS Presentation</Application>
  <PresentationFormat>Экран (4:3)</PresentationFormat>
  <Paragraphs>263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170</cp:revision>
  <dcterms:created xsi:type="dcterms:W3CDTF">2020-10-13T08:41:00Z</dcterms:created>
  <dcterms:modified xsi:type="dcterms:W3CDTF">2024-11-01T15:45:31Z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39903DFBBF4B44CE9E74F7CE0C5B74EB_12</vt:lpwstr>
  </property>
  <property fmtid="{D5CDD505-2E9C-101B-9397-08002B2CF9AE}" pid="3" name="KSOProductBuildVer">
    <vt:lpwstr>1049-12.2.0.18607</vt:lpwstr>
  </property>
</Properties>
</file>