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306" r:id="rId6"/>
    <p:sldId id="328" r:id="rId7"/>
    <p:sldId id="308" r:id="rId8"/>
    <p:sldId id="333" r:id="rId9"/>
    <p:sldId id="334" r:id="rId10"/>
    <p:sldId id="335" r:id="rId11"/>
    <p:sldId id="336" r:id="rId12"/>
    <p:sldId id="327" r:id="rId13"/>
    <p:sldId id="332" r:id="rId14"/>
    <p:sldId id="329" r:id="rId15"/>
    <p:sldId id="330" r:id="rId16"/>
    <p:sldId id="331" r:id="rId17"/>
    <p:sldId id="257" r:id="rId18"/>
    <p:sldId id="33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1860" autoAdjust="0"/>
  </p:normalViewPr>
  <p:slideViewPr>
    <p:cSldViewPr showGuides="1">
      <p:cViewPr varScale="1">
        <p:scale>
          <a:sx n="106" d="100"/>
          <a:sy n="106" d="100"/>
        </p:scale>
        <p:origin x="15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2" Type="http://schemas.openxmlformats.org/officeDocument/2006/relationships/image" Target="../media/image56.wmf"/><Relationship Id="rId11" Type="http://schemas.openxmlformats.org/officeDocument/2006/relationships/image" Target="../media/image55.wmf"/><Relationship Id="rId10" Type="http://schemas.openxmlformats.org/officeDocument/2006/relationships/image" Target="../media/image54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правильного/неправильного ответа необходимо нажимать на формулы</a:t>
            </a:r>
            <a:r>
              <a:rPr lang="ru-RU" baseline="0" dirty="0" smtClean="0"/>
              <a:t> в прямоугольниках.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ответа – нажимаем на прямоугольник «Решение». В скобках обозначено количество последовательных нажатий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ответа – нажимаем на прямоугольник «Решение». В скобках обозначено количество последовательных нажатий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проверки правильности выполнения задания следует нажимать на пример.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проверки </a:t>
            </a:r>
            <a:r>
              <a:rPr lang="ru-RU" baseline="0" dirty="0" smtClean="0"/>
              <a:t>правильности выполнения задания нажимаем на прямоугольник с заданием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решений нажимаем на голубые прямоугольники с алгебраическими выражениями, затем делаем вывод о равенстве/неравенстве значений выражений- прямоугольник «Вывод». После появления кнопки «</a:t>
            </a:r>
            <a:r>
              <a:rPr lang="en-US" baseline="0" dirty="0" smtClean="0"/>
              <a:t>i</a:t>
            </a:r>
            <a:r>
              <a:rPr lang="ru-RU" baseline="0" dirty="0" smtClean="0"/>
              <a:t>» - нажимаем – появляется определение.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Статический слайд. Переход на следующий слайд по управляющей кнопке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примерами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1" name="Овал 10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553035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619563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97912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764440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53034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619562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697911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6764439" y="5661248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</a:t>
            </a:r>
            <a:r>
              <a:rPr lang="ru-RU" sz="36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примеры тождеств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действий над числами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1988840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Переместительное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50100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Сочетательное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38898" y="501317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Распределительное свойство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6300192" y="1863168"/>
            <a:ext cx="2843808" cy="5029293"/>
            <a:chOff x="2987824" y="1268760"/>
            <a:chExt cx="2843808" cy="5029293"/>
          </a:xfrm>
        </p:grpSpPr>
        <p:sp>
          <p:nvSpPr>
            <p:cNvPr id="10" name="Овал 9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61599" y="2420889"/>
            <a:ext cx="4089964" cy="417785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2420890"/>
            <a:ext cx="4089964" cy="417784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91137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наиболее рациональным способом: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значение выражения: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Тождества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9" Type="http://schemas.openxmlformats.org/officeDocument/2006/relationships/theme" Target="../theme/theme1.xml"/><Relationship Id="rId38" Type="http://schemas.openxmlformats.org/officeDocument/2006/relationships/image" Target="../media/image7.jpeg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8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jpeg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37.wmf"/><Relationship Id="rId12" Type="http://schemas.openxmlformats.org/officeDocument/2006/relationships/notesSlide" Target="../notesSlides/notesSlide10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44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41.wmf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37.bin"/><Relationship Id="rId27" Type="http://schemas.openxmlformats.org/officeDocument/2006/relationships/notesSlide" Target="../notesSlides/notesSlide12.xml"/><Relationship Id="rId26" Type="http://schemas.openxmlformats.org/officeDocument/2006/relationships/vmlDrawing" Target="../drawings/vmlDrawing10.vml"/><Relationship Id="rId25" Type="http://schemas.openxmlformats.org/officeDocument/2006/relationships/slideLayout" Target="../slideLayouts/slideLayout11.xml"/><Relationship Id="rId24" Type="http://schemas.openxmlformats.org/officeDocument/2006/relationships/image" Target="../media/image56.wmf"/><Relationship Id="rId23" Type="http://schemas.openxmlformats.org/officeDocument/2006/relationships/oleObject" Target="../embeddings/oleObject47.bin"/><Relationship Id="rId22" Type="http://schemas.openxmlformats.org/officeDocument/2006/relationships/image" Target="../media/image55.wmf"/><Relationship Id="rId21" Type="http://schemas.openxmlformats.org/officeDocument/2006/relationships/oleObject" Target="../embeddings/oleObject46.bin"/><Relationship Id="rId20" Type="http://schemas.openxmlformats.org/officeDocument/2006/relationships/image" Target="../media/image54.wmf"/><Relationship Id="rId2" Type="http://schemas.openxmlformats.org/officeDocument/2006/relationships/image" Target="../media/image45.wmf"/><Relationship Id="rId19" Type="http://schemas.openxmlformats.org/officeDocument/2006/relationships/oleObject" Target="../embeddings/oleObject45.bin"/><Relationship Id="rId18" Type="http://schemas.openxmlformats.org/officeDocument/2006/relationships/image" Target="../media/image53.wmf"/><Relationship Id="rId17" Type="http://schemas.openxmlformats.org/officeDocument/2006/relationships/oleObject" Target="../embeddings/oleObject44.bin"/><Relationship Id="rId16" Type="http://schemas.openxmlformats.org/officeDocument/2006/relationships/image" Target="../media/image52.wmf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51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50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57.wmf"/><Relationship Id="rId15" Type="http://schemas.openxmlformats.org/officeDocument/2006/relationships/notesSlide" Target="../notesSlides/notesSlide13.xml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12.xml"/><Relationship Id="rId12" Type="http://schemas.openxmlformats.org/officeDocument/2006/relationships/image" Target="../media/image62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4.xml"/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64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63.wmf"/><Relationship Id="rId1" Type="http://schemas.openxmlformats.org/officeDocument/2006/relationships/oleObject" Target="../embeddings/oleObject5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mg.epochtimes.com.tw/upload/images/2016/08/18/214333_medium.jp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jpeg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2" Type="http://schemas.openxmlformats.org/officeDocument/2006/relationships/notesSlide" Target="../notesSlides/notesSlide2.xml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15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4.w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6.wmf"/><Relationship Id="rId17" Type="http://schemas.openxmlformats.org/officeDocument/2006/relationships/notesSlide" Target="../notesSlides/notesSlide4.xml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10.xml"/><Relationship Id="rId14" Type="http://schemas.openxmlformats.org/officeDocument/2006/relationships/image" Target="../media/image22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20.wmf"/><Relationship Id="rId1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jpeg"/><Relationship Id="rId8" Type="http://schemas.openxmlformats.org/officeDocument/2006/relationships/image" Target="../media/image28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5.wmf"/><Relationship Id="rId12" Type="http://schemas.openxmlformats.org/officeDocument/2006/relationships/notesSlide" Target="../notesSlides/notesSlide7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14.xml"/><Relationship Id="rId1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jpeg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3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9.wmf"/><Relationship Id="rId12" Type="http://schemas.openxmlformats.org/officeDocument/2006/relationships/notesSlide" Target="../notesSlides/notesSlide8.xml"/><Relationship Id="rId11" Type="http://schemas.openxmlformats.org/officeDocument/2006/relationships/vmlDrawing" Target="../drawings/vmlDrawing6.vml"/><Relationship Id="rId10" Type="http://schemas.openxmlformats.org/officeDocument/2006/relationships/slideLayout" Target="../slideLayouts/slideLayout14.xml"/><Relationship Id="rId1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jpeg"/><Relationship Id="rId8" Type="http://schemas.openxmlformats.org/officeDocument/2006/relationships/image" Target="../media/image36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33.wmf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09360"/>
            <a:ext cx="6976745" cy="288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5755" y="1582804"/>
            <a:ext cx="695495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выражение тождественно равным: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7" y="1582804"/>
            <a:ext cx="51807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780" y="258362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14214" y="2583626"/>
          <a:ext cx="4133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3" name="Формула" r:id="rId1" imgW="33832800" imgH="5181600" progId="Equation.3">
                  <p:embed/>
                </p:oleObj>
              </mc:Choice>
              <mc:Fallback>
                <p:oleObj name="Формула" r:id="rId1" imgW="33832800" imgH="5181600" progId="Equation.3">
                  <p:embed/>
                  <p:pic>
                    <p:nvPicPr>
                      <p:cNvPr id="0" name="Изображение 72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214" y="2583626"/>
                        <a:ext cx="41338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562764" y="2528445"/>
            <a:ext cx="180020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80777" y="3426865"/>
          <a:ext cx="46926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4" name="Формула" r:id="rId3" imgW="38404800" imgH="5181600" progId="Equation.3">
                  <p:embed/>
                </p:oleObj>
              </mc:Choice>
              <mc:Fallback>
                <p:oleObj name="Формула" r:id="rId3" imgW="38404800" imgH="5181600" progId="Equation.3">
                  <p:embed/>
                  <p:pic>
                    <p:nvPicPr>
                      <p:cNvPr id="0" name="Изображение 72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0777" y="3426865"/>
                        <a:ext cx="46926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801218" y="3395442"/>
            <a:ext cx="1961736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92906" y="4343851"/>
          <a:ext cx="4016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5" name="Формула" r:id="rId5" imgW="34442400" imgH="5181600" progId="Equation.3">
                  <p:embed/>
                </p:oleObj>
              </mc:Choice>
              <mc:Fallback>
                <p:oleObj name="Формула" r:id="rId5" imgW="34442400" imgH="5181600" progId="Equation.3">
                  <p:embed/>
                  <p:pic>
                    <p:nvPicPr>
                      <p:cNvPr id="0" name="Изображение 72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906" y="4343851"/>
                        <a:ext cx="40163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089251" y="4319178"/>
            <a:ext cx="1673704" cy="697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44126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992906" y="5285332"/>
          <a:ext cx="49180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6" name="Формула" r:id="rId7" imgW="42672000" imgH="5181600" progId="Equation.3">
                  <p:embed/>
                </p:oleObj>
              </mc:Choice>
              <mc:Fallback>
                <p:oleObj name="Формула" r:id="rId7" imgW="42672000" imgH="5181600" progId="Equation.3">
                  <p:embed/>
                  <p:pic>
                    <p:nvPicPr>
                      <p:cNvPr id="0" name="Изображение 72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906" y="5285332"/>
                        <a:ext cx="49180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4377283" y="5282481"/>
            <a:ext cx="1584175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" name="Группа 27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29" name="Овал 28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Овал 31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3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5755" y="1582804"/>
            <a:ext cx="695495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Замените выражение тождественно равным: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7" y="1582804"/>
            <a:ext cx="51807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126" y="258362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615" y="446783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569335"/>
          <a:ext cx="64420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0" name="Формула" r:id="rId1" imgW="52730400" imgH="5181600" progId="Equation.3">
                  <p:embed/>
                </p:oleObj>
              </mc:Choice>
              <mc:Fallback>
                <p:oleObj name="Формула" r:id="rId1" imgW="52730400" imgH="5181600" progId="Equation.3">
                  <p:embed/>
                  <p:pic>
                    <p:nvPicPr>
                      <p:cNvPr id="0" name="Изображение 799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69335"/>
                        <a:ext cx="644207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534864" y="2470913"/>
            <a:ext cx="3024336" cy="814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33399" y="3426865"/>
          <a:ext cx="57356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1" name="Формула" r:id="rId3" imgW="46939200" imgH="5181600" progId="Equation.3">
                  <p:embed/>
                </p:oleObj>
              </mc:Choice>
              <mc:Fallback>
                <p:oleObj name="Формула" r:id="rId3" imgW="46939200" imgH="5181600" progId="Equation.3">
                  <p:embed/>
                  <p:pic>
                    <p:nvPicPr>
                      <p:cNvPr id="0" name="Изображение 799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399" y="3426865"/>
                        <a:ext cx="57356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64088" y="3395442"/>
            <a:ext cx="1502468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49176" y="4351293"/>
          <a:ext cx="710163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2" name="Формула" r:id="rId5" imgW="60045600" imgH="5181600" progId="Equation.3">
                  <p:embed/>
                </p:oleObj>
              </mc:Choice>
              <mc:Fallback>
                <p:oleObj name="Формула" r:id="rId5" imgW="60045600" imgH="5181600" progId="Equation.3">
                  <p:embed/>
                  <p:pic>
                    <p:nvPicPr>
                      <p:cNvPr id="0" name="Изображение 799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176" y="4351293"/>
                        <a:ext cx="7101631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860032" y="4301947"/>
            <a:ext cx="3248352" cy="697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44126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948511" y="5234717"/>
          <a:ext cx="693585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3" name="Формула" r:id="rId7" imgW="56997600" imgH="5181600" progId="Equation.3">
                  <p:embed/>
                </p:oleObj>
              </mc:Choice>
              <mc:Fallback>
                <p:oleObj name="Формула" r:id="rId7" imgW="56997600" imgH="5181600" progId="Equation.3">
                  <p:embed/>
                  <p:pic>
                    <p:nvPicPr>
                      <p:cNvPr id="0" name="Изображение 799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511" y="5234717"/>
                        <a:ext cx="693585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5163231" y="5207808"/>
            <a:ext cx="2865153" cy="741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553035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619563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697912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764440" y="37170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60957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9672" y="141277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Какому из данных выражений тождественно равно исходное выражение: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19534" y="2467627"/>
          <a:ext cx="37957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" name="Формула" r:id="rId1" imgW="31089600" imgH="4267200" progId="Equation.3">
                  <p:embed/>
                </p:oleObj>
              </mc:Choice>
              <mc:Fallback>
                <p:oleObj name="Формула" r:id="rId1" imgW="310896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34" y="2467627"/>
                        <a:ext cx="37957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27089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5811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948264" y="2583541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27584" y="2974654"/>
          <a:ext cx="60309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2" name="Формула" r:id="rId3" imgW="49377600" imgH="5181600" progId="Equation.3">
                  <p:embed/>
                </p:oleObj>
              </mc:Choice>
              <mc:Fallback>
                <p:oleObj name="Формула" r:id="rId3" imgW="49377600" imgH="5181600" progId="Equation.3">
                  <p:embed/>
                  <p:pic>
                    <p:nvPicPr>
                      <p:cNvPr id="0" name="Изображение 77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974654"/>
                        <a:ext cx="603091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222655" y="2583541"/>
            <a:ext cx="730889" cy="334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2857113"/>
            <a:ext cx="1429668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84225" y="3789363"/>
          <a:ext cx="13414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3" name="Формула" r:id="rId5" imgW="12192000" imgH="4267200" progId="Equation.3">
                  <p:embed/>
                </p:oleObj>
              </mc:Choice>
              <mc:Fallback>
                <p:oleObj name="Формула" r:id="rId5" imgW="121920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3789363"/>
                        <a:ext cx="13414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882900" y="3789363"/>
          <a:ext cx="13795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4" name="Формула" r:id="rId7" imgW="11277600" imgH="4267200" progId="Equation.3">
                  <p:embed/>
                </p:oleObj>
              </mc:Choice>
              <mc:Fallback>
                <p:oleObj name="Формула" r:id="rId7" imgW="11277600" imgH="42672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789363"/>
                        <a:ext cx="13795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011738" y="3763963"/>
          <a:ext cx="12287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5" name="Формула" r:id="rId9" imgW="10058400" imgH="4267200" progId="Equation.3">
                  <p:embed/>
                </p:oleObj>
              </mc:Choice>
              <mc:Fallback>
                <p:oleObj name="Формула" r:id="rId9" imgW="100584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763963"/>
                        <a:ext cx="12287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7134225" y="3763963"/>
          <a:ext cx="111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6" name="Формула" r:id="rId11" imgW="9144000" imgH="4267200" progId="Equation.3">
                  <p:embed/>
                </p:oleObj>
              </mc:Choice>
              <mc:Fallback>
                <p:oleObj name="Формула" r:id="rId11" imgW="9144000" imgH="4267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4225" y="3763963"/>
                        <a:ext cx="111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43608" y="4412370"/>
          <a:ext cx="3870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7" name="Формула" r:id="rId13" imgW="31699200" imgH="4876800" progId="Equation.3">
                  <p:embed/>
                </p:oleObj>
              </mc:Choice>
              <mc:Fallback>
                <p:oleObj name="Формула" r:id="rId13" imgW="31699200" imgH="4876800" progId="Equation.3">
                  <p:embed/>
                  <p:pic>
                    <p:nvPicPr>
                      <p:cNvPr id="0" name="Изображение 770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412370"/>
                        <a:ext cx="3870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6948264" y="4557162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778136" y="4914033"/>
          <a:ext cx="595410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8" name="Формула" r:id="rId15" imgW="49377600" imgH="5181600" progId="Equation.3">
                  <p:embed/>
                </p:oleObj>
              </mc:Choice>
              <mc:Fallback>
                <p:oleObj name="Формула" r:id="rId15" imgW="49377600" imgH="5181600" progId="Equation.3">
                  <p:embed/>
                  <p:pic>
                    <p:nvPicPr>
                      <p:cNvPr id="0" name="Изображение 770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136" y="4914033"/>
                        <a:ext cx="595410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4478288" y="4474448"/>
            <a:ext cx="730889" cy="334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292080" y="4833156"/>
            <a:ext cx="1623316" cy="80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622104" y="56598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2754952" y="5668216"/>
          <a:ext cx="158794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9" name="Формула" r:id="rId17" imgW="12496800" imgH="4876800" progId="Equation.3">
                  <p:embed/>
                </p:oleObj>
              </mc:Choice>
              <mc:Fallback>
                <p:oleObj name="Формула" r:id="rId17" imgW="12496800" imgH="4876800" progId="Equation.3">
                  <p:embed/>
                  <p:pic>
                    <p:nvPicPr>
                      <p:cNvPr id="0" name="Изображение 770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952" y="5668216"/>
                        <a:ext cx="1587946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4699744" y="56598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764440" y="5659832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5012911" y="5694061"/>
          <a:ext cx="1228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20" name="Формула" r:id="rId19" imgW="10058400" imgH="4876800" progId="Equation.3">
                  <p:embed/>
                </p:oleObj>
              </mc:Choice>
              <mc:Fallback>
                <p:oleObj name="Формула" r:id="rId19" imgW="10058400" imgH="4876800" progId="Equation.3">
                  <p:embed/>
                  <p:pic>
                    <p:nvPicPr>
                      <p:cNvPr id="0" name="Изображение 770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911" y="5694061"/>
                        <a:ext cx="12287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7153258" y="5676777"/>
          <a:ext cx="10810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21" name="Формула" r:id="rId21" imgW="8839200" imgH="4876800" progId="Equation.3">
                  <p:embed/>
                </p:oleObj>
              </mc:Choice>
              <mc:Fallback>
                <p:oleObj name="Формула" r:id="rId21" imgW="8839200" imgH="4876800" progId="Equation.3">
                  <p:embed/>
                  <p:pic>
                    <p:nvPicPr>
                      <p:cNvPr id="0" name="Изображение 770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3258" y="5676777"/>
                        <a:ext cx="10810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53034" y="5660009"/>
            <a:ext cx="1858725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736600" y="5668963"/>
          <a:ext cx="1490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22" name="Формула" r:id="rId23" imgW="12192000" imgH="4876800" progId="Equation.3">
                  <p:embed/>
                </p:oleObj>
              </mc:Choice>
              <mc:Fallback>
                <p:oleObj name="Формула" r:id="rId23" imgW="12192000" imgH="4876800" progId="Equation.3">
                  <p:embed/>
                  <p:pic>
                    <p:nvPicPr>
                      <p:cNvPr id="0" name="Изображение 770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5668963"/>
                        <a:ext cx="14906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EEF3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DCDB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11" grpId="0" animBg="1"/>
      <p:bldP spid="12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39552" y="5937863"/>
          <a:ext cx="626420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4" name="Формула" r:id="rId1" imgW="50292000" imgH="5181600" progId="Equation.3">
                  <p:embed/>
                </p:oleObj>
              </mc:Choice>
              <mc:Fallback>
                <p:oleObj name="Формула" r:id="rId1" imgW="50292000" imgH="5181600" progId="Equation.3">
                  <p:embed/>
                  <p:pic>
                    <p:nvPicPr>
                      <p:cNvPr id="0" name="Изображение 77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937863"/>
                        <a:ext cx="626420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893538" y="4508500"/>
          <a:ext cx="598271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5" name="Формула" r:id="rId3" imgW="49377600" imgH="5181600" progId="Equation.3">
                  <p:embed/>
                </p:oleObj>
              </mc:Choice>
              <mc:Fallback>
                <p:oleObj name="Формула" r:id="rId3" imgW="49377600" imgH="5181600" progId="Equation.3">
                  <p:embed/>
                  <p:pic>
                    <p:nvPicPr>
                      <p:cNvPr id="0" name="Изображение 77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538" y="4508500"/>
                        <a:ext cx="598271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115616" y="160957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3728" y="1543557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4680" y="227121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66251" y="2271217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2271217"/>
          <a:ext cx="56943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6" name="Формула" r:id="rId5" imgW="46634400" imgH="5181600" progId="Equation.3">
                  <p:embed/>
                </p:oleObj>
              </mc:Choice>
              <mc:Fallback>
                <p:oleObj name="Формула" r:id="rId5" imgW="466344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271217"/>
                        <a:ext cx="56943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99592" y="2271217"/>
            <a:ext cx="3960440" cy="58171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39552" y="2924944"/>
          <a:ext cx="80787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7" name="Формула" r:id="rId7" imgW="66141600" imgH="5181600" progId="Equation.3">
                  <p:embed/>
                </p:oleObj>
              </mc:Choice>
              <mc:Fallback>
                <p:oleObj name="Формула" r:id="rId7" imgW="66141600" imgH="5181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24944"/>
                        <a:ext cx="807878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860032" y="2852936"/>
            <a:ext cx="3744416" cy="741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29012" y="3648005"/>
          <a:ext cx="57324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8" name="Формула" r:id="rId9" imgW="46939200" imgH="5181600" progId="Equation.3">
                  <p:embed/>
                </p:oleObj>
              </mc:Choice>
              <mc:Fallback>
                <p:oleObj name="Формула" r:id="rId9" imgW="46939200" imgH="5181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12" y="3648005"/>
                        <a:ext cx="573246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633468" y="3656095"/>
            <a:ext cx="1728192" cy="63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20704285">
            <a:off x="1286550" y="3265195"/>
            <a:ext cx="388843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 доказано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8626" y="4509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60197" y="4509120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36709" y="5231265"/>
          <a:ext cx="823974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9" name="Формула" r:id="rId11" imgW="74371200" imgH="5181600" progId="Equation.3">
                  <p:embed/>
                </p:oleObj>
              </mc:Choice>
              <mc:Fallback>
                <p:oleObj name="Формула" r:id="rId11" imgW="74371200" imgH="5181600" progId="Equation.3">
                  <p:embed/>
                  <p:pic>
                    <p:nvPicPr>
                      <p:cNvPr id="0" name="Изображение 77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09" y="5231265"/>
                        <a:ext cx="823974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716016" y="5090839"/>
            <a:ext cx="3960440" cy="791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436096" y="5914203"/>
            <a:ext cx="1440160" cy="639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93538" y="4509120"/>
            <a:ext cx="4299299" cy="58171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20704285">
            <a:off x="1529810" y="5474243"/>
            <a:ext cx="388843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 доказано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18" grpId="0" animBg="1"/>
      <p:bldP spid="20" grpId="0" animBg="1"/>
      <p:bldP spid="16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3608" y="2340326"/>
          <a:ext cx="52482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1" name="Формула" r:id="rId1" imgW="42976800" imgH="10363200" progId="Equation.3">
                  <p:embed/>
                </p:oleObj>
              </mc:Choice>
              <mc:Fallback>
                <p:oleObj name="Формула" r:id="rId1" imgW="42976800" imgH="10363200" progId="Equation.3">
                  <p:embed/>
                  <p:pic>
                    <p:nvPicPr>
                      <p:cNvPr id="0" name="Изображение 78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340326"/>
                        <a:ext cx="524827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115616" y="160957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3728" y="1543557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27121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66251" y="2271217"/>
            <a:ext cx="201622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2375959"/>
            <a:ext cx="4065725" cy="122413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39553" y="3717032"/>
          <a:ext cx="806489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2" name="Формула" r:id="rId3" imgW="67970400" imgH="10363200" progId="Equation.3">
                  <p:embed/>
                </p:oleObj>
              </mc:Choice>
              <mc:Fallback>
                <p:oleObj name="Формула" r:id="rId3" imgW="67970400" imgH="10363200" progId="Equation.3">
                  <p:embed/>
                  <p:pic>
                    <p:nvPicPr>
                      <p:cNvPr id="0" name="Изображение 78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3" y="3717032"/>
                        <a:ext cx="8064896" cy="1295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860032" y="3683754"/>
            <a:ext cx="3852297" cy="1378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39552" y="5239330"/>
          <a:ext cx="5435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3" name="Формула" r:id="rId5" imgW="44500800" imgH="5181600" progId="Equation.3">
                  <p:embed/>
                </p:oleObj>
              </mc:Choice>
              <mc:Fallback>
                <p:oleObj name="Формула" r:id="rId5" imgW="44500800" imgH="5181600" progId="Equation.3">
                  <p:embed/>
                  <p:pic>
                    <p:nvPicPr>
                      <p:cNvPr id="0" name="Изображение 78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239330"/>
                        <a:ext cx="54356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238059" y="5201916"/>
            <a:ext cx="864096" cy="747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20704285">
            <a:off x="1853550" y="4202593"/>
            <a:ext cx="3888432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 доказано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16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единительная линия 1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8498" y="43651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53035" y="6670999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691680" y="4440834"/>
          <a:ext cx="5065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4" name="Формула" r:id="rId1" imgW="41452800" imgH="4876800" progId="Equation.3">
                  <p:embed/>
                </p:oleObj>
              </mc:Choice>
              <mc:Fallback>
                <p:oleObj name="Формула" r:id="rId1" imgW="41452800" imgH="4876800" progId="Equation.3">
                  <p:embed/>
                  <p:pic>
                    <p:nvPicPr>
                      <p:cNvPr id="0" name="Изображение 737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440834"/>
                        <a:ext cx="5065713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300192" y="4401522"/>
            <a:ext cx="531603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691680" y="2120153"/>
          <a:ext cx="5214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5" name="Формула" r:id="rId3" imgW="42672000" imgH="4876800" progId="Equation.3">
                  <p:embed/>
                </p:oleObj>
              </mc:Choice>
              <mc:Fallback>
                <p:oleObj name="Формула" r:id="rId3" imgW="42672000" imgH="4876800" progId="Equation.3">
                  <p:embed/>
                  <p:pic>
                    <p:nvPicPr>
                      <p:cNvPr id="0" name="Изображение 737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120153"/>
                        <a:ext cx="5214938" cy="6096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444339" y="2080097"/>
            <a:ext cx="774912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691680" y="5195903"/>
          <a:ext cx="32051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6" name="Формула" r:id="rId5" imgW="27127200" imgH="9448800" progId="Equation.3">
                  <p:embed/>
                </p:oleObj>
              </mc:Choice>
              <mc:Fallback>
                <p:oleObj name="Формула" r:id="rId5" imgW="27127200" imgH="9448800" progId="Equation.3">
                  <p:embed/>
                  <p:pic>
                    <p:nvPicPr>
                      <p:cNvPr id="0" name="Изображение 737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195903"/>
                        <a:ext cx="320516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716016" y="5156136"/>
            <a:ext cx="391184" cy="1251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652588" y="2852738"/>
          <a:ext cx="33131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7" name="Формула" r:id="rId7" imgW="28041600" imgH="9448800" progId="Equation.3">
                  <p:embed/>
                </p:oleObj>
              </mc:Choice>
              <mc:Fallback>
                <p:oleObj name="Формула" r:id="rId7" imgW="28041600" imgH="9448800" progId="Equation.3">
                  <p:embed/>
                  <p:pic>
                    <p:nvPicPr>
                      <p:cNvPr id="0" name="Изображение 737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8" y="2852738"/>
                        <a:ext cx="3313112" cy="11811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730782" y="2813169"/>
            <a:ext cx="391184" cy="1251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" name="Группа 20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22" name="Овал 21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7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06655" y="2912467"/>
          <a:ext cx="63309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8" name="Формула" r:id="rId1" imgW="51816000" imgH="5181600" progId="Equation.3">
                  <p:embed/>
                </p:oleObj>
              </mc:Choice>
              <mc:Fallback>
                <p:oleObj name="Формула" r:id="rId1" imgW="51816000" imgH="5181600" progId="Equation.3">
                  <p:embed/>
                  <p:pic>
                    <p:nvPicPr>
                      <p:cNvPr id="0" name="Изображение 74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655" y="2912467"/>
                        <a:ext cx="63309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966390" y="2866386"/>
            <a:ext cx="504056" cy="695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935230" y="5157192"/>
          <a:ext cx="6292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9" name="Формула" r:id="rId3" imgW="51511200" imgH="5181600" progId="Equation.3">
                  <p:embed/>
                </p:oleObj>
              </mc:Choice>
              <mc:Fallback>
                <p:oleObj name="Формула" r:id="rId3" imgW="51511200" imgH="5181600" progId="Equation.3">
                  <p:embed/>
                  <p:pic>
                    <p:nvPicPr>
                      <p:cNvPr id="0" name="Изображение 74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230" y="5157192"/>
                        <a:ext cx="629285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975652" y="5111780"/>
            <a:ext cx="504056" cy="695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1277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значения двух алгебраических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выражений          и                   при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1;  2 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563888" y="1760415"/>
          <a:ext cx="24558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1" name="Формула" r:id="rId1" imgW="20116800" imgH="4876800" progId="Equation.3">
                  <p:embed/>
                </p:oleObj>
              </mc:Choice>
              <mc:Fallback>
                <p:oleObj name="Формула" r:id="rId1" imgW="20116800" imgH="48768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760415"/>
                        <a:ext cx="24558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7572" y="3645024"/>
          <a:ext cx="431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2" name="Формула" r:id="rId3" imgW="35356800" imgH="4267200" progId="Equation.3">
                  <p:embed/>
                </p:oleObj>
              </mc:Choice>
              <mc:Fallback>
                <p:oleObj name="Формула" r:id="rId3" imgW="353568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572" y="3645024"/>
                        <a:ext cx="431800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2656148"/>
          <a:ext cx="2382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" name="Формула" r:id="rId5" imgW="19507200" imgH="4876800" progId="Equation.3">
                  <p:embed/>
                </p:oleObj>
              </mc:Choice>
              <mc:Fallback>
                <p:oleObj name="Формула" r:id="rId5" imgW="195072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56148"/>
                        <a:ext cx="238283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27089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58112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3573016"/>
            <a:ext cx="158417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3573016"/>
            <a:ext cx="86409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2634247"/>
            <a:ext cx="720080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751548" y="2634247"/>
            <a:ext cx="576064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336" y="2583541"/>
            <a:ext cx="1368152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724128" y="3212976"/>
          <a:ext cx="271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4" name="Формула" r:id="rId7" imgW="22250400" imgH="4876800" progId="Equation.3">
                  <p:embed/>
                </p:oleObj>
              </mc:Choice>
              <mc:Fallback>
                <p:oleObj name="Формула" r:id="rId7" imgW="222504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212976"/>
                        <a:ext cx="271780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54088" y="5634038"/>
          <a:ext cx="4206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5" name="Формула" r:id="rId9" imgW="34442400" imgH="4267200" progId="Equation.3">
                  <p:embed/>
                </p:oleObj>
              </mc:Choice>
              <mc:Fallback>
                <p:oleObj name="Формула" r:id="rId9" imgW="34442400" imgH="4267200" progId="Equation.3">
                  <p:embed/>
                  <p:pic>
                    <p:nvPicPr>
                      <p:cNvPr id="0" name="Изображение 75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5634038"/>
                        <a:ext cx="4206875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971600" y="4644549"/>
          <a:ext cx="25701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6" name="Формула" r:id="rId11" imgW="21031200" imgH="4876800" progId="Equation.3">
                  <p:embed/>
                </p:oleObj>
              </mc:Choice>
              <mc:Fallback>
                <p:oleObj name="Формула" r:id="rId11" imgW="21031200" imgH="4876800" progId="Equation.3">
                  <p:embed/>
                  <p:pic>
                    <p:nvPicPr>
                      <p:cNvPr id="0" name="Изображение 75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44549"/>
                        <a:ext cx="257016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915816" y="5561417"/>
            <a:ext cx="158417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504260" y="5561417"/>
            <a:ext cx="864096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146413" y="4622648"/>
            <a:ext cx="769404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915816" y="4622648"/>
            <a:ext cx="720079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597417" y="4571942"/>
            <a:ext cx="1368152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725209" y="5201377"/>
          <a:ext cx="271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7" name="Формула" r:id="rId13" imgW="22250400" imgH="4876800" progId="Equation.3">
                  <p:embed/>
                </p:oleObj>
              </mc:Choice>
              <mc:Fallback>
                <p:oleObj name="Формула" r:id="rId13" imgW="22250400" imgH="4876800" progId="Equation.3">
                  <p:embed/>
                  <p:pic>
                    <p:nvPicPr>
                      <p:cNvPr id="0" name="Изображение 75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5209" y="5201377"/>
                        <a:ext cx="271780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Управляющая кнопка: сведения 2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ая выноска 23"/>
          <p:cNvSpPr/>
          <p:nvPr/>
        </p:nvSpPr>
        <p:spPr>
          <a:xfrm>
            <a:off x="185784" y="217606"/>
            <a:ext cx="7595145" cy="1135387"/>
          </a:xfrm>
          <a:prstGeom prst="wedgeRectCallout">
            <a:avLst>
              <a:gd name="adj1" fmla="val 54517"/>
              <a:gd name="adj2" fmla="val 5782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Выражения, соответственные значения которых равны при любых допустимых значениях переменных, наз. </a:t>
            </a:r>
            <a:r>
              <a:rPr lang="ru-RU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ождественно равными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043608" y="1609577"/>
            <a:ext cx="554847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104964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628800"/>
            <a:ext cx="7739161" cy="1152128"/>
          </a:xfrm>
          <a:prstGeom prst="wedgeRectCallout">
            <a:avLst>
              <a:gd name="adj1" fmla="val 45073"/>
              <a:gd name="adj2" fmla="val -120728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Равенство, связывающее два тождественно равных выражения, называется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тождеством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955204" y="3933056"/>
          <a:ext cx="51958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1" name="Формула" r:id="rId1" imgW="47853600" imgH="10058400" progId="Equation.3">
                  <p:embed/>
                </p:oleObj>
              </mc:Choice>
              <mc:Fallback>
                <p:oleObj name="Формула" r:id="rId1" imgW="47853600" imgH="10058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204" y="3933056"/>
                        <a:ext cx="5195887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639045" y="5426868"/>
          <a:ext cx="2217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2" name="Формула" r:id="rId3" imgW="20421600" imgH="4267200" progId="Equation.3">
                  <p:embed/>
                </p:oleObj>
              </mc:Choice>
              <mc:Fallback>
                <p:oleObj name="Формула" r:id="rId3" imgW="204216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9045" y="5426868"/>
                        <a:ext cx="2217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8" name="Овал 17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4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348880"/>
            <a:ext cx="2056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 = b + 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6582" y="2784786"/>
            <a:ext cx="1826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b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212976"/>
            <a:ext cx="58842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 = a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+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·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· c = a 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 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6160243" y="3466989"/>
            <a:ext cx="38164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числа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4149320"/>
            <a:ext cx="3602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·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 · b + a · c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37569" y="5382278"/>
            <a:ext cx="1492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7569" y="5809848"/>
            <a:ext cx="1377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72687" y="5382278"/>
            <a:ext cx="1853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72687" y="5809848"/>
            <a:ext cx="2037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37283" y="5365082"/>
            <a:ext cx="2431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– b =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1827" y="5792652"/>
            <a:ext cx="2488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619672" y="141277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ли тождественно равными выражения?  (Устно, объяснить совой ответ)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041" y="275897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369318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63199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71600" y="2722941"/>
          <a:ext cx="29051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4" name="Формула" r:id="rId1" imgW="23774400" imgH="5181600" progId="Equation.3">
                  <p:embed/>
                </p:oleObj>
              </mc:Choice>
              <mc:Fallback>
                <p:oleObj name="Формула" r:id="rId1" imgW="23774400" imgH="5181600" progId="Equation.3">
                  <p:embed/>
                  <p:pic>
                    <p:nvPicPr>
                      <p:cNvPr id="0" name="Изображение 80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22941"/>
                        <a:ext cx="29051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55776" y="2665409"/>
            <a:ext cx="36004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663839"/>
          <a:ext cx="2457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5" name="Формула" r:id="rId3" imgW="20116800" imgH="4267200" progId="Equation.3">
                  <p:embed/>
                </p:oleObj>
              </mc:Choice>
              <mc:Fallback>
                <p:oleObj name="Формула" r:id="rId3" imgW="20116800" imgH="4267200" progId="Equation.3">
                  <p:embed/>
                  <p:pic>
                    <p:nvPicPr>
                      <p:cNvPr id="0" name="Изображение 809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663839"/>
                        <a:ext cx="2457450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753797" y="3535116"/>
            <a:ext cx="324037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71600" y="4595497"/>
          <a:ext cx="2239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6" name="Формула" r:id="rId5" imgW="19202400" imgH="4267200" progId="Equation.3">
                  <p:embed/>
                </p:oleObj>
              </mc:Choice>
              <mc:Fallback>
                <p:oleObj name="Формула" r:id="rId5" imgW="19202400" imgH="4267200" progId="Equation.3">
                  <p:embed/>
                  <p:pic>
                    <p:nvPicPr>
                      <p:cNvPr id="0" name="Изображение 809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95497"/>
                        <a:ext cx="2239963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916009" y="4471648"/>
            <a:ext cx="324037" cy="697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4126" y="555165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5406479"/>
          <a:ext cx="30575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7" name="Формула" r:id="rId7" imgW="26517600" imgH="5791200" progId="Equation.3">
                  <p:embed/>
                </p:oleObj>
              </mc:Choice>
              <mc:Fallback>
                <p:oleObj name="Формула" r:id="rId7" imgW="26517600" imgH="5791200" progId="Equation.3">
                  <p:embed/>
                  <p:pic>
                    <p:nvPicPr>
                      <p:cNvPr id="0" name="Изображение 80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406479"/>
                        <a:ext cx="3057525" cy="7239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359311" y="5373216"/>
            <a:ext cx="324037" cy="757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28" name="Овал 27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2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4" name="Прямоугольник 33"/>
          <p:cNvSpPr/>
          <p:nvPr/>
        </p:nvSpPr>
        <p:spPr>
          <a:xfrm>
            <a:off x="1115616" y="160957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412776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ли тождественно равными выражения?  (Устно, объяснить совой ответ)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041" y="275897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369318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63199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56847" y="2766424"/>
          <a:ext cx="3128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0" name="Формула" r:id="rId1" imgW="25603200" imgH="4267200" progId="Equation.3">
                  <p:embed/>
                </p:oleObj>
              </mc:Choice>
              <mc:Fallback>
                <p:oleObj name="Формула" r:id="rId1" imgW="25603200" imgH="4267200" progId="Equation.3">
                  <p:embed/>
                  <p:pic>
                    <p:nvPicPr>
                      <p:cNvPr id="0" name="Изображение 81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847" y="2766424"/>
                        <a:ext cx="3128963" cy="533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41309" y="2646260"/>
            <a:ext cx="36004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593474"/>
          <a:ext cx="33496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1" name="Формула" r:id="rId3" imgW="27432000" imgH="5181600" progId="Equation.3">
                  <p:embed/>
                </p:oleObj>
              </mc:Choice>
              <mc:Fallback>
                <p:oleObj name="Формула" r:id="rId3" imgW="27432000" imgH="5181600" progId="Equation.3">
                  <p:embed/>
                  <p:pic>
                    <p:nvPicPr>
                      <p:cNvPr id="0" name="Изображение 819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93474"/>
                        <a:ext cx="33496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341310" y="3504859"/>
            <a:ext cx="382432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36911" y="4520994"/>
          <a:ext cx="284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2" name="Формула" r:id="rId5" imgW="24384000" imgH="5181600" progId="Equation.3">
                  <p:embed/>
                </p:oleObj>
              </mc:Choice>
              <mc:Fallback>
                <p:oleObj name="Формула" r:id="rId5" imgW="24384000" imgH="5181600" progId="Equation.3">
                  <p:embed/>
                  <p:pic>
                    <p:nvPicPr>
                      <p:cNvPr id="0" name="Изображение 819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911" y="4520994"/>
                        <a:ext cx="28448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21329" y="4505563"/>
            <a:ext cx="324037" cy="697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4126" y="555165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15657" y="5436482"/>
          <a:ext cx="32337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3" name="Формула" r:id="rId7" imgW="28041600" imgH="5181600" progId="Equation.3">
                  <p:embed/>
                </p:oleObj>
              </mc:Choice>
              <mc:Fallback>
                <p:oleObj name="Формула" r:id="rId7" imgW="28041600" imgH="5181600" progId="Equation.3">
                  <p:embed/>
                  <p:pic>
                    <p:nvPicPr>
                      <p:cNvPr id="0" name="Изображение 819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657" y="5436482"/>
                        <a:ext cx="323373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501869" y="5357710"/>
            <a:ext cx="324037" cy="757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28" name="Овал 27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Овал 29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2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115616" y="1609577"/>
            <a:ext cx="482839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1543557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780" y="258362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615" y="349868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6615" y="443749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43608" y="2567871"/>
          <a:ext cx="40211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0" name="Формула" r:id="rId1" imgW="32918400" imgH="5181600" progId="Equation.3">
                  <p:embed/>
                </p:oleObj>
              </mc:Choice>
              <mc:Fallback>
                <p:oleObj name="Формула" r:id="rId1" imgW="32918400" imgH="5181600" progId="Equation.3">
                  <p:embed/>
                  <p:pic>
                    <p:nvPicPr>
                      <p:cNvPr id="0" name="Изображение 829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567871"/>
                        <a:ext cx="40211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801218" y="2528444"/>
            <a:ext cx="1800200" cy="729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36638" y="3427413"/>
          <a:ext cx="458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1" name="Формула" r:id="rId3" imgW="37490400" imgH="5181600" progId="Equation.3">
                  <p:embed/>
                </p:oleObj>
              </mc:Choice>
              <mc:Fallback>
                <p:oleObj name="Формула" r:id="rId3" imgW="37490400" imgH="5181600" progId="Equation.3">
                  <p:embed/>
                  <p:pic>
                    <p:nvPicPr>
                      <p:cNvPr id="0" name="Изображение 829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3427413"/>
                        <a:ext cx="45815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236807" y="3387424"/>
            <a:ext cx="1526147" cy="726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3608" y="4319178"/>
          <a:ext cx="3732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2" name="Формула" r:id="rId5" imgW="32004000" imgH="5181600" progId="Equation.3">
                  <p:embed/>
                </p:oleObj>
              </mc:Choice>
              <mc:Fallback>
                <p:oleObj name="Формула" r:id="rId5" imgW="32004000" imgH="5181600" progId="Equation.3">
                  <p:embed/>
                  <p:pic>
                    <p:nvPicPr>
                      <p:cNvPr id="0" name="Изображение 82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319178"/>
                        <a:ext cx="37322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495666" y="4250808"/>
            <a:ext cx="1364366" cy="783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4126" y="535715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83405" y="5285332"/>
          <a:ext cx="36179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3" name="Формула" r:id="rId7" imgW="31394400" imgH="5181600" progId="Equation.3">
                  <p:embed/>
                </p:oleObj>
              </mc:Choice>
              <mc:Fallback>
                <p:oleObj name="Формула" r:id="rId7" imgW="31394400" imgH="5181600" progId="Equation.3">
                  <p:embed/>
                  <p:pic>
                    <p:nvPicPr>
                      <p:cNvPr id="0" name="Изображение 829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405" y="5285332"/>
                        <a:ext cx="36179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801218" y="5260884"/>
            <a:ext cx="1584175" cy="653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6831794" y="2165662"/>
            <a:ext cx="2312205" cy="4170293"/>
            <a:chOff x="2987824" y="1268760"/>
            <a:chExt cx="2843808" cy="5029293"/>
          </a:xfrm>
        </p:grpSpPr>
        <p:sp>
          <p:nvSpPr>
            <p:cNvPr id="16" name="Овал 15"/>
            <p:cNvSpPr/>
            <p:nvPr userDrawn="1"/>
          </p:nvSpPr>
          <p:spPr>
            <a:xfrm>
              <a:off x="4572000" y="1772816"/>
              <a:ext cx="792088" cy="15121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 rot="16200000">
              <a:off x="4703640" y="3721089"/>
              <a:ext cx="396043" cy="80333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 userDrawn="1"/>
          </p:nvSpPr>
          <p:spPr>
            <a:xfrm rot="19538458">
              <a:off x="5233857" y="3415077"/>
              <a:ext cx="299628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 userDrawn="1"/>
          </p:nvSpPr>
          <p:spPr>
            <a:xfrm rot="19538458">
              <a:off x="3770190" y="3075348"/>
              <a:ext cx="256336" cy="2999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mg.epochtimes.com.tw/upload/images/2016/08/18/214333_medium.jpg"/>
            <p:cNvPicPr>
              <a:picLocks noChangeAspect="1" noChangeArrowheads="1"/>
            </p:cNvPicPr>
            <p:nvPr userDrawn="1"/>
          </p:nvPicPr>
          <p:blipFill rotWithShape="1">
            <a:blip r:embed="rId9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87824" y="1268760"/>
              <a:ext cx="2843808" cy="5029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115617" y="1582804"/>
            <a:ext cx="518076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1135</Words>
  <Application>WPS Presentation</Application>
  <PresentationFormat>Экран (4:3)</PresentationFormat>
  <Paragraphs>171</Paragraphs>
  <Slides>16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56</vt:i4>
      </vt:variant>
      <vt:variant>
        <vt:lpstr>幻灯片标题</vt:lpstr>
      </vt:variant>
      <vt:variant>
        <vt:i4>16</vt:i4>
      </vt:variant>
    </vt:vector>
  </HeadingPairs>
  <TitlesOfParts>
    <vt:vector size="8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332</cp:revision>
  <dcterms:created xsi:type="dcterms:W3CDTF">2023-03-27T04:11:00Z</dcterms:created>
  <dcterms:modified xsi:type="dcterms:W3CDTF">2024-11-02T15:03:37Z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527FE75EE3F743A1A9672E5791C356F1_12</vt:lpwstr>
  </property>
  <property fmtid="{D5CDD505-2E9C-101B-9397-08002B2CF9AE}" pid="3" name="KSOProductBuildVer">
    <vt:lpwstr>1049-12.2.0.18607</vt:lpwstr>
  </property>
</Properties>
</file>