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23"/>
  </p:handoutMasterIdLst>
  <p:sldIdLst>
    <p:sldId id="256" r:id="rId3"/>
    <p:sldId id="274" r:id="rId4"/>
    <p:sldId id="276" r:id="rId5"/>
    <p:sldId id="257" r:id="rId7"/>
    <p:sldId id="277" r:id="rId8"/>
    <p:sldId id="278" r:id="rId9"/>
    <p:sldId id="275" r:id="rId10"/>
    <p:sldId id="279" r:id="rId11"/>
    <p:sldId id="280" r:id="rId12"/>
    <p:sldId id="281" r:id="rId13"/>
    <p:sldId id="282" r:id="rId14"/>
    <p:sldId id="283" r:id="rId15"/>
    <p:sldId id="285" r:id="rId16"/>
    <p:sldId id="286" r:id="rId17"/>
    <p:sldId id="287" r:id="rId18"/>
    <p:sldId id="284" r:id="rId19"/>
    <p:sldId id="288" r:id="rId20"/>
    <p:sldId id="273" r:id="rId21"/>
    <p:sldId id="25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FF7"/>
    <a:srgbClr val="D8E2F0"/>
    <a:srgbClr val="CCDAEC"/>
    <a:srgbClr val="ABC3DF"/>
    <a:srgbClr val="008000"/>
    <a:srgbClr val="009900"/>
    <a:srgbClr val="B48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0" y="-1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19"/>
    </p:cViewPr>
  </p:sorter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A1178-CCE7-42DC-98D6-71259D5EC55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377DB-9F27-498A-9C4E-308FC3D18F4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44963-81E1-4306-AA39-0ADE91555D82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Кнопка «ООО» </a:t>
            </a:r>
            <a:r>
              <a:rPr lang="ru-RU" smtClean="0"/>
              <a:t>– завершить </a:t>
            </a:r>
            <a:r>
              <a:rPr lang="ru-RU" dirty="0" smtClean="0"/>
              <a:t>показ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wallpaperup.com/uploads/wallpapers/2015/06/15/723519/54f6270d4de2a152863b3030ba681b70-1000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8675990" cy="612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 rot="511488">
            <a:off x="424874" y="5287347"/>
            <a:ext cx="3384375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 w="793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МАТЕМАТИКА</a:t>
            </a:r>
            <a:endParaRPr lang="ru-RU" sz="28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51520" y="6453336"/>
            <a:ext cx="8675990" cy="2880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Каратанова</a:t>
            </a:r>
            <a:r>
              <a:rPr lang="ru-RU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М.Н. МБОУ СОШ №256 ГО ЗАТО Фокино Приморский край</a:t>
            </a:r>
            <a:endParaRPr lang="ru-RU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rot="21149676">
            <a:off x="5100203" y="545729"/>
            <a:ext cx="3736938" cy="648072"/>
          </a:xfrm>
          <a:prstGeom prst="rect">
            <a:avLst/>
          </a:prstGeom>
          <a:solidFill>
            <a:srgbClr val="FFC000"/>
          </a:solidFill>
          <a:ln w="793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УСТНЫЙ</a:t>
            </a:r>
            <a:r>
              <a:rPr lang="ru-RU" sz="2800" b="1" baseline="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СЧЁТ - 4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 rot="326206">
            <a:off x="2731623" y="2496910"/>
            <a:ext cx="5886100" cy="1520762"/>
          </a:xfrm>
          <a:prstGeom prst="rect">
            <a:avLst/>
          </a:prstGeom>
          <a:solidFill>
            <a:schemeClr val="bg1"/>
          </a:solidFill>
          <a:ln w="793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ДЕЛЕНИЕ НАТУРАЛЬНОГО ЧИСЛА </a:t>
            </a:r>
            <a:endParaRPr lang="ru-RU" sz="3000" b="1" dirty="0" smtClean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НА РАЗРЯДНУЮ ЕДИНИЦУ</a:t>
            </a:r>
            <a:endParaRPr lang="ru-RU" sz="30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 rot="21223681">
            <a:off x="7729284" y="4824772"/>
            <a:ext cx="864095" cy="13405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93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ru-RU" sz="6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pic.kartinco.top/images/11/tp5d7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0" t="1950"/>
          <a:stretch>
            <a:fillRect/>
          </a:stretch>
        </p:blipFill>
        <p:spPr bwMode="auto">
          <a:xfrm>
            <a:off x="179512" y="367646"/>
            <a:ext cx="6078425" cy="537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4871249" y="448705"/>
            <a:ext cx="4032448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876103" y="1334814"/>
            <a:ext cx="4032448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4876103" y="2164613"/>
            <a:ext cx="4032448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876103" y="3000685"/>
            <a:ext cx="4032448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871249" y="3833081"/>
            <a:ext cx="4032448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4871249" y="4697177"/>
            <a:ext cx="4032448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4505868" y="1052736"/>
            <a:ext cx="3672408" cy="4752528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971600" y="1884344"/>
            <a:ext cx="4032448" cy="830997"/>
            <a:chOff x="1187624" y="1842261"/>
            <a:chExt cx="4032448" cy="83099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187624" y="1897720"/>
              <a:ext cx="4032448" cy="720080"/>
            </a:xfrm>
            <a:prstGeom prst="rect">
              <a:avLst/>
            </a:prstGeom>
            <a:solidFill>
              <a:srgbClr val="E9EF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685804" y="1842261"/>
              <a:ext cx="303608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Источники</a:t>
              </a:r>
              <a:endParaRPr lang="ru-RU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pic.kartinco.top/images/11/tp5d7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0" t="1950"/>
          <a:stretch>
            <a:fillRect/>
          </a:stretch>
        </p:blipFill>
        <p:spPr bwMode="auto">
          <a:xfrm>
            <a:off x="179512" y="367646"/>
            <a:ext cx="6078425" cy="537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69751" y="5819343"/>
            <a:ext cx="6902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Продолжение следует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2" name="Группа 1"/>
          <p:cNvGrpSpPr/>
          <p:nvPr userDrawn="1"/>
        </p:nvGrpSpPr>
        <p:grpSpPr>
          <a:xfrm rot="1087534">
            <a:off x="4383004" y="1196760"/>
            <a:ext cx="4404144" cy="1490661"/>
            <a:chOff x="353674" y="2758570"/>
            <a:chExt cx="4404144" cy="1490661"/>
          </a:xfrm>
        </p:grpSpPr>
        <p:sp>
          <p:nvSpPr>
            <p:cNvPr id="9" name="Прямоугольник 8"/>
            <p:cNvSpPr/>
            <p:nvPr userDrawn="1"/>
          </p:nvSpPr>
          <p:spPr>
            <a:xfrm rot="21053530">
              <a:off x="353674" y="2758570"/>
              <a:ext cx="4404144" cy="1490661"/>
            </a:xfrm>
            <a:prstGeom prst="rect">
              <a:avLst/>
            </a:prstGeom>
            <a:solidFill>
              <a:srgbClr val="E9EF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 rot="21018818">
              <a:off x="732228" y="3042233"/>
              <a:ext cx="382701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МОЛОДЦЫ!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ic.kartinco.top/images/11/tp5d7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0" t="1950"/>
          <a:stretch>
            <a:fillRect/>
          </a:stretch>
        </p:blipFill>
        <p:spPr bwMode="auto">
          <a:xfrm>
            <a:off x="179512" y="367646"/>
            <a:ext cx="6078425" cy="537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 слайды!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220824" y="767131"/>
            <a:ext cx="3600400" cy="4176465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pic.kartinco.top/images/11/tp5d7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0" t="1950"/>
          <a:stretch>
            <a:fillRect/>
          </a:stretch>
        </p:blipFill>
        <p:spPr bwMode="auto">
          <a:xfrm>
            <a:off x="179512" y="367646"/>
            <a:ext cx="6078425" cy="537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4287755" y="478471"/>
            <a:ext cx="4624583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283968" y="1334814"/>
            <a:ext cx="4624583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4283968" y="2164613"/>
            <a:ext cx="4624583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283968" y="3000685"/>
            <a:ext cx="4624583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279114" y="3833081"/>
            <a:ext cx="4624583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4279114" y="4697177"/>
            <a:ext cx="4624583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7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7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7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7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9.jpeg"/><Relationship Id="rId7" Type="http://schemas.openxmlformats.org/officeDocument/2006/relationships/image" Target="../media/image8.jpeg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hyperlink" Target="https://kievsmi.net/wp-content/uploads/2017/01/1177149788783550035-1024x651.jpg" TargetMode="External"/><Relationship Id="rId1" Type="http://schemas.openxmlformats.org/officeDocument/2006/relationships/hyperlink" Target="https://www.wallpaperup.com/uploads/wallpapers/2015/06/15/723519/54f6270d4de2a152863b3030ba681b70-1000.jpg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10.xml"/><Relationship Id="rId7" Type="http://schemas.openxmlformats.org/officeDocument/2006/relationships/slide" Target="slide9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3" Type="http://schemas.openxmlformats.org/officeDocument/2006/relationships/slide" Target="slide5.xml"/><Relationship Id="rId2" Type="http://schemas.openxmlformats.org/officeDocument/2006/relationships/slide" Target="slide4.xml"/><Relationship Id="rId17" Type="http://schemas.openxmlformats.org/officeDocument/2006/relationships/slideLayout" Target="../slideLayouts/slideLayout6.xml"/><Relationship Id="rId16" Type="http://schemas.openxmlformats.org/officeDocument/2006/relationships/slide" Target="slide18.xml"/><Relationship Id="rId15" Type="http://schemas.openxmlformats.org/officeDocument/2006/relationships/slide" Target="slide17.xml"/><Relationship Id="rId14" Type="http://schemas.openxmlformats.org/officeDocument/2006/relationships/slide" Target="slide16.xml"/><Relationship Id="rId13" Type="http://schemas.openxmlformats.org/officeDocument/2006/relationships/slide" Target="slide15.xml"/><Relationship Id="rId12" Type="http://schemas.openxmlformats.org/officeDocument/2006/relationships/slide" Target="slide14.xml"/><Relationship Id="rId11" Type="http://schemas.openxmlformats.org/officeDocument/2006/relationships/slide" Target="slide13.xml"/><Relationship Id="rId10" Type="http://schemas.openxmlformats.org/officeDocument/2006/relationships/slide" Target="slide12.xml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6453505"/>
            <a:ext cx="8696325" cy="39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Управляющая кнопка: в конец 43">
            <a:hlinkClick r:id="rId1" action="ppaction://hlinksldjump" highlightClick="1"/>
          </p:cNvPr>
          <p:cNvSpPr/>
          <p:nvPr/>
        </p:nvSpPr>
        <p:spPr>
          <a:xfrm>
            <a:off x="467544" y="63286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домой 44">
            <a:hlinkClick r:id="rId2" action="ppaction://hlinksldjump" highlightClick="1"/>
          </p:cNvPr>
          <p:cNvSpPr/>
          <p:nvPr/>
        </p:nvSpPr>
        <p:spPr>
          <a:xfrm>
            <a:off x="467544" y="586862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4960699" y="548411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4070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967304" y="1447643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9200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67346" y="2311739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3080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960699" y="3091005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7170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92416" y="3912446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6050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990451" y="4775531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8000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463942" y="52840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8349752" y="52356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483772" y="142512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921173" y="141309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462338" y="22357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8324127" y="22357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472089" y="307099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908023" y="307446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461212" y="389475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8304297" y="391244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459308" y="476880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893252" y="222731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878442" y="389474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888193" y="477568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7918133" y="52840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8362971" y="140626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8334237" y="308427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8315404" y="476880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51520" y="188640"/>
            <a:ext cx="1000110" cy="5668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Управляющая кнопка: в конец 43">
            <a:hlinkClick r:id="rId1" action="ppaction://hlinksldjump" highlightClick="1"/>
          </p:cNvPr>
          <p:cNvSpPr/>
          <p:nvPr/>
        </p:nvSpPr>
        <p:spPr>
          <a:xfrm>
            <a:off x="467544" y="63286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домой 44">
            <a:hlinkClick r:id="rId2" action="ppaction://hlinksldjump" highlightClick="1"/>
          </p:cNvPr>
          <p:cNvSpPr/>
          <p:nvPr/>
        </p:nvSpPr>
        <p:spPr>
          <a:xfrm>
            <a:off x="467544" y="586862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4960699" y="548411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5080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10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967304" y="1447643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1070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67346" y="2311739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10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960699" y="3091005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92416" y="3912446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8030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990451" y="4775531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4040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465732" y="53403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921496" y="52778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485562" y="143075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8380674" y="142813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516215" y="224136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948695" y="224483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473879" y="307662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909813" y="308008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463002" y="390037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898936" y="390384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461098" y="477442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8381997" y="222610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8337600" y="390037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8336027" y="476626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8365931" y="52778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7948695" y="143075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8336027" y="307406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889983" y="477776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51520" y="188640"/>
            <a:ext cx="1000110" cy="5668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Управляющая кнопка: в конец 43">
            <a:hlinkClick r:id="rId1" action="ppaction://hlinksldjump" highlightClick="1"/>
          </p:cNvPr>
          <p:cNvSpPr/>
          <p:nvPr/>
        </p:nvSpPr>
        <p:spPr>
          <a:xfrm>
            <a:off x="467544" y="63286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домой 44">
            <a:hlinkClick r:id="rId2" action="ppaction://hlinksldjump" highlightClick="1"/>
          </p:cNvPr>
          <p:cNvSpPr/>
          <p:nvPr/>
        </p:nvSpPr>
        <p:spPr>
          <a:xfrm>
            <a:off x="467544" y="586862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4868034" y="548411"/>
            <a:ext cx="2794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868034" y="1447643"/>
            <a:ext cx="2794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70900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11016" y="2258689"/>
            <a:ext cx="2794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50200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881288" y="3082164"/>
            <a:ext cx="2794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70300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898079" y="3912446"/>
            <a:ext cx="2794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40600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911016" y="4775531"/>
            <a:ext cx="2794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80800 : 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574469" y="54213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8030233" y="53588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575104" y="140880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8020450" y="140626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601196" y="224946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8037130" y="225293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612520" y="308472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8048454" y="308818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589960" y="391244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8025894" y="391591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621376" y="477553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8474668" y="224104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8464558" y="391244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8050261" y="478241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8474668" y="53588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8474668" y="140880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8474668" y="308216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8477472" y="477553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51520" y="188640"/>
            <a:ext cx="1000110" cy="5668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Управляющая кнопка: в конец 43">
            <a:hlinkClick r:id="rId1" action="ppaction://hlinksldjump" highlightClick="1"/>
          </p:cNvPr>
          <p:cNvSpPr/>
          <p:nvPr/>
        </p:nvSpPr>
        <p:spPr>
          <a:xfrm>
            <a:off x="467544" y="63286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домой 44">
            <a:hlinkClick r:id="rId2" action="ppaction://hlinksldjump" highlightClick="1"/>
          </p:cNvPr>
          <p:cNvSpPr/>
          <p:nvPr/>
        </p:nvSpPr>
        <p:spPr>
          <a:xfrm>
            <a:off x="467544" y="586862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4897856" y="529866"/>
            <a:ext cx="2794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55000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876112" y="1420566"/>
            <a:ext cx="2794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30800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93256" y="2260382"/>
            <a:ext cx="2794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92100 : 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893255" y="3082164"/>
            <a:ext cx="2794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47000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893255" y="3907290"/>
            <a:ext cx="2794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93255" y="4771650"/>
            <a:ext cx="2794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60800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100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596462" y="51863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8052226" y="51238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596462" y="138503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8041808" y="138249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594858" y="222597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8030792" y="222943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604609" y="306123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8040543" y="306469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593732" y="388498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8029666" y="388844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591828" y="475903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8468330" y="221755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8468330" y="388498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8020713" y="476591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8496661" y="51239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8496026" y="138503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8466757" y="305867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8447924" y="475903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51520" y="188640"/>
            <a:ext cx="1000110" cy="5668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Управляющая кнопка: в конец 43">
            <a:hlinkClick r:id="rId1" action="ppaction://hlinksldjump" highlightClick="1"/>
          </p:cNvPr>
          <p:cNvSpPr/>
          <p:nvPr/>
        </p:nvSpPr>
        <p:spPr>
          <a:xfrm>
            <a:off x="467544" y="63286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домой 44">
            <a:hlinkClick r:id="rId2" action="ppaction://hlinksldjump" highlightClick="1"/>
          </p:cNvPr>
          <p:cNvSpPr/>
          <p:nvPr/>
        </p:nvSpPr>
        <p:spPr>
          <a:xfrm>
            <a:off x="467544" y="586862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4326795" y="562827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17000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49336" y="1405765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90200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26795" y="2247195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54500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10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28126" y="3101786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62700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359843" y="3923227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81800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357878" y="4786312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33300 : 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145513" y="54670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572341" y="51645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145513" y="141310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561923" y="138656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143909" y="225403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550907" y="223350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153660" y="308929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560658" y="306875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142783" y="391304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549781" y="389251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140879" y="478709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988445" y="222162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988445" y="388904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540828" y="476997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8016776" y="51645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8016141" y="138910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7986872" y="306273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968039" y="476309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8422413" y="51645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8453460" y="138633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8422413" y="222136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8412370" y="306529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432880" y="388904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8438479" y="475297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51520" y="188640"/>
            <a:ext cx="1000110" cy="5668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№12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Управляющая кнопка: в конец 43">
            <a:hlinkClick r:id="rId1" action="ppaction://hlinksldjump" highlightClick="1"/>
          </p:cNvPr>
          <p:cNvSpPr/>
          <p:nvPr/>
        </p:nvSpPr>
        <p:spPr>
          <a:xfrm>
            <a:off x="467544" y="63286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домой 44">
            <a:hlinkClick r:id="rId2" action="ppaction://hlinksldjump" highlightClick="1"/>
          </p:cNvPr>
          <p:cNvSpPr/>
          <p:nvPr/>
        </p:nvSpPr>
        <p:spPr>
          <a:xfrm>
            <a:off x="467544" y="586862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4320144" y="551896"/>
            <a:ext cx="3256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710000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26749" y="1451128"/>
            <a:ext cx="3256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209000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26791" y="2315224"/>
            <a:ext cx="3256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433000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20144" y="3094490"/>
            <a:ext cx="3256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260000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351861" y="3915931"/>
            <a:ext cx="3256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587000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349896" y="4779016"/>
            <a:ext cx="3256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909000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542075" y="55792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997839" y="55167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542075" y="142431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987421" y="142178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540471" y="226525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976405" y="226871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550222" y="310051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986156" y="310397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539345" y="392426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975279" y="392772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537441" y="479831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8413943" y="225683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8413943" y="392426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966326" y="480519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8442274" y="55167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8441639" y="142431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8412370" y="309795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8393537" y="479831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51520" y="188640"/>
            <a:ext cx="1000110" cy="5668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№13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Управляющая кнопка: в конец 43">
            <a:hlinkClick r:id="rId1" action="ppaction://hlinksldjump" highlightClick="1"/>
          </p:cNvPr>
          <p:cNvSpPr/>
          <p:nvPr/>
        </p:nvSpPr>
        <p:spPr>
          <a:xfrm>
            <a:off x="467544" y="63286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домой 44">
            <a:hlinkClick r:id="rId2" action="ppaction://hlinksldjump" highlightClick="1"/>
          </p:cNvPr>
          <p:cNvSpPr/>
          <p:nvPr/>
        </p:nvSpPr>
        <p:spPr>
          <a:xfrm>
            <a:off x="467544" y="586862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4306353" y="571314"/>
            <a:ext cx="3025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821000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12958" y="1470546"/>
            <a:ext cx="3025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307000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13000" y="2334642"/>
            <a:ext cx="3025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594000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06353" y="3113908"/>
            <a:ext cx="3025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651000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338070" y="3935349"/>
            <a:ext cx="3025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580000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336105" y="4798434"/>
            <a:ext cx="3025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240000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162598" y="55189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618362" y="54564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162598" y="141829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607944" y="141575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170826" y="225394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606760" y="225741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180577" y="308920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616511" y="309266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169700" y="391295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605634" y="391642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167796" y="478700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8044298" y="224553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8044298" y="391295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596681" y="479388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8062797" y="54564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8062162" y="141829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8042725" y="308664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8023892" y="478700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8468434" y="54564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8499481" y="141553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8478266" y="224527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8468223" y="308920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8494332" y="477688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51520" y="188640"/>
            <a:ext cx="1000110" cy="5668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№14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8468223" y="391064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6" grpId="0" animBg="1"/>
      <p:bldP spid="9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Управляющая кнопка: в конец 43">
            <a:hlinkClick r:id="rId1" action="ppaction://hlinksldjump" highlightClick="1"/>
          </p:cNvPr>
          <p:cNvSpPr/>
          <p:nvPr/>
        </p:nvSpPr>
        <p:spPr>
          <a:xfrm>
            <a:off x="467544" y="63286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домой 44">
            <a:hlinkClick r:id="rId2" action="ppaction://hlinksldjump" highlightClick="1"/>
          </p:cNvPr>
          <p:cNvSpPr/>
          <p:nvPr/>
        </p:nvSpPr>
        <p:spPr>
          <a:xfrm>
            <a:off x="467544" y="586862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4444721" y="561300"/>
            <a:ext cx="3486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340000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10000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460508" y="1424348"/>
            <a:ext cx="3486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150000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60550" y="2288444"/>
            <a:ext cx="3486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940000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53903" y="3067710"/>
            <a:ext cx="3486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860000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85620" y="3889151"/>
            <a:ext cx="3486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700000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10000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83655" y="4752236"/>
            <a:ext cx="3486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960000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10000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943515" y="56754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8399279" y="56130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943737" y="141829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8389083" y="141575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956169" y="225576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8392103" y="225923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939576" y="309102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8375510" y="309448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953149" y="391477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8389083" y="391824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954074" y="478541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8382959" y="479229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51520" y="188640"/>
            <a:ext cx="1000110" cy="5668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№15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" action="ppaction://hlinkshowjump?jump=endshow" highlightClick="1"/>
          </p:cNvPr>
          <p:cNvSpPr/>
          <p:nvPr/>
        </p:nvSpPr>
        <p:spPr>
          <a:xfrm>
            <a:off x="8100392" y="5157192"/>
            <a:ext cx="720080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ООО</a:t>
            </a:r>
            <a:endParaRPr lang="ru-RU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18393" y="1196752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Титульный слайд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18319" y="1586676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Фон слайдов</a:t>
            </a:r>
            <a:endParaRPr lang="ru-RU" dirty="0"/>
          </a:p>
        </p:txBody>
      </p:sp>
      <p:pic>
        <p:nvPicPr>
          <p:cNvPr id="1026" name="Picture 2" descr="https://i.pinimg.com/736x/57/cb/2d/57cb2d511b8a4e8235d4dfa8559ecf3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91456"/>
            <a:ext cx="170672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736x/42/50/f6/4250f6304a4c2911c27137773b1147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527" y="3140968"/>
            <a:ext cx="1706720" cy="238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pinimg.com/736x/64/99/3a/64993a342f2688197dca306844c9e7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77072"/>
            <a:ext cx="1685779" cy="219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bookree.org/loader/img.php?dir=340c3daddc982eb4c16074cf5905883d&amp;file=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792" y="3284984"/>
            <a:ext cx="1720835" cy="224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ook.minemshop.ru/image/102344488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35672"/>
            <a:ext cx="1685779" cy="220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 descr="https://xn----gtbbearpc0e1cxd.xn--p1ai/wp-content/uploads/2017/11/%D0%93%D0%94%D0%97-%D0%BF%D0%BE-%D0%BC%D0%B0%D1%82%D0%B5%D0%BC%D0%B0%D1%82%D0%B8%D0%BA%D0%B5-5-%D0%BA%D0%BB%D0%B0%D1%81%D1%81-%D0%B0%D0%B2%D1%82%D0%BE%D1%80%D1%8B-%D0%94%D0%BE%D1%80%D0%BE%D1%84%D0%B5%D0%B5%D0%B2-%D0%B8-%D0%A8%D0%B0%D1%80%D1%8B%D0%B3%D0%B8%D0%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0" name="AutoShape 14" descr="https://xn----gtbbearpc0e1cxd.xn--p1ai/wp-content/uploads/2017/11/%D0%93%D0%94%D0%97-%D0%BF%D0%BE-%D0%BC%D0%B0%D1%82%D0%B5%D0%BC%D0%B0%D1%82%D0%B8%D0%BA%D0%B5-5-%D0%BA%D0%BB%D0%B0%D1%81%D1%81-%D0%B0%D0%B2%D1%82%D0%BE%D1%80%D1%8B-%D0%94%D0%BE%D1%80%D0%BE%D1%84%D0%B5%D0%B5%D0%B2-%D0%B8-%D0%A8%D0%B0%D1%80%D1%8B%D0%B3%D0%B8%D0%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040" name="Picture 16" descr="https://elib.pnzgu.ru/files/eb/image/7HQtIuQ83hS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169529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Управляющая кнопка: настраиваемая 16">
            <a:hlinkClick r:id="rId1" action="ppaction://hlinksldjump" highlightClick="1"/>
          </p:cNvPr>
          <p:cNvSpPr/>
          <p:nvPr/>
        </p:nvSpPr>
        <p:spPr>
          <a:xfrm>
            <a:off x="5336086" y="1078256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rId2" action="ppaction://hlinksldjump" highlightClick="1"/>
          </p:cNvPr>
          <p:cNvSpPr/>
          <p:nvPr/>
        </p:nvSpPr>
        <p:spPr>
          <a:xfrm>
            <a:off x="6453206" y="1078256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rId3" action="ppaction://hlinksldjump" highlightClick="1"/>
          </p:cNvPr>
          <p:cNvSpPr/>
          <p:nvPr/>
        </p:nvSpPr>
        <p:spPr>
          <a:xfrm>
            <a:off x="7568334" y="107828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настраиваемая 19">
            <a:hlinkClick r:id="rId4" action="ppaction://hlinksldjump" highlightClick="1"/>
          </p:cNvPr>
          <p:cNvSpPr/>
          <p:nvPr/>
        </p:nvSpPr>
        <p:spPr>
          <a:xfrm>
            <a:off x="5336086" y="178848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Управляющая кнопка: настраиваемая 20">
            <a:hlinkClick r:id="rId5" action="ppaction://hlinksldjump" highlightClick="1"/>
          </p:cNvPr>
          <p:cNvSpPr/>
          <p:nvPr/>
        </p:nvSpPr>
        <p:spPr>
          <a:xfrm>
            <a:off x="6453206" y="178848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Управляющая кнопка: настраиваемая 21">
            <a:hlinkClick r:id="rId6" action="ppaction://hlinksldjump" highlightClick="1"/>
          </p:cNvPr>
          <p:cNvSpPr/>
          <p:nvPr/>
        </p:nvSpPr>
        <p:spPr>
          <a:xfrm>
            <a:off x="7568334" y="1788504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Управляющая кнопка: настраиваемая 22">
            <a:hlinkClick r:id="rId7" action="ppaction://hlinksldjump" highlightClick="1"/>
          </p:cNvPr>
          <p:cNvSpPr/>
          <p:nvPr/>
        </p:nvSpPr>
        <p:spPr>
          <a:xfrm>
            <a:off x="5336086" y="2482992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Управляющая кнопка: настраиваемая 23">
            <a:hlinkClick r:id="rId8" action="ppaction://hlinksldjump" highlightClick="1"/>
          </p:cNvPr>
          <p:cNvSpPr/>
          <p:nvPr/>
        </p:nvSpPr>
        <p:spPr>
          <a:xfrm>
            <a:off x="6453206" y="2482992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Управляющая кнопка: настраиваемая 24">
            <a:hlinkClick r:id="rId9" action="ppaction://hlinksldjump" highlightClick="1"/>
          </p:cNvPr>
          <p:cNvSpPr/>
          <p:nvPr/>
        </p:nvSpPr>
        <p:spPr>
          <a:xfrm>
            <a:off x="7568334" y="2483016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Управляющая кнопка: настраиваемая 25">
            <a:hlinkClick r:id="rId10" action="ppaction://hlinksldjump" highlightClick="1"/>
          </p:cNvPr>
          <p:cNvSpPr/>
          <p:nvPr/>
        </p:nvSpPr>
        <p:spPr>
          <a:xfrm>
            <a:off x="5336086" y="3177976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настраиваемая 26">
            <a:hlinkClick r:id="rId11" action="ppaction://hlinksldjump" highlightClick="1"/>
          </p:cNvPr>
          <p:cNvSpPr/>
          <p:nvPr/>
        </p:nvSpPr>
        <p:spPr>
          <a:xfrm>
            <a:off x="6453206" y="3177976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страиваемая 27">
            <a:hlinkClick r:id="rId12" action="ppaction://hlinksldjump" highlightClick="1"/>
          </p:cNvPr>
          <p:cNvSpPr/>
          <p:nvPr/>
        </p:nvSpPr>
        <p:spPr>
          <a:xfrm>
            <a:off x="7568334" y="317800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настраиваемая 28">
            <a:hlinkClick r:id="rId13" action="ppaction://hlinksldjump" highlightClick="1"/>
          </p:cNvPr>
          <p:cNvSpPr/>
          <p:nvPr/>
        </p:nvSpPr>
        <p:spPr>
          <a:xfrm>
            <a:off x="5336086" y="3882104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страиваемая 29">
            <a:hlinkClick r:id="rId14" action="ppaction://hlinksldjump" highlightClick="1"/>
          </p:cNvPr>
          <p:cNvSpPr/>
          <p:nvPr/>
        </p:nvSpPr>
        <p:spPr>
          <a:xfrm>
            <a:off x="6453206" y="3882104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Управляющая кнопка: настраиваемая 30">
            <a:hlinkClick r:id="rId15" action="ppaction://hlinksldjump" highlightClick="1"/>
          </p:cNvPr>
          <p:cNvSpPr/>
          <p:nvPr/>
        </p:nvSpPr>
        <p:spPr>
          <a:xfrm>
            <a:off x="7568334" y="3882128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Управляющая кнопка: в конец 31">
            <a:hlinkClick r:id="rId16" action="ppaction://hlinksldjump" highlightClick="1"/>
          </p:cNvPr>
          <p:cNvSpPr/>
          <p:nvPr/>
        </p:nvSpPr>
        <p:spPr>
          <a:xfrm>
            <a:off x="8108394" y="5133265"/>
            <a:ext cx="720080" cy="455975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251520" y="188640"/>
            <a:ext cx="1000110" cy="5668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467544" y="63286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467544" y="586862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5516648" y="548411"/>
            <a:ext cx="233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23253" y="1447643"/>
            <a:ext cx="233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23295" y="2311739"/>
            <a:ext cx="233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16648" y="3091005"/>
            <a:ext cx="233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40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48365" y="3912446"/>
            <a:ext cx="233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46400" y="4775531"/>
            <a:ext cx="233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901946" y="53513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921776" y="143185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900342" y="224247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910093" y="307772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899216" y="390148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897312" y="477553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3" grpId="0" animBg="1"/>
      <p:bldP spid="65" grpId="0" animBg="1"/>
      <p:bldP spid="67" grpId="0" animBg="1"/>
      <p:bldP spid="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60699" y="548411"/>
            <a:ext cx="2563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7304" y="1447643"/>
            <a:ext cx="2563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7346" y="2311739"/>
            <a:ext cx="2563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400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0699" y="3091005"/>
            <a:ext cx="2563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150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2416" y="3912446"/>
            <a:ext cx="2563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90451" y="4775531"/>
            <a:ext cx="2563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930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563663" y="55466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019427" y="54841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583493" y="145138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020894" y="143934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562059" y="226199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997993" y="226545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571810" y="309725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007744" y="310071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560933" y="392100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996867" y="392446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559029" y="479505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в конец 34">
            <a:hlinkClick r:id="rId1" action="ppaction://hlinksldjump" highlightClick="1"/>
          </p:cNvPr>
          <p:cNvSpPr/>
          <p:nvPr/>
        </p:nvSpPr>
        <p:spPr>
          <a:xfrm>
            <a:off x="467544" y="63286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467544" y="586862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987914" y="48086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8640"/>
            <a:ext cx="1000110" cy="5668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251520" y="188640"/>
            <a:ext cx="1000110" cy="5668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467544" y="63286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467544" y="586862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4960699" y="548411"/>
            <a:ext cx="2563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67304" y="1447643"/>
            <a:ext cx="2563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770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967346" y="2311739"/>
            <a:ext cx="2563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900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60699" y="3091005"/>
            <a:ext cx="2563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810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992416" y="3912446"/>
            <a:ext cx="2563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90451" y="4775531"/>
            <a:ext cx="2563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560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542366" y="53513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998130" y="52888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562196" y="143185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999597" y="141982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540762" y="224247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976696" y="224593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550513" y="307772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986447" y="308119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539636" y="390148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975570" y="390494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537732" y="477553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966617" y="478911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251520" y="188640"/>
            <a:ext cx="1000110" cy="5668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467544" y="63286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467544" y="586862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5306673" y="503241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13278" y="1402473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13320" y="2266569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06673" y="3045835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38390" y="3867276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36425" y="4730361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906989" y="51811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926819" y="141483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905385" y="222544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915136" y="306070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898976" y="388214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902355" y="475850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3" grpId="0" animBg="1"/>
      <p:bldP spid="65" grpId="0" animBg="1"/>
      <p:bldP spid="68" grpId="0" animBg="1"/>
      <p:bldP spid="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251520" y="188640"/>
            <a:ext cx="1000110" cy="5668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Управляющая кнопка: в конец 43">
            <a:hlinkClick r:id="rId1" action="ppaction://hlinksldjump" highlightClick="1"/>
          </p:cNvPr>
          <p:cNvSpPr/>
          <p:nvPr/>
        </p:nvSpPr>
        <p:spPr>
          <a:xfrm>
            <a:off x="467544" y="63286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домой 44">
            <a:hlinkClick r:id="rId2" action="ppaction://hlinksldjump" highlightClick="1"/>
          </p:cNvPr>
          <p:cNvSpPr/>
          <p:nvPr/>
        </p:nvSpPr>
        <p:spPr>
          <a:xfrm>
            <a:off x="467544" y="586862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4960699" y="548411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967304" y="1447643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67346" y="2311739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960699" y="3091005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92416" y="3912446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990451" y="4775531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678699" y="54213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8134463" y="53588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670993" y="142427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8108394" y="141223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682803" y="224946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8118737" y="225293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692554" y="308472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8128488" y="308818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681677" y="390847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8117611" y="39119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679773" y="478252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8108658" y="478940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Управляющая кнопка: в конец 43">
            <a:hlinkClick r:id="rId1" action="ppaction://hlinksldjump" highlightClick="1"/>
          </p:cNvPr>
          <p:cNvSpPr/>
          <p:nvPr/>
        </p:nvSpPr>
        <p:spPr>
          <a:xfrm>
            <a:off x="467544" y="63286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домой 44">
            <a:hlinkClick r:id="rId2" action="ppaction://hlinksldjump" highlightClick="1"/>
          </p:cNvPr>
          <p:cNvSpPr/>
          <p:nvPr/>
        </p:nvSpPr>
        <p:spPr>
          <a:xfrm>
            <a:off x="467544" y="586862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4960699" y="548411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967304" y="1447643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67346" y="2311739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960699" y="3091005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92416" y="3912446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990451" y="4775531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673923" y="52825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8129687" y="52200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693753" y="142497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8131154" y="141294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672319" y="223559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8108253" y="223905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682070" y="307084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8118004" y="307431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671193" y="389460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8107127" y="389806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669289" y="476865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8098174" y="477553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51520" y="188640"/>
            <a:ext cx="1000110" cy="5668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Управляющая кнопка: в конец 43">
            <a:hlinkClick r:id="rId1" action="ppaction://hlinksldjump" highlightClick="1"/>
          </p:cNvPr>
          <p:cNvSpPr/>
          <p:nvPr/>
        </p:nvSpPr>
        <p:spPr>
          <a:xfrm>
            <a:off x="467544" y="63286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домой 44">
            <a:hlinkClick r:id="rId2" action="ppaction://hlinksldjump" highlightClick="1"/>
          </p:cNvPr>
          <p:cNvSpPr/>
          <p:nvPr/>
        </p:nvSpPr>
        <p:spPr>
          <a:xfrm>
            <a:off x="467544" y="586862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4960699" y="548411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967304" y="1447643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67346" y="2311739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960699" y="3091005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92416" y="3912446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990451" y="4775531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468052" y="53513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923816" y="52888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487882" y="143185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925283" y="141982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466448" y="224247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902382" y="224593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476199" y="307772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912133" y="308119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465322" y="390148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901256" y="390494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463418" y="477553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8339920" y="223405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8339920" y="390147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892303" y="478241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8368251" y="52888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8367081" y="141299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8338347" y="309100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8319514" y="477553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51520" y="188640"/>
            <a:ext cx="1000110" cy="5668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78" grpId="0" animBg="1"/>
      <p:bldP spid="79" grpId="0" animBg="1"/>
      <p:bldP spid="8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1667</Words>
  <Application>WPS Presentation</Application>
  <PresentationFormat>Экран (4:3)</PresentationFormat>
  <Paragraphs>1002</Paragraphs>
  <Slides>19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Arial</vt:lpstr>
      <vt:lpstr>SimSun</vt:lpstr>
      <vt:lpstr>Wingdings</vt:lpstr>
      <vt:lpstr>Comic Sans MS</vt:lpstr>
      <vt:lpstr>Times New Roman</vt:lpstr>
      <vt:lpstr>Microsoft YaHei</vt:lpstr>
      <vt:lpstr>Arial Unicode MS</vt:lpstr>
      <vt:lpstr>Calibri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140</cp:revision>
  <dcterms:created xsi:type="dcterms:W3CDTF">2020-03-10T07:50:00Z</dcterms:created>
  <dcterms:modified xsi:type="dcterms:W3CDTF">2024-11-01T15:19:37Z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B9AB79146C70486E8DCEF8666E504B38_12</vt:lpwstr>
  </property>
  <property fmtid="{D5CDD505-2E9C-101B-9397-08002B2CF9AE}" pid="3" name="KSOProductBuildVer">
    <vt:lpwstr>1049-12.2.0.18607</vt:lpwstr>
  </property>
</Properties>
</file>