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9" r:id="rId4"/>
    <p:sldId id="258" r:id="rId5"/>
    <p:sldId id="289" r:id="rId7"/>
    <p:sldId id="291" r:id="rId8"/>
    <p:sldId id="292" r:id="rId9"/>
    <p:sldId id="294" r:id="rId10"/>
    <p:sldId id="293" r:id="rId11"/>
    <p:sldId id="296" r:id="rId12"/>
    <p:sldId id="297" r:id="rId13"/>
    <p:sldId id="298" r:id="rId14"/>
    <p:sldId id="303" r:id="rId15"/>
    <p:sldId id="304" r:id="rId16"/>
    <p:sldId id="305" r:id="rId17"/>
    <p:sldId id="306" r:id="rId18"/>
    <p:sldId id="307" r:id="rId19"/>
    <p:sldId id="282" r:id="rId20"/>
    <p:sldId id="299" r:id="rId21"/>
    <p:sldId id="300" r:id="rId22"/>
    <p:sldId id="301" r:id="rId23"/>
    <p:sldId id="302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1" autoAdjust="0"/>
    <p:restoredTop sz="90046" autoAdjust="0"/>
  </p:normalViewPr>
  <p:slideViewPr>
    <p:cSldViewPr>
      <p:cViewPr varScale="1">
        <p:scale>
          <a:sx n="104" d="100"/>
          <a:sy n="104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72.wmf"/><Relationship Id="rId4" Type="http://schemas.openxmlformats.org/officeDocument/2006/relationships/image" Target="../media/image71.wmf"/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6.wmf"/><Relationship Id="rId1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89.wmf"/><Relationship Id="rId3" Type="http://schemas.openxmlformats.org/officeDocument/2006/relationships/image" Target="../media/image76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8" Type="http://schemas.openxmlformats.org/officeDocument/2006/relationships/image" Target="../media/image40.wmf"/><Relationship Id="rId7" Type="http://schemas.openxmlformats.org/officeDocument/2006/relationships/image" Target="../media/image3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2" Type="http://schemas.openxmlformats.org/officeDocument/2006/relationships/image" Target="../media/image44.wmf"/><Relationship Id="rId11" Type="http://schemas.openxmlformats.org/officeDocument/2006/relationships/image" Target="../media/image43.wmf"/><Relationship Id="rId10" Type="http://schemas.openxmlformats.org/officeDocument/2006/relationships/image" Target="../media/image42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8" Type="http://schemas.openxmlformats.org/officeDocument/2006/relationships/image" Target="../media/image52.wmf"/><Relationship Id="rId7" Type="http://schemas.openxmlformats.org/officeDocument/2006/relationships/image" Target="../media/image51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1" Type="http://schemas.openxmlformats.org/officeDocument/2006/relationships/image" Target="../media/image55.wmf"/><Relationship Id="rId10" Type="http://schemas.openxmlformats.org/officeDocument/2006/relationships/image" Target="../media/image54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59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67.wmf"/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962B-BF58-4387-BE77-0273E85E593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несколько раз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несколько раз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несколько раз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заданием.</a:t>
            </a:r>
            <a:r>
              <a:rPr lang="en-US" baseline="0" dirty="0" smtClean="0"/>
              <a:t>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несколько раз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несколько раз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несколько раз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несколько раз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сладе использован технологический</a:t>
            </a:r>
            <a:r>
              <a:rPr lang="ru-RU" baseline="0" dirty="0" smtClean="0"/>
              <a:t>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 Для визуализации правильного ответа необходимо нажать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сладе использован технологический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приём «Анимированная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сорбонка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сладе использован технологический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приём «Анимированная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сорбонка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визуализации правильного ответа необходимо нажать на прямоугольник с заданием.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jpeg"/><Relationship Id="rId4" Type="http://schemas.openxmlformats.org/officeDocument/2006/relationships/image" Target="../media/image7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441580" y="1268760"/>
            <a:ext cx="4608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– 9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332656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04248" y="1988840"/>
            <a:ext cx="1600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27105" y="6211669"/>
            <a:ext cx="621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0987135">
            <a:off x="3774099" y="4157697"/>
            <a:ext cx="50772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grpSp>
        <p:nvGrpSpPr>
          <p:cNvPr id="2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.pinimg.com/originals/ab/3c/b0/ab3cb090b4bc43ed16ac88c18fbed53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64160" y="116632"/>
            <a:ext cx="6179840" cy="3530234"/>
          </a:xfrm>
          <a:prstGeom prst="rect">
            <a:avLst/>
          </a:prstGeom>
          <a:noFill/>
        </p:spPr>
      </p:pic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81625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63.wmf"/><Relationship Id="rId7" Type="http://schemas.openxmlformats.org/officeDocument/2006/relationships/oleObject" Target="../embeddings/oleObject51.bin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1.wmf"/><Relationship Id="rId3" Type="http://schemas.openxmlformats.org/officeDocument/2006/relationships/oleObject" Target="../embeddings/oleObject49.bin"/><Relationship Id="rId2" Type="http://schemas.openxmlformats.org/officeDocument/2006/relationships/image" Target="../media/image60.wmf"/><Relationship Id="rId12" Type="http://schemas.openxmlformats.org/officeDocument/2006/relationships/notesSlide" Target="../notesSlides/notesSlide8.xml"/><Relationship Id="rId11" Type="http://schemas.openxmlformats.org/officeDocument/2006/relationships/vmlDrawing" Target="../drawings/vmlDrawing8.vml"/><Relationship Id="rId10" Type="http://schemas.openxmlformats.org/officeDocument/2006/relationships/slideLayout" Target="../slideLayouts/slideLayout5.xml"/><Relationship Id="rId1" Type="http://schemas.openxmlformats.org/officeDocument/2006/relationships/oleObject" Target="../embeddings/oleObject48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67.wmf"/><Relationship Id="rId7" Type="http://schemas.openxmlformats.org/officeDocument/2006/relationships/oleObject" Target="../embeddings/oleObject55.bin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5.wmf"/><Relationship Id="rId3" Type="http://schemas.openxmlformats.org/officeDocument/2006/relationships/oleObject" Target="../embeddings/oleObject53.bin"/><Relationship Id="rId2" Type="http://schemas.openxmlformats.org/officeDocument/2006/relationships/image" Target="../media/image64.wmf"/><Relationship Id="rId12" Type="http://schemas.openxmlformats.org/officeDocument/2006/relationships/notesSlide" Target="../notesSlides/notesSlide9.xml"/><Relationship Id="rId11" Type="http://schemas.openxmlformats.org/officeDocument/2006/relationships/vmlDrawing" Target="../drawings/vmlDrawing9.vml"/><Relationship Id="rId10" Type="http://schemas.openxmlformats.org/officeDocument/2006/relationships/slideLayout" Target="../slideLayouts/slideLayout5.xml"/><Relationship Id="rId1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wmf"/><Relationship Id="rId8" Type="http://schemas.openxmlformats.org/officeDocument/2006/relationships/oleObject" Target="../embeddings/oleObject59.bin"/><Relationship Id="rId7" Type="http://schemas.openxmlformats.org/officeDocument/2006/relationships/slide" Target="slide2.x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9.wmf"/><Relationship Id="rId3" Type="http://schemas.openxmlformats.org/officeDocument/2006/relationships/oleObject" Target="../embeddings/oleObject57.bin"/><Relationship Id="rId2" Type="http://schemas.openxmlformats.org/officeDocument/2006/relationships/image" Target="../media/image68.wmf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72.wmf"/><Relationship Id="rId10" Type="http://schemas.openxmlformats.org/officeDocument/2006/relationships/oleObject" Target="../embeddings/oleObject60.bin"/><Relationship Id="rId1" Type="http://schemas.openxmlformats.org/officeDocument/2006/relationships/oleObject" Target="../embeddings/oleObject56.bin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4.wmf"/><Relationship Id="rId3" Type="http://schemas.openxmlformats.org/officeDocument/2006/relationships/oleObject" Target="../embeddings/oleObject62.bin"/><Relationship Id="rId2" Type="http://schemas.openxmlformats.org/officeDocument/2006/relationships/image" Target="../media/image73.wmf"/><Relationship Id="rId1" Type="http://schemas.openxmlformats.org/officeDocument/2006/relationships/oleObject" Target="../embeddings/oleObject61.bin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6.wmf"/><Relationship Id="rId3" Type="http://schemas.openxmlformats.org/officeDocument/2006/relationships/oleObject" Target="../embeddings/oleObject64.bin"/><Relationship Id="rId2" Type="http://schemas.openxmlformats.org/officeDocument/2006/relationships/image" Target="../media/image75.wmf"/><Relationship Id="rId1" Type="http://schemas.openxmlformats.org/officeDocument/2006/relationships/oleObject" Target="../embeddings/oleObject63.bin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6.wmf"/><Relationship Id="rId3" Type="http://schemas.openxmlformats.org/officeDocument/2006/relationships/oleObject" Target="../embeddings/oleObject66.bin"/><Relationship Id="rId2" Type="http://schemas.openxmlformats.org/officeDocument/2006/relationships/image" Target="../media/image77.wmf"/><Relationship Id="rId1" Type="http://schemas.openxmlformats.org/officeDocument/2006/relationships/oleObject" Target="../embeddings/oleObject65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4.vml"/><Relationship Id="rId8" Type="http://schemas.openxmlformats.org/officeDocument/2006/relationships/slideLayout" Target="../slideLayouts/slideLayout5.xml"/><Relationship Id="rId7" Type="http://schemas.openxmlformats.org/officeDocument/2006/relationships/slide" Target="slide2.x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6.w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78.wmf"/><Relationship Id="rId10" Type="http://schemas.openxmlformats.org/officeDocument/2006/relationships/notesSlide" Target="../notesSlides/notesSlide13.xml"/><Relationship Id="rId1" Type="http://schemas.openxmlformats.org/officeDocument/2006/relationships/oleObject" Target="../embeddings/oleObject67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5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82.wmf"/><Relationship Id="rId6" Type="http://schemas.openxmlformats.org/officeDocument/2006/relationships/oleObject" Target="../embeddings/oleObject72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71.bin"/><Relationship Id="rId3" Type="http://schemas.openxmlformats.org/officeDocument/2006/relationships/image" Target="../media/image80.wmf"/><Relationship Id="rId2" Type="http://schemas.openxmlformats.org/officeDocument/2006/relationships/oleObject" Target="../embeddings/oleObject70.bin"/><Relationship Id="rId10" Type="http://schemas.openxmlformats.org/officeDocument/2006/relationships/notesSlide" Target="../notesSlides/notesSlide14.xml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vmlDrawing" Target="../drawings/vmlDrawing16.v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4.wmf"/><Relationship Id="rId3" Type="http://schemas.openxmlformats.org/officeDocument/2006/relationships/oleObject" Target="../embeddings/oleObject74.bin"/><Relationship Id="rId2" Type="http://schemas.openxmlformats.org/officeDocument/2006/relationships/image" Target="../media/image83.wmf"/><Relationship Id="rId1" Type="http://schemas.openxmlformats.org/officeDocument/2006/relationships/oleObject" Target="../embeddings/oleObject73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vmlDrawing" Target="../drawings/vmlDrawing17.v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6.wmf"/><Relationship Id="rId3" Type="http://schemas.openxmlformats.org/officeDocument/2006/relationships/oleObject" Target="../embeddings/oleObject77.bin"/><Relationship Id="rId2" Type="http://schemas.openxmlformats.org/officeDocument/2006/relationships/image" Target="../media/image85.wmf"/><Relationship Id="rId1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8.xml"/><Relationship Id="rId8" Type="http://schemas.openxmlformats.org/officeDocument/2006/relationships/slide" Target="slide17.xml"/><Relationship Id="rId7" Type="http://schemas.openxmlformats.org/officeDocument/2006/relationships/slide" Target="slide13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7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9.wmf"/><Relationship Id="rId7" Type="http://schemas.openxmlformats.org/officeDocument/2006/relationships/oleObject" Target="../embeddings/oleObject82.bin"/><Relationship Id="rId6" Type="http://schemas.openxmlformats.org/officeDocument/2006/relationships/image" Target="../media/image76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8.wmf"/><Relationship Id="rId3" Type="http://schemas.openxmlformats.org/officeDocument/2006/relationships/oleObject" Target="../embeddings/oleObject80.bin"/><Relationship Id="rId2" Type="http://schemas.openxmlformats.org/officeDocument/2006/relationships/image" Target="../media/image87.wmf"/><Relationship Id="rId11" Type="http://schemas.openxmlformats.org/officeDocument/2006/relationships/notesSlide" Target="../notesSlides/notesSlide17.xml"/><Relationship Id="rId10" Type="http://schemas.openxmlformats.org/officeDocument/2006/relationships/vmlDrawing" Target="../drawings/vmlDrawing18.vml"/><Relationship Id="rId1" Type="http://schemas.openxmlformats.org/officeDocument/2006/relationships/oleObject" Target="../embeddings/oleObject79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9.vml"/><Relationship Id="rId8" Type="http://schemas.openxmlformats.org/officeDocument/2006/relationships/slideLayout" Target="../slideLayouts/slideLayout5.xml"/><Relationship Id="rId7" Type="http://schemas.openxmlformats.org/officeDocument/2006/relationships/slide" Target="slide2.x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91.wmf"/><Relationship Id="rId3" Type="http://schemas.openxmlformats.org/officeDocument/2006/relationships/oleObject" Target="../embeddings/oleObject84.bin"/><Relationship Id="rId2" Type="http://schemas.openxmlformats.org/officeDocument/2006/relationships/image" Target="../media/image90.wmf"/><Relationship Id="rId10" Type="http://schemas.openxmlformats.org/officeDocument/2006/relationships/notesSlide" Target="../notesSlides/notesSlide18.xml"/><Relationship Id="rId1" Type="http://schemas.openxmlformats.org/officeDocument/2006/relationships/oleObject" Target="../embeddings/oleObject83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hyperlink" Target="https://scontent-bru2-1.cdninstagram.com/vp/7faec6457ab9ebf26ff40e7384725f82/5D648F56/t51.2885-15/e35/59592457_141928366864925_4037875428144468436_n.jpg?_nc_ht=scontent-bru2-1.cdninstagram.com&amp;se=8" TargetMode="External"/><Relationship Id="rId8" Type="http://schemas.openxmlformats.org/officeDocument/2006/relationships/hyperlink" Target="https://fc.vseosvita.ua/0028qw-e471/005.gif" TargetMode="External"/><Relationship Id="rId7" Type="http://schemas.openxmlformats.org/officeDocument/2006/relationships/image" Target="../media/image92.jpeg"/><Relationship Id="rId6" Type="http://schemas.openxmlformats.org/officeDocument/2006/relationships/hyperlink" Target="https://techflourish.com/images/book-library-clipart-15.png" TargetMode="External"/><Relationship Id="rId5" Type="http://schemas.openxmlformats.org/officeDocument/2006/relationships/hyperlink" Target="https://i.pinimg.com/originals/ab/3c/b0/ab3cb090b4bc43ed16ac88c18fbed530.png" TargetMode="External"/><Relationship Id="rId4" Type="http://schemas.openxmlformats.org/officeDocument/2006/relationships/hyperlink" Target="http://imaginewal.com/imagenes/images/863Bookworm_Book_02.png" TargetMode="External"/><Relationship Id="rId3" Type="http://schemas.openxmlformats.org/officeDocument/2006/relationships/hyperlink" Target="https://i.pinimg.com/236x/1f/1a/9e/1f1a9e2ce3fe6be65acc651df927bfc8--graduation-cupcakes-graduation-day.jpg?b=t" TargetMode="External"/><Relationship Id="rId2" Type="http://schemas.openxmlformats.org/officeDocument/2006/relationships/hyperlink" Target="https://sch629u.mskobr.ru/images/picture%202017-18/%D1%83%D1%87%D0%B5%D0%BD%D0%B8%D0%BA.jpg" TargetMode="External"/><Relationship Id="rId10" Type="http://schemas.openxmlformats.org/officeDocument/2006/relationships/slideLayout" Target="../slideLayouts/slideLayout8.xml"/><Relationship Id="rId1" Type="http://schemas.openxmlformats.org/officeDocument/2006/relationships/hyperlink" Target="https://im0-tub-ru.yandex.net/i?id=a79d7521c3eb7091d42c88106a271ad4&amp;n=13&amp;exp=1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4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9" Type="http://schemas.openxmlformats.org/officeDocument/2006/relationships/notesSlide" Target="../notesSlides/notesSlide1.xml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3.xml"/><Relationship Id="rId16" Type="http://schemas.openxmlformats.org/officeDocument/2006/relationships/slide" Target="slide2.xml"/><Relationship Id="rId15" Type="http://schemas.openxmlformats.org/officeDocument/2006/relationships/image" Target="../media/image18.wmf"/><Relationship Id="rId14" Type="http://schemas.openxmlformats.org/officeDocument/2006/relationships/oleObject" Target="../embeddings/oleObject6.bin"/><Relationship Id="rId13" Type="http://schemas.openxmlformats.org/officeDocument/2006/relationships/image" Target="../media/image17.wmf"/><Relationship Id="rId12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20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12.png"/><Relationship Id="rId22" Type="http://schemas.openxmlformats.org/officeDocument/2006/relationships/notesSlide" Target="../notesSlides/notesSlide2.xml"/><Relationship Id="rId21" Type="http://schemas.openxmlformats.org/officeDocument/2006/relationships/vmlDrawing" Target="../drawings/vmlDrawing2.vml"/><Relationship Id="rId20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9" Type="http://schemas.openxmlformats.org/officeDocument/2006/relationships/slide" Target="slide2.xml"/><Relationship Id="rId18" Type="http://schemas.openxmlformats.org/officeDocument/2006/relationships/oleObject" Target="../embeddings/oleObject14.bin"/><Relationship Id="rId17" Type="http://schemas.openxmlformats.org/officeDocument/2006/relationships/image" Target="../media/image25.wmf"/><Relationship Id="rId16" Type="http://schemas.openxmlformats.org/officeDocument/2006/relationships/oleObject" Target="../embeddings/oleObject13.bin"/><Relationship Id="rId15" Type="http://schemas.openxmlformats.org/officeDocument/2006/relationships/image" Target="../media/image24.wmf"/><Relationship Id="rId14" Type="http://schemas.openxmlformats.org/officeDocument/2006/relationships/oleObject" Target="../embeddings/oleObject12.bin"/><Relationship Id="rId13" Type="http://schemas.openxmlformats.org/officeDocument/2006/relationships/image" Target="../media/image23.wmf"/><Relationship Id="rId12" Type="http://schemas.openxmlformats.org/officeDocument/2006/relationships/oleObject" Target="../embeddings/oleObject11.bin"/><Relationship Id="rId11" Type="http://schemas.openxmlformats.org/officeDocument/2006/relationships/image" Target="../media/image22.wmf"/><Relationship Id="rId10" Type="http://schemas.openxmlformats.org/officeDocument/2006/relationships/oleObject" Target="../embeddings/oleObject10.bin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8" Type="http://schemas.openxmlformats.org/officeDocument/2006/relationships/oleObject" Target="../embeddings/oleObject17.bin"/><Relationship Id="rId7" Type="http://schemas.openxmlformats.org/officeDocument/2006/relationships/image" Target="../media/image27.wmf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2" Type="http://schemas.openxmlformats.org/officeDocument/2006/relationships/notesSlide" Target="../notesSlides/notesSlide3.xml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oleObject" Target="../embeddings/oleObject20.bin"/><Relationship Id="rId7" Type="http://schemas.openxmlformats.org/officeDocument/2006/relationships/image" Target="../media/image30.wmf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8.bin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3" Type="http://schemas.openxmlformats.org/officeDocument/2006/relationships/notesSlide" Target="../notesSlides/notesSlide4.xml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3.xml"/><Relationship Id="rId10" Type="http://schemas.openxmlformats.org/officeDocument/2006/relationships/slide" Target="slide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oleObject" Target="../embeddings/oleObject24.bin"/><Relationship Id="rId7" Type="http://schemas.openxmlformats.org/officeDocument/2006/relationships/image" Target="../media/image35.wmf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33.wmf"/><Relationship Id="rId28" Type="http://schemas.openxmlformats.org/officeDocument/2006/relationships/notesSlide" Target="../notesSlides/notesSlide5.xml"/><Relationship Id="rId27" Type="http://schemas.openxmlformats.org/officeDocument/2006/relationships/vmlDrawing" Target="../drawings/vmlDrawing5.vml"/><Relationship Id="rId26" Type="http://schemas.openxmlformats.org/officeDocument/2006/relationships/slideLayout" Target="../slideLayouts/slideLayout3.xml"/><Relationship Id="rId25" Type="http://schemas.openxmlformats.org/officeDocument/2006/relationships/image" Target="../media/image44.wmf"/><Relationship Id="rId24" Type="http://schemas.openxmlformats.org/officeDocument/2006/relationships/oleObject" Target="../embeddings/oleObject32.bin"/><Relationship Id="rId23" Type="http://schemas.openxmlformats.org/officeDocument/2006/relationships/image" Target="../media/image43.wmf"/><Relationship Id="rId22" Type="http://schemas.openxmlformats.org/officeDocument/2006/relationships/oleObject" Target="../embeddings/oleObject31.bin"/><Relationship Id="rId21" Type="http://schemas.openxmlformats.org/officeDocument/2006/relationships/image" Target="../media/image42.wmf"/><Relationship Id="rId20" Type="http://schemas.openxmlformats.org/officeDocument/2006/relationships/oleObject" Target="../embeddings/oleObject30.bin"/><Relationship Id="rId2" Type="http://schemas.openxmlformats.org/officeDocument/2006/relationships/oleObject" Target="../embeddings/oleObject21.bin"/><Relationship Id="rId19" Type="http://schemas.openxmlformats.org/officeDocument/2006/relationships/image" Target="../media/image41.wmf"/><Relationship Id="rId18" Type="http://schemas.openxmlformats.org/officeDocument/2006/relationships/oleObject" Target="../embeddings/oleObject29.bin"/><Relationship Id="rId17" Type="http://schemas.openxmlformats.org/officeDocument/2006/relationships/image" Target="../media/image40.wmf"/><Relationship Id="rId16" Type="http://schemas.openxmlformats.org/officeDocument/2006/relationships/oleObject" Target="../embeddings/oleObject28.bin"/><Relationship Id="rId15" Type="http://schemas.openxmlformats.org/officeDocument/2006/relationships/image" Target="../media/image39.wmf"/><Relationship Id="rId14" Type="http://schemas.openxmlformats.org/officeDocument/2006/relationships/oleObject" Target="../embeddings/oleObject27.bin"/><Relationship Id="rId13" Type="http://schemas.openxmlformats.org/officeDocument/2006/relationships/image" Target="../media/image38.wmf"/><Relationship Id="rId12" Type="http://schemas.openxmlformats.org/officeDocument/2006/relationships/oleObject" Target="../embeddings/oleObject26.bin"/><Relationship Id="rId11" Type="http://schemas.openxmlformats.org/officeDocument/2006/relationships/image" Target="../media/image37.wmf"/><Relationship Id="rId10" Type="http://schemas.openxmlformats.org/officeDocument/2006/relationships/oleObject" Target="../embeddings/oleObject25.bin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8" Type="http://schemas.openxmlformats.org/officeDocument/2006/relationships/image" Target="../media/image47.wmf"/><Relationship Id="rId7" Type="http://schemas.openxmlformats.org/officeDocument/2006/relationships/oleObject" Target="../embeddings/oleObject35.bin"/><Relationship Id="rId6" Type="http://schemas.openxmlformats.org/officeDocument/2006/relationships/slide" Target="slide2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4.bin"/><Relationship Id="rId3" Type="http://schemas.openxmlformats.org/officeDocument/2006/relationships/image" Target="../media/image45.wmf"/><Relationship Id="rId27" Type="http://schemas.openxmlformats.org/officeDocument/2006/relationships/notesSlide" Target="../notesSlides/notesSlide6.xml"/><Relationship Id="rId26" Type="http://schemas.openxmlformats.org/officeDocument/2006/relationships/vmlDrawing" Target="../drawings/vmlDrawing6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55.wmf"/><Relationship Id="rId23" Type="http://schemas.openxmlformats.org/officeDocument/2006/relationships/oleObject" Target="../embeddings/oleObject43.bin"/><Relationship Id="rId22" Type="http://schemas.openxmlformats.org/officeDocument/2006/relationships/image" Target="../media/image54.wmf"/><Relationship Id="rId21" Type="http://schemas.openxmlformats.org/officeDocument/2006/relationships/oleObject" Target="../embeddings/oleObject42.bin"/><Relationship Id="rId20" Type="http://schemas.openxmlformats.org/officeDocument/2006/relationships/image" Target="../media/image53.wmf"/><Relationship Id="rId2" Type="http://schemas.openxmlformats.org/officeDocument/2006/relationships/oleObject" Target="../embeddings/oleObject33.bin"/><Relationship Id="rId19" Type="http://schemas.openxmlformats.org/officeDocument/2006/relationships/oleObject" Target="../embeddings/oleObject41.bin"/><Relationship Id="rId18" Type="http://schemas.openxmlformats.org/officeDocument/2006/relationships/image" Target="../media/image52.wmf"/><Relationship Id="rId17" Type="http://schemas.openxmlformats.org/officeDocument/2006/relationships/oleObject" Target="../embeddings/oleObject40.bin"/><Relationship Id="rId16" Type="http://schemas.openxmlformats.org/officeDocument/2006/relationships/image" Target="../media/image51.wmf"/><Relationship Id="rId15" Type="http://schemas.openxmlformats.org/officeDocument/2006/relationships/oleObject" Target="../embeddings/oleObject39.bin"/><Relationship Id="rId14" Type="http://schemas.openxmlformats.org/officeDocument/2006/relationships/image" Target="../media/image50.wmf"/><Relationship Id="rId13" Type="http://schemas.openxmlformats.org/officeDocument/2006/relationships/oleObject" Target="../embeddings/oleObject38.bin"/><Relationship Id="rId12" Type="http://schemas.openxmlformats.org/officeDocument/2006/relationships/image" Target="../media/image49.wmf"/><Relationship Id="rId11" Type="http://schemas.openxmlformats.org/officeDocument/2006/relationships/oleObject" Target="../embeddings/oleObject37.bin"/><Relationship Id="rId10" Type="http://schemas.openxmlformats.org/officeDocument/2006/relationships/image" Target="../media/image48.wmf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9.w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56.wmf"/><Relationship Id="rId11" Type="http://schemas.openxmlformats.org/officeDocument/2006/relationships/notesSlide" Target="../notesSlides/notesSlide7.xml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0" y="6290945"/>
            <a:ext cx="5990590" cy="53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область определения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91880" y="1844824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+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1880" y="1844824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55776" y="184482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491880" y="2996952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4 )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91880" y="2996952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55776" y="3068960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491880" y="4149080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3]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4149080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55776" y="4221088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Object 2"/>
          <p:cNvGraphicFramePr>
            <a:graphicFrameLocks noChangeAspect="1"/>
          </p:cNvGraphicFramePr>
          <p:nvPr/>
        </p:nvGraphicFramePr>
        <p:xfrm>
          <a:off x="4098925" y="2101850"/>
          <a:ext cx="22320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1" imgW="21031200" imgH="5791200" progId="Equation.3">
                  <p:embed/>
                </p:oleObj>
              </mc:Choice>
              <mc:Fallback>
                <p:oleObj name="Формула" r:id="rId1" imgW="21031200" imgH="57912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98925" y="2101850"/>
                        <a:ext cx="2232025" cy="6207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4148138" y="2965450"/>
          <a:ext cx="21526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3" imgW="21640800" imgH="10058400" progId="Equation.3">
                  <p:embed/>
                </p:oleObj>
              </mc:Choice>
              <mc:Fallback>
                <p:oleObj name="Формула" r:id="rId3" imgW="21640800" imgH="100584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8138" y="2965450"/>
                        <a:ext cx="2152650" cy="1077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3563888" y="4416425"/>
          <a:ext cx="331236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5" imgW="33832800" imgH="5791200" progId="Equation.3">
                  <p:embed/>
                </p:oleObj>
              </mc:Choice>
              <mc:Fallback>
                <p:oleObj name="Формула" r:id="rId5" imgW="33832800" imgH="57912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88" y="4416425"/>
                        <a:ext cx="3312368" cy="620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3491880" y="2996952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4149080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491880" y="1844824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491880" y="5301208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5 ) U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91880" y="5301208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555776" y="537321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3"/>
          <p:cNvGraphicFramePr>
            <a:graphicFrameLocks noChangeAspect="1"/>
          </p:cNvGraphicFramePr>
          <p:nvPr/>
        </p:nvGraphicFramePr>
        <p:xfrm>
          <a:off x="3648075" y="5300663"/>
          <a:ext cx="31527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Формула" r:id="rId7" imgW="31699200" imgH="9448800" progId="Equation.3">
                  <p:embed/>
                </p:oleObj>
              </mc:Choice>
              <mc:Fallback>
                <p:oleObj name="Формула" r:id="rId7" imgW="31699200" imgH="9448800" progId="Equation.3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8075" y="5300663"/>
                        <a:ext cx="3152775" cy="1012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3491880" y="5301208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домой 24">
            <a:hlinkClick r:id="rId9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область определения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91880" y="1844824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≠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+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1880" y="1844824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55776" y="184482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491880" y="2996952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x│≠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∞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91880" y="2996952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55776" y="3068960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491880" y="4149080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 U (0; + ∞)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4149080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55776" y="4221088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Object 2"/>
          <p:cNvGraphicFramePr>
            <a:graphicFrameLocks noChangeAspect="1"/>
          </p:cNvGraphicFramePr>
          <p:nvPr/>
        </p:nvGraphicFramePr>
        <p:xfrm>
          <a:off x="4139952" y="1844824"/>
          <a:ext cx="21685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1" imgW="20421600" imgH="9448800" progId="Equation.3">
                  <p:embed/>
                </p:oleObj>
              </mc:Choice>
              <mc:Fallback>
                <p:oleObj name="Формула" r:id="rId1" imgW="20421600" imgH="94488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39952" y="1844824"/>
                        <a:ext cx="2168525" cy="1012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4283968" y="2996952"/>
          <a:ext cx="1970088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3" imgW="19812000" imgH="10668000" progId="Equation.3">
                  <p:embed/>
                </p:oleObj>
              </mc:Choice>
              <mc:Fallback>
                <p:oleObj name="Формула" r:id="rId3" imgW="19812000" imgH="106680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968" y="2996952"/>
                        <a:ext cx="1970088" cy="1144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4160838" y="4105275"/>
          <a:ext cx="211772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5" imgW="21640800" imgH="10668000" progId="Equation.3">
                  <p:embed/>
                </p:oleObj>
              </mc:Choice>
              <mc:Fallback>
                <p:oleObj name="Формула" r:id="rId5" imgW="21640800" imgH="10668000" progId="Equation.3">
                  <p:embed/>
                  <p:pic>
                    <p:nvPicPr>
                      <p:cNvPr id="0" name="Изображение 921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0838" y="4105275"/>
                        <a:ext cx="2117725" cy="11445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3491880" y="2996952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4149080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491880" y="1844824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491880" y="5301208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2 ) U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+∞)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91880" y="5301208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555776" y="537321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3"/>
          <p:cNvGraphicFramePr>
            <a:graphicFrameLocks noChangeAspect="1"/>
          </p:cNvGraphicFramePr>
          <p:nvPr/>
        </p:nvGraphicFramePr>
        <p:xfrm>
          <a:off x="3544888" y="5300663"/>
          <a:ext cx="33353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7" imgW="33528000" imgH="9448800" progId="Equation.3">
                  <p:embed/>
                </p:oleObj>
              </mc:Choice>
              <mc:Fallback>
                <p:oleObj name="Формула" r:id="rId7" imgW="33528000" imgH="9448800" progId="Equation.3">
                  <p:embed/>
                  <p:pic>
                    <p:nvPicPr>
                      <p:cNvPr id="0" name="Изображение 921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44888" y="5300663"/>
                        <a:ext cx="3335337" cy="1012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3491880" y="5301208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домой 24">
            <a:hlinkClick r:id="rId9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область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844824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844824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84482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708920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427984" y="1916832"/>
          <a:ext cx="21685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1" imgW="20421600" imgH="5791200" progId="Equation.3">
                  <p:embed/>
                </p:oleObj>
              </mc:Choice>
              <mc:Fallback>
                <p:oleObj name="Формула" r:id="rId1" imgW="20421600" imgH="57912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27984" y="1916832"/>
                        <a:ext cx="2168525" cy="6207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491880" y="1844824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2708920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1880" y="2708920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4324350" y="2781300"/>
          <a:ext cx="22336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3" imgW="21031200" imgH="5791200" progId="Equation.3">
                  <p:embed/>
                </p:oleObj>
              </mc:Choice>
              <mc:Fallback>
                <p:oleObj name="Формула" r:id="rId3" imgW="21031200" imgH="57912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4350" y="2781300"/>
                        <a:ext cx="2233613" cy="620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491880" y="2708920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55776" y="357301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3573016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91880" y="3573016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4437063" y="3660775"/>
          <a:ext cx="20716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5" imgW="19507200" imgH="5486400" progId="Equation.3">
                  <p:embed/>
                </p:oleObj>
              </mc:Choice>
              <mc:Fallback>
                <p:oleObj name="Формула" r:id="rId5" imgW="19507200" imgH="54864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7063" y="3660775"/>
                        <a:ext cx="2071687" cy="588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491880" y="3573016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7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55776" y="4437112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4437112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91880" y="4437112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4421188" y="4524375"/>
          <a:ext cx="21034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8" imgW="19812000" imgH="5486400" progId="Equation.3">
                  <p:embed/>
                </p:oleObj>
              </mc:Choice>
              <mc:Fallback>
                <p:oleObj name="Формула" r:id="rId8" imgW="19812000" imgH="5486400" progId="Equation.3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1188" y="4524375"/>
                        <a:ext cx="2103437" cy="587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3491880" y="4437112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55776" y="5301208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91880" y="5301208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91880" y="5301208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4355976" y="5373216"/>
          <a:ext cx="20383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0" imgW="19202400" imgH="6096000" progId="Equation.3">
                  <p:embed/>
                </p:oleObj>
              </mc:Choice>
              <mc:Fallback>
                <p:oleObj name="Формула" r:id="rId10" imgW="19202400" imgH="60960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55976" y="5373216"/>
                        <a:ext cx="2038350" cy="652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3491880" y="5301208"/>
            <a:ext cx="3960440" cy="792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6" grpId="0" animBg="1"/>
      <p:bldP spid="36" grpId="1" animBg="1"/>
      <p:bldP spid="37" grpId="0" animBg="1"/>
      <p:bldP spid="37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971600" y="2996952"/>
          <a:ext cx="2880320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</a:tblGrid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3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3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499992" y="1772816"/>
            <a:ext cx="3528392" cy="4896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971600" y="1736725"/>
            <a:ext cx="2880320" cy="1188219"/>
            <a:chOff x="755576" y="4184997"/>
            <a:chExt cx="2880320" cy="118821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5576" y="4221088"/>
              <a:ext cx="288032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787276" y="4184997"/>
            <a:ext cx="2803525" cy="1152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1" imgW="21031200" imgH="9448800" progId="Equation.3">
                    <p:embed/>
                  </p:oleObj>
                </mc:Choice>
                <mc:Fallback>
                  <p:oleObj name="Формула" r:id="rId1" imgW="21031200" imgH="94488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87276" y="4184997"/>
                          <a:ext cx="2803525" cy="11525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971600" y="1772816"/>
            <a:ext cx="2880320" cy="1152128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88224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1412776"/>
            <a:ext cx="72008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4572000" y="1844824"/>
          <a:ext cx="34004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GraphC" r:id="rId3" imgW="3400425" imgH="4752975" progId="GraphCtrl.Document">
                  <p:embed/>
                </p:oleObj>
              </mc:Choice>
              <mc:Fallback>
                <p:oleObj name="GraphC" r:id="rId3" imgW="3400425" imgH="4752975" progId="GraphCtrl.Document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1844824"/>
                        <a:ext cx="3400425" cy="4752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4860032" y="3284984"/>
            <a:ext cx="2880320" cy="648072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971600" y="2996952"/>
          <a:ext cx="2880320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</a:tblGrid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3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3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499992" y="1772816"/>
            <a:ext cx="3528392" cy="4896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971600" y="1772816"/>
            <a:ext cx="2880320" cy="1152128"/>
            <a:chOff x="755576" y="4221088"/>
            <a:chExt cx="2880320" cy="115212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5576" y="4221088"/>
              <a:ext cx="288032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1115616" y="4509120"/>
            <a:ext cx="2187575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1" imgW="17373600" imgH="5181600" progId="Equation.3">
                    <p:embed/>
                  </p:oleObj>
                </mc:Choice>
                <mc:Fallback>
                  <p:oleObj name="Формула" r:id="rId1" imgW="17373600" imgH="51816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115616" y="4509120"/>
                          <a:ext cx="2187575" cy="593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971600" y="1772816"/>
            <a:ext cx="288032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572000" y="1844824"/>
          <a:ext cx="34004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GraphC" r:id="rId3" imgW="3400425" imgH="4752975" progId="GraphCtrl.Document">
                  <p:embed/>
                </p:oleObj>
              </mc:Choice>
              <mc:Fallback>
                <p:oleObj name="GraphC" r:id="rId3" imgW="3400425" imgH="4752975" progId="GraphCtrl.Document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1844824"/>
                        <a:ext cx="3400425" cy="4752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220072" y="2204864"/>
            <a:ext cx="2160240" cy="4176464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588224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412776"/>
            <a:ext cx="72008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99992" y="1772816"/>
            <a:ext cx="3528392" cy="4896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72008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971600" y="1772816"/>
            <a:ext cx="2880320" cy="1152128"/>
            <a:chOff x="755576" y="4221088"/>
            <a:chExt cx="2880320" cy="115212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5576" y="4221088"/>
              <a:ext cx="288032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1293689" y="4445347"/>
            <a:ext cx="1787525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1" imgW="13411200" imgH="5181600" progId="Equation.3">
                    <p:embed/>
                  </p:oleObj>
                </mc:Choice>
                <mc:Fallback>
                  <p:oleObj name="Формула" r:id="rId1" imgW="13411200" imgH="51816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93689" y="4445347"/>
                          <a:ext cx="1787525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971600" y="1772816"/>
            <a:ext cx="288032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572000" y="1844824"/>
          <a:ext cx="34004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GraphC" r:id="rId3" imgW="3400425" imgH="4752975" progId="GraphCtrl.Document">
                  <p:embed/>
                </p:oleObj>
              </mc:Choice>
              <mc:Fallback>
                <p:oleObj name="GraphC" r:id="rId3" imgW="3400425" imgH="4752975" progId="GraphCtrl.Document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1844824"/>
                        <a:ext cx="3400425" cy="4752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4788024" y="2780928"/>
            <a:ext cx="2952328" cy="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588224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971600" y="2996953"/>
          <a:ext cx="2880320" cy="372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</a:tblGrid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3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3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499992" y="1772816"/>
            <a:ext cx="3528392" cy="4896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971600" y="1772816"/>
            <a:ext cx="2880320" cy="1152128"/>
            <a:chOff x="755576" y="4221088"/>
            <a:chExt cx="2880320" cy="115212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5576" y="4221088"/>
              <a:ext cx="288032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1144464" y="4292947"/>
            <a:ext cx="2100262" cy="1044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1" imgW="16459200" imgH="9448800" progId="Equation.3">
                    <p:embed/>
                  </p:oleObj>
                </mc:Choice>
                <mc:Fallback>
                  <p:oleObj name="Формула" r:id="rId1" imgW="16459200" imgH="94488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144464" y="4292947"/>
                          <a:ext cx="2100262" cy="10445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971600" y="1772816"/>
            <a:ext cx="288032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572000" y="1844824"/>
          <a:ext cx="34004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GraphC" r:id="rId3" imgW="3400425" imgH="4752975" progId="GraphCtrl.Document">
                  <p:embed/>
                </p:oleObj>
              </mc:Choice>
              <mc:Fallback>
                <p:oleObj name="GraphC" r:id="rId3" imgW="3400425" imgH="4752975" progId="GraphCtrl.Document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1844824"/>
                        <a:ext cx="3400425" cy="4752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4572001" y="1844825"/>
          <a:ext cx="3384376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GraphC" r:id="rId5" imgW="3400425" imgH="4752975" progId="GraphCtrl.Document">
                  <p:embed/>
                </p:oleObj>
              </mc:Choice>
              <mc:Fallback>
                <p:oleObj name="GraphC" r:id="rId5" imgW="3400425" imgH="4752975" progId="GraphCtrl.Document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1" y="1844825"/>
                        <a:ext cx="3384376" cy="47525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588224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412776"/>
            <a:ext cx="72008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домой 15">
            <a:hlinkClick r:id="rId7" action="ppaction://hlinksldjump" highlightClick="1"/>
          </p:cNvPr>
          <p:cNvSpPr/>
          <p:nvPr/>
        </p:nvSpPr>
        <p:spPr>
          <a:xfrm>
            <a:off x="8172400" y="5733256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056784" cy="144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Найдите, не выполняя построения, точки пересечения с осями  координат: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908720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омой 28">
            <a:hlinkClick r:id="rId1" action="ppaction://hlinksldjump" highlightClick="1"/>
          </p:cNvPr>
          <p:cNvSpPr/>
          <p:nvPr/>
        </p:nvSpPr>
        <p:spPr>
          <a:xfrm>
            <a:off x="7236296" y="6237312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267744" y="1988840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31840" y="1988840"/>
            <a:ext cx="5616624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(24; 0)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(0;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67744" y="3284984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267744" y="4653136"/>
            <a:ext cx="720080" cy="6480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31840" y="1988840"/>
            <a:ext cx="5616624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4788024" y="1916832"/>
          <a:ext cx="22383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Формула" r:id="rId2" imgW="20726400" imgH="9448800" progId="Equation.3">
                  <p:embed/>
                </p:oleObj>
              </mc:Choice>
              <mc:Fallback>
                <p:oleObj name="Формула" r:id="rId2" imgW="20726400" imgH="9448800" progId="Equation.3">
                  <p:embed/>
                  <p:pic>
                    <p:nvPicPr>
                      <p:cNvPr id="0" name="Изображение 1536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8024" y="1916832"/>
                        <a:ext cx="2238375" cy="1225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3131840" y="1988840"/>
            <a:ext cx="5616624" cy="11521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131840" y="3284984"/>
            <a:ext cx="5616624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0)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(9; 0)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(0;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131840" y="3284984"/>
            <a:ext cx="5616624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4211960" y="3501008"/>
          <a:ext cx="36004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Формула" r:id="rId4" imgW="25908000" imgH="5486400" progId="Equation.3">
                  <p:embed/>
                </p:oleObj>
              </mc:Choice>
              <mc:Fallback>
                <p:oleObj name="Формула" r:id="rId4" imgW="25908000" imgH="5486400" progId="Equation.3">
                  <p:embed/>
                  <p:pic>
                    <p:nvPicPr>
                      <p:cNvPr id="0" name="Изображение 1536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960" y="3501008"/>
                        <a:ext cx="3600400" cy="712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3131840" y="3284984"/>
            <a:ext cx="5616624" cy="11521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131840" y="4581128"/>
            <a:ext cx="5616624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(0;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131840" y="4581128"/>
            <a:ext cx="5616624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4644008" y="4509120"/>
          <a:ext cx="259228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6" imgW="20421600" imgH="9448800" progId="Equation.3">
                  <p:embed/>
                </p:oleObj>
              </mc:Choice>
              <mc:Fallback>
                <p:oleObj name="Формула" r:id="rId6" imgW="20421600" imgH="9448800" progId="Equation.3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4008" y="4509120"/>
                        <a:ext cx="2592288" cy="1225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3131840" y="4581128"/>
            <a:ext cx="5616624" cy="11521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3" grpId="0" animBg="1"/>
      <p:bldP spid="43" grpId="1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99992" y="1772816"/>
            <a:ext cx="3528392" cy="4896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971600" y="2996952"/>
            <a:ext cx="2880320" cy="1152128"/>
            <a:chOff x="755576" y="4221088"/>
            <a:chExt cx="2880320" cy="115212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55576" y="4221088"/>
              <a:ext cx="288032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899593" y="4221088"/>
            <a:ext cx="1944215" cy="1149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1" imgW="18288000" imgH="10363200" progId="Equation.3">
                    <p:embed/>
                  </p:oleObj>
                </mc:Choice>
                <mc:Fallback>
                  <p:oleObj name="Формула" r:id="rId1" imgW="18288000" imgH="103632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99593" y="4221088"/>
                          <a:ext cx="1944215" cy="11499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область определения и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постройте график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71600" y="1700808"/>
            <a:ext cx="2880320" cy="1227137"/>
            <a:chOff x="755576" y="4149080"/>
            <a:chExt cx="2880320" cy="122713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5576" y="4221088"/>
              <a:ext cx="288032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827584" y="4149080"/>
            <a:ext cx="2722562" cy="1227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3" imgW="20421600" imgH="10058400" progId="Equation.3">
                    <p:embed/>
                  </p:oleObj>
                </mc:Choice>
                <mc:Fallback>
                  <p:oleObj name="Формула" r:id="rId3" imgW="20421600" imgH="100584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7584" y="4149080"/>
                          <a:ext cx="2722562" cy="12271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971600" y="1772816"/>
            <a:ext cx="2880320" cy="1152128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572000" y="1844824"/>
          <a:ext cx="34004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GraphC" r:id="rId5" imgW="3400425" imgH="4752975" progId="GraphCtrl.Document">
                  <p:embed/>
                </p:oleObj>
              </mc:Choice>
              <mc:Fallback>
                <p:oleObj name="GraphC" r:id="rId5" imgW="3400425" imgH="4752975" progId="GraphCtrl.Document">
                  <p:embed/>
                  <p:pic>
                    <p:nvPicPr>
                      <p:cNvPr id="0" name="Изображение 1638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844824"/>
                        <a:ext cx="3400425" cy="4752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V="1">
            <a:off x="4788024" y="3356992"/>
            <a:ext cx="3096344" cy="3096344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64088" y="386104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508104" y="4293096"/>
            <a:ext cx="0" cy="216024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436096" y="5661248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88224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1412776"/>
            <a:ext cx="72008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99992" y="1772816"/>
            <a:ext cx="3528392" cy="4896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8"/>
          <p:cNvGrpSpPr/>
          <p:nvPr/>
        </p:nvGrpSpPr>
        <p:grpSpPr>
          <a:xfrm>
            <a:off x="971600" y="2996952"/>
            <a:ext cx="2880320" cy="1152128"/>
            <a:chOff x="755576" y="4221088"/>
            <a:chExt cx="2880320" cy="115212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55576" y="4221088"/>
              <a:ext cx="288032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899593" y="4221088"/>
            <a:ext cx="1944215" cy="1149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1" imgW="18288000" imgH="10363200" progId="Equation.3">
                    <p:embed/>
                  </p:oleObj>
                </mc:Choice>
                <mc:Fallback>
                  <p:oleObj name="Формула" r:id="rId1" imgW="18288000" imgH="103632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99593" y="4221088"/>
                          <a:ext cx="1944215" cy="11499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область определения и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постройте график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5"/>
          <p:cNvGrpSpPr/>
          <p:nvPr/>
        </p:nvGrpSpPr>
        <p:grpSpPr>
          <a:xfrm>
            <a:off x="971600" y="1772816"/>
            <a:ext cx="3456384" cy="1152128"/>
            <a:chOff x="755576" y="4221088"/>
            <a:chExt cx="3456384" cy="115212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5576" y="4221088"/>
              <a:ext cx="3456384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755576" y="4221088"/>
            <a:ext cx="3456384" cy="1152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3" imgW="27432000" imgH="10058400" progId="Equation.3">
                    <p:embed/>
                  </p:oleObj>
                </mc:Choice>
                <mc:Fallback>
                  <p:oleObj name="Формула" r:id="rId3" imgW="27432000" imgH="100584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55576" y="4221088"/>
                          <a:ext cx="3456384" cy="11521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971600" y="1772816"/>
            <a:ext cx="345638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572000" y="1844824"/>
          <a:ext cx="34004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GraphC" r:id="rId5" imgW="3400425" imgH="4752975" progId="GraphCtrl.Document">
                  <p:embed/>
                </p:oleObj>
              </mc:Choice>
              <mc:Fallback>
                <p:oleObj name="GraphC" r:id="rId5" imgW="3400425" imgH="4752975" progId="GraphCtrl.Document">
                  <p:embed/>
                  <p:pic>
                    <p:nvPicPr>
                      <p:cNvPr id="0" name="Изображение 174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844824"/>
                        <a:ext cx="3400425" cy="4752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148064" y="1988840"/>
            <a:ext cx="2736304" cy="2736304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36296" y="429309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08304" y="4149080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88224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412776"/>
            <a:ext cx="72008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268760"/>
            <a:ext cx="5256584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Числовое значение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3068960"/>
            <a:ext cx="5256584" cy="10081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определения и область значений функции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869160"/>
            <a:ext cx="5256584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функции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4211960" y="2420888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5292080" y="2420888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6372200" y="2420888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4211960" y="4221088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5292080" y="4221088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6" action="ppaction://hlinksldjump" highlightClick="1"/>
          </p:cNvPr>
          <p:cNvSpPr/>
          <p:nvPr/>
        </p:nvSpPr>
        <p:spPr>
          <a:xfrm>
            <a:off x="6372200" y="4221088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7" action="ppaction://hlinksldjump" highlightClick="1"/>
          </p:cNvPr>
          <p:cNvSpPr/>
          <p:nvPr/>
        </p:nvSpPr>
        <p:spPr>
          <a:xfrm>
            <a:off x="4716016" y="6021288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8" action="ppaction://hlinksldjump" highlightClick="1"/>
          </p:cNvPr>
          <p:cNvSpPr/>
          <p:nvPr/>
        </p:nvSpPr>
        <p:spPr>
          <a:xfrm>
            <a:off x="5796136" y="6021288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rId9" action="ppaction://hlinksldjump" highlightClick="1"/>
          </p:cNvPr>
          <p:cNvSpPr/>
          <p:nvPr/>
        </p:nvSpPr>
        <p:spPr>
          <a:xfrm>
            <a:off x="6876256" y="6021288"/>
            <a:ext cx="936104" cy="57606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hlinkshowjump?jump=lastslide" highlightClick="1"/>
          </p:cNvPr>
          <p:cNvSpPr/>
          <p:nvPr/>
        </p:nvSpPr>
        <p:spPr>
          <a:xfrm>
            <a:off x="8460432" y="188640"/>
            <a:ext cx="432048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7956376" y="18864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Ο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7452320" y="2420888"/>
            <a:ext cx="936104" cy="576064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7452320" y="4221088"/>
            <a:ext cx="936104" cy="576064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99992" y="1772816"/>
            <a:ext cx="3528392" cy="4896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8"/>
          <p:cNvGrpSpPr/>
          <p:nvPr/>
        </p:nvGrpSpPr>
        <p:grpSpPr>
          <a:xfrm>
            <a:off x="971600" y="2996952"/>
            <a:ext cx="2880320" cy="1728192"/>
            <a:chOff x="755576" y="4221088"/>
            <a:chExt cx="2880320" cy="172819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55576" y="4221088"/>
              <a:ext cx="2880320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949201" y="4292774"/>
            <a:ext cx="1941513" cy="162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1" imgW="18288000" imgH="14630400" progId="Equation.3">
                    <p:embed/>
                  </p:oleObj>
                </mc:Choice>
                <mc:Fallback>
                  <p:oleObj name="Формула" r:id="rId1" imgW="18288000" imgH="146304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49201" y="4292774"/>
                          <a:ext cx="1941513" cy="16240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область определения и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постройте график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5"/>
          <p:cNvGrpSpPr/>
          <p:nvPr/>
        </p:nvGrpSpPr>
        <p:grpSpPr>
          <a:xfrm>
            <a:off x="971599" y="1772816"/>
            <a:ext cx="2880321" cy="1152128"/>
            <a:chOff x="755575" y="4221088"/>
            <a:chExt cx="2880321" cy="115212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5576" y="4221088"/>
              <a:ext cx="288032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755575" y="4293096"/>
            <a:ext cx="2880321" cy="1044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3" imgW="22555200" imgH="9448800" progId="Equation.3">
                    <p:embed/>
                  </p:oleObj>
                </mc:Choice>
                <mc:Fallback>
                  <p:oleObj name="Формула" r:id="rId3" imgW="22555200" imgH="94488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55575" y="4293096"/>
                          <a:ext cx="2880321" cy="10444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971600" y="1772816"/>
            <a:ext cx="288032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572000" y="1844824"/>
          <a:ext cx="34004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GraphC" r:id="rId5" imgW="3400425" imgH="4752975" progId="GraphCtrl.Document">
                  <p:embed/>
                </p:oleObj>
              </mc:Choice>
              <mc:Fallback>
                <p:oleObj name="GraphC" r:id="rId5" imgW="3400425" imgH="4752975" progId="GraphCtrl.Document">
                  <p:embed/>
                  <p:pic>
                    <p:nvPicPr>
                      <p:cNvPr id="0" name="Изображение 1843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844824"/>
                        <a:ext cx="3400425" cy="4752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4572000" y="1844824"/>
          <a:ext cx="34004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GraphC" r:id="rId7" imgW="3400425" imgH="4752975" progId="GraphCtrl.Document">
                  <p:embed/>
                </p:oleObj>
              </mc:Choice>
              <mc:Fallback>
                <p:oleObj name="GraphC" r:id="rId7" imgW="3400425" imgH="4752975" progId="GraphCtrl.Document">
                  <p:embed/>
                  <p:pic>
                    <p:nvPicPr>
                      <p:cNvPr id="0" name="Изображение 1843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1844824"/>
                        <a:ext cx="3400425" cy="4752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588224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412776"/>
            <a:ext cx="72008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99992" y="1772816"/>
            <a:ext cx="3528392" cy="4896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8"/>
          <p:cNvGrpSpPr/>
          <p:nvPr/>
        </p:nvGrpSpPr>
        <p:grpSpPr>
          <a:xfrm>
            <a:off x="971600" y="2996952"/>
            <a:ext cx="2880320" cy="1152128"/>
            <a:chOff x="755576" y="4221088"/>
            <a:chExt cx="2880320" cy="115212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55576" y="4221088"/>
              <a:ext cx="288032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1206376" y="4221336"/>
            <a:ext cx="1328738" cy="1149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1" imgW="12496800" imgH="10363200" progId="Equation.3">
                    <p:embed/>
                  </p:oleObj>
                </mc:Choice>
                <mc:Fallback>
                  <p:oleObj name="Формула" r:id="rId1" imgW="12496800" imgH="103632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206376" y="4221336"/>
                          <a:ext cx="1328738" cy="1149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область определения и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постройте график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720080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5"/>
          <p:cNvGrpSpPr/>
          <p:nvPr/>
        </p:nvGrpSpPr>
        <p:grpSpPr>
          <a:xfrm>
            <a:off x="971600" y="1700213"/>
            <a:ext cx="2880320" cy="1227137"/>
            <a:chOff x="755576" y="4148485"/>
            <a:chExt cx="2880320" cy="122713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5576" y="4221088"/>
              <a:ext cx="288032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866651" y="4148485"/>
            <a:ext cx="2641600" cy="1227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3" imgW="19812000" imgH="10058400" progId="Equation.3">
                    <p:embed/>
                  </p:oleObj>
                </mc:Choice>
                <mc:Fallback>
                  <p:oleObj name="Формула" r:id="rId3" imgW="19812000" imgH="100584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66651" y="4148485"/>
                          <a:ext cx="2641600" cy="12271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971600" y="1772816"/>
            <a:ext cx="288032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4572000" y="1844824"/>
          <a:ext cx="34004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GraphC" r:id="rId5" imgW="3400425" imgH="4752975" progId="GraphCtrl.Document">
                  <p:embed/>
                </p:oleObj>
              </mc:Choice>
              <mc:Fallback>
                <p:oleObj name="GraphC" r:id="rId5" imgW="3400425" imgH="4752975" progId="GraphCtrl.Document">
                  <p:embed/>
                  <p:pic>
                    <p:nvPicPr>
                      <p:cNvPr id="0" name="Изображение 1945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844824"/>
                        <a:ext cx="3400425" cy="47529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4788024" y="3861048"/>
            <a:ext cx="2952328" cy="0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796136" y="3789040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588224" y="3789040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7" action="ppaction://hlinksldjump" highlightClick="1"/>
          </p:cNvPr>
          <p:cNvSpPr/>
          <p:nvPr/>
        </p:nvSpPr>
        <p:spPr>
          <a:xfrm>
            <a:off x="8172400" y="5733256"/>
            <a:ext cx="720080" cy="360040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260648"/>
            <a:ext cx="72008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2492896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85293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Магистр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212976"/>
            <a:ext cx="227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Шапочка выпускника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57301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Школьные учебники-1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393305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Школьные учебники-2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293096"/>
            <a:ext cx="25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Школьные учебники - 3</a:t>
            </a:r>
            <a:endParaRPr lang="ru-RU" dirty="0"/>
          </a:p>
        </p:txBody>
      </p:sp>
      <p:pic>
        <p:nvPicPr>
          <p:cNvPr id="5122" name="Picture 2" descr="https://cdn.euroki.org/system/books/covers/000/005/229/mid/cover.jpg?154230635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37371">
            <a:off x="838857" y="1296470"/>
            <a:ext cx="2772655" cy="41752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88662" y="692696"/>
            <a:ext cx="482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65313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Вишня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4653136"/>
            <a:ext cx="9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Яблоня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6660232" y="4293096"/>
            <a:ext cx="129614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076056" y="4293096"/>
            <a:ext cx="129614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491880" y="4293096"/>
            <a:ext cx="129614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660232" y="2852936"/>
            <a:ext cx="129614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076056" y="2852936"/>
            <a:ext cx="129614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2852936"/>
            <a:ext cx="129614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6660232" y="2852936"/>
            <a:ext cx="1368152" cy="1052457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1296144" cy="12961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задана формулой.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функции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780928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221088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2780928"/>
            <a:ext cx="14401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2780928"/>
            <a:ext cx="1440160" cy="12241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72400" y="170080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88224" y="2780928"/>
            <a:ext cx="14401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403648" y="1340768"/>
            <a:ext cx="3888432" cy="1152128"/>
            <a:chOff x="827584" y="4509120"/>
            <a:chExt cx="3888432" cy="11521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27584" y="4509120"/>
              <a:ext cx="3888432" cy="1152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1" name="Object 1"/>
            <p:cNvGraphicFramePr>
              <a:graphicFrameLocks noChangeAspect="1"/>
            </p:cNvGraphicFramePr>
            <p:nvPr/>
          </p:nvGraphicFramePr>
          <p:xfrm>
            <a:off x="1187624" y="4509120"/>
            <a:ext cx="3251325" cy="1152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4" imgW="24384000" imgH="9448800" progId="Equation.3">
                    <p:embed/>
                  </p:oleObj>
                </mc:Choice>
                <mc:Fallback>
                  <p:oleObj name="Формула" r:id="rId4" imgW="24384000" imgH="94488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87624" y="4509120"/>
                          <a:ext cx="3251325" cy="115212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Группа 33"/>
          <p:cNvGrpSpPr/>
          <p:nvPr/>
        </p:nvGrpSpPr>
        <p:grpSpPr>
          <a:xfrm>
            <a:off x="1403648" y="2780928"/>
            <a:ext cx="1584176" cy="1224136"/>
            <a:chOff x="1187624" y="4221088"/>
            <a:chExt cx="1584176" cy="12241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7624" y="4221088"/>
              <a:ext cx="158417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1"/>
            <p:cNvGraphicFramePr>
              <a:graphicFrameLocks noChangeAspect="1"/>
            </p:cNvGraphicFramePr>
            <p:nvPr/>
          </p:nvGraphicFramePr>
          <p:xfrm>
            <a:off x="1309564" y="4535785"/>
            <a:ext cx="1343025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6" imgW="10058400" imgH="5181600" progId="Equation.3">
                    <p:embed/>
                  </p:oleObj>
                </mc:Choice>
                <mc:Fallback>
                  <p:oleObj name="Формула" r:id="rId6" imgW="10058400" imgH="51816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09564" y="4535785"/>
                          <a:ext cx="1343025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Группа 35"/>
          <p:cNvGrpSpPr/>
          <p:nvPr/>
        </p:nvGrpSpPr>
        <p:grpSpPr>
          <a:xfrm>
            <a:off x="1403647" y="4221088"/>
            <a:ext cx="1584177" cy="1262137"/>
            <a:chOff x="1187623" y="4221088"/>
            <a:chExt cx="1584177" cy="126213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187624" y="4221088"/>
              <a:ext cx="158417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1187623" y="4221163"/>
            <a:ext cx="1584177" cy="1262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8" imgW="14935200" imgH="10363200" progId="Equation.3">
                    <p:embed/>
                  </p:oleObj>
                </mc:Choice>
                <mc:Fallback>
                  <p:oleObj name="Формула" r:id="rId8" imgW="14935200" imgH="103632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87623" y="4221163"/>
                          <a:ext cx="1584177" cy="12620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6588224" y="2780928"/>
            <a:ext cx="1440160" cy="12241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491880" y="2852936"/>
            <a:ext cx="1368152" cy="1052457"/>
            <a:chOff x="1835696" y="908720"/>
            <a:chExt cx="1440160" cy="1196473"/>
          </a:xfrm>
        </p:grpSpPr>
        <p:sp>
          <p:nvSpPr>
            <p:cNvPr id="45" name="Овал 44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7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48" name="Прямоугольник 47"/>
          <p:cNvSpPr/>
          <p:nvPr/>
        </p:nvSpPr>
        <p:spPr>
          <a:xfrm>
            <a:off x="3419872" y="2780928"/>
            <a:ext cx="14401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19872" y="2780928"/>
            <a:ext cx="1440160" cy="12241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5076056" y="4293096"/>
            <a:ext cx="1368152" cy="1052457"/>
            <a:chOff x="1835696" y="908720"/>
            <a:chExt cx="1440160" cy="1196473"/>
          </a:xfrm>
        </p:grpSpPr>
        <p:sp>
          <p:nvSpPr>
            <p:cNvPr id="51" name="Овал 5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5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54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21088"/>
            <a:ext cx="1296144" cy="1296144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6588224" y="4221088"/>
            <a:ext cx="14401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004048" y="4221088"/>
            <a:ext cx="14401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491880" y="4293096"/>
            <a:ext cx="1368152" cy="1052457"/>
            <a:chOff x="1835696" y="908720"/>
            <a:chExt cx="1440160" cy="1196473"/>
          </a:xfrm>
        </p:grpSpPr>
        <p:sp>
          <p:nvSpPr>
            <p:cNvPr id="60" name="Овал 59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62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63" name="Прямоугольник 62"/>
          <p:cNvSpPr/>
          <p:nvPr/>
        </p:nvSpPr>
        <p:spPr>
          <a:xfrm>
            <a:off x="3419872" y="4221088"/>
            <a:ext cx="14401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1"/>
          <p:cNvGraphicFramePr>
            <a:graphicFrameLocks noChangeAspect="1"/>
          </p:cNvGraphicFramePr>
          <p:nvPr/>
        </p:nvGraphicFramePr>
        <p:xfrm>
          <a:off x="3851920" y="4221088"/>
          <a:ext cx="54927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10" imgW="5181600" imgH="9448800" progId="Equation.3">
                  <p:embed/>
                </p:oleObj>
              </mc:Choice>
              <mc:Fallback>
                <p:oleObj name="Формула" r:id="rId10" imgW="5181600" imgH="94488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51920" y="4221088"/>
                        <a:ext cx="549275" cy="1150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876256" y="4221088"/>
          <a:ext cx="8064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12" imgW="7620000" imgH="9448800" progId="Equation.3">
                  <p:embed/>
                </p:oleObj>
              </mc:Choice>
              <mc:Fallback>
                <p:oleObj name="Формула" r:id="rId12" imgW="7620000" imgH="9448800" progId="Equation.3">
                  <p:embed/>
                  <p:pic>
                    <p:nvPicPr>
                      <p:cNvPr id="0" name="Изображение 102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76256" y="4221088"/>
                        <a:ext cx="806450" cy="1150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292080" y="4221088"/>
          <a:ext cx="80645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14" imgW="7620000" imgH="9448800" progId="Equation.3">
                  <p:embed/>
                </p:oleObj>
              </mc:Choice>
              <mc:Fallback>
                <p:oleObj name="Формула" r:id="rId14" imgW="7620000" imgH="9448800" progId="Equation.3">
                  <p:embed/>
                  <p:pic>
                    <p:nvPicPr>
                      <p:cNvPr id="0" name="Изображение 102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92080" y="4221088"/>
                        <a:ext cx="806450" cy="1150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6588224" y="4221088"/>
            <a:ext cx="1440160" cy="12241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4048" y="4221088"/>
            <a:ext cx="1440160" cy="12241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419872" y="4221088"/>
            <a:ext cx="1440160" cy="122413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домой 66">
            <a:hlinkClick r:id="rId16" action="ppaction://hlinksldjump" highlightClick="1"/>
          </p:cNvPr>
          <p:cNvSpPr/>
          <p:nvPr/>
        </p:nvSpPr>
        <p:spPr>
          <a:xfrm>
            <a:off x="1763688" y="630932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  <p:bldP spid="48" grpId="0" animBg="1"/>
      <p:bldP spid="48" grpId="1" animBg="1"/>
      <p:bldP spid="55" grpId="0" animBg="1"/>
      <p:bldP spid="55" grpId="1" animBg="1"/>
      <p:bldP spid="57" grpId="0" animBg="1"/>
      <p:bldP spid="57" grpId="1" animBg="1"/>
      <p:bldP spid="63" grpId="0" animBg="1"/>
      <p:bldP spid="6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5652120" y="2636912"/>
            <a:ext cx="1159708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915816" y="2636912"/>
            <a:ext cx="1159708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283968" y="2656620"/>
            <a:ext cx="1159708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5652120" y="2633128"/>
            <a:ext cx="1224136" cy="908441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553540"/>
            <a:ext cx="1159708" cy="11597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заданы формулами.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36912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2564904"/>
            <a:ext cx="128856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2564904"/>
            <a:ext cx="1288564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72400" y="170080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80112" y="2564904"/>
            <a:ext cx="128856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1"/>
          <p:cNvGrpSpPr/>
          <p:nvPr/>
        </p:nvGrpSpPr>
        <p:grpSpPr>
          <a:xfrm>
            <a:off x="251520" y="1340768"/>
            <a:ext cx="3096344" cy="1152128"/>
            <a:chOff x="827584" y="4509120"/>
            <a:chExt cx="3096344" cy="11521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27584" y="4509120"/>
              <a:ext cx="3096344" cy="1152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1" name="Object 1"/>
            <p:cNvGraphicFramePr>
              <a:graphicFrameLocks noChangeAspect="1"/>
            </p:cNvGraphicFramePr>
            <p:nvPr/>
          </p:nvGraphicFramePr>
          <p:xfrm>
            <a:off x="1043608" y="4509120"/>
            <a:ext cx="2763838" cy="1150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4" imgW="20726400" imgH="9448800" progId="Equation.3">
                    <p:embed/>
                  </p:oleObj>
                </mc:Choice>
                <mc:Fallback>
                  <p:oleObj name="Формула" r:id="rId4" imgW="20726400" imgH="94488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43608" y="4509120"/>
                          <a:ext cx="2763838" cy="11509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33"/>
          <p:cNvGrpSpPr/>
          <p:nvPr/>
        </p:nvGrpSpPr>
        <p:grpSpPr>
          <a:xfrm>
            <a:off x="1043608" y="2564904"/>
            <a:ext cx="1417421" cy="1056628"/>
            <a:chOff x="1187624" y="4221088"/>
            <a:chExt cx="1584176" cy="12241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7624" y="4221088"/>
              <a:ext cx="158417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1"/>
            <p:cNvGraphicFramePr>
              <a:graphicFrameLocks noChangeAspect="1"/>
            </p:cNvGraphicFramePr>
            <p:nvPr/>
          </p:nvGraphicFramePr>
          <p:xfrm>
            <a:off x="1532912" y="4536161"/>
            <a:ext cx="896004" cy="630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6" imgW="6705600" imgH="5181600" progId="Equation.3">
                    <p:embed/>
                  </p:oleObj>
                </mc:Choice>
                <mc:Fallback>
                  <p:oleObj name="Формула" r:id="rId6" imgW="6705600" imgH="51816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32912" y="4536161"/>
                          <a:ext cx="896004" cy="6308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5580112" y="2564904"/>
            <a:ext cx="1288564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43"/>
          <p:cNvGrpSpPr/>
          <p:nvPr/>
        </p:nvGrpSpPr>
        <p:grpSpPr>
          <a:xfrm>
            <a:off x="4283968" y="2652836"/>
            <a:ext cx="1224136" cy="908441"/>
            <a:chOff x="1835696" y="908720"/>
            <a:chExt cx="1440160" cy="1196473"/>
          </a:xfrm>
        </p:grpSpPr>
        <p:sp>
          <p:nvSpPr>
            <p:cNvPr id="45" name="Овал 44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7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48" name="Прямоугольник 47"/>
          <p:cNvSpPr/>
          <p:nvPr/>
        </p:nvSpPr>
        <p:spPr>
          <a:xfrm>
            <a:off x="4211960" y="2564904"/>
            <a:ext cx="128856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211960" y="2564904"/>
            <a:ext cx="1288564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Группа 31"/>
          <p:cNvGrpSpPr/>
          <p:nvPr/>
        </p:nvGrpSpPr>
        <p:grpSpPr>
          <a:xfrm>
            <a:off x="3635896" y="1340768"/>
            <a:ext cx="3096344" cy="1152128"/>
            <a:chOff x="827584" y="4509120"/>
            <a:chExt cx="3096344" cy="1152128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827584" y="4509120"/>
              <a:ext cx="3096344" cy="1152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1103288" y="4768552"/>
            <a:ext cx="264160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8" imgW="19812000" imgH="5181600" progId="Equation.3">
                    <p:embed/>
                  </p:oleObj>
                </mc:Choice>
                <mc:Fallback>
                  <p:oleObj name="Формула" r:id="rId8" imgW="19812000" imgH="51816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03288" y="4768552"/>
                          <a:ext cx="2641600" cy="631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" name="Группа 33"/>
          <p:cNvGrpSpPr/>
          <p:nvPr/>
        </p:nvGrpSpPr>
        <p:grpSpPr>
          <a:xfrm>
            <a:off x="7236296" y="2584612"/>
            <a:ext cx="1417421" cy="1056628"/>
            <a:chOff x="1187624" y="4221088"/>
            <a:chExt cx="1584176" cy="1224136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1187624" y="4221088"/>
              <a:ext cx="158417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1"/>
            <p:cNvGraphicFramePr>
              <a:graphicFrameLocks noChangeAspect="1"/>
            </p:cNvGraphicFramePr>
            <p:nvPr/>
          </p:nvGraphicFramePr>
          <p:xfrm>
            <a:off x="1533080" y="4535399"/>
            <a:ext cx="894229" cy="632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10" imgW="6705600" imgH="5181600" progId="Equation.3">
                    <p:embed/>
                  </p:oleObj>
                </mc:Choice>
                <mc:Fallback>
                  <p:oleObj name="Формула" r:id="rId10" imgW="6705600" imgH="51816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33080" y="4535399"/>
                          <a:ext cx="894229" cy="6326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Прямоугольник 84"/>
          <p:cNvSpPr/>
          <p:nvPr/>
        </p:nvSpPr>
        <p:spPr>
          <a:xfrm>
            <a:off x="179512" y="3789040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" name="Группа 33"/>
          <p:cNvGrpSpPr/>
          <p:nvPr/>
        </p:nvGrpSpPr>
        <p:grpSpPr>
          <a:xfrm>
            <a:off x="1043608" y="3717031"/>
            <a:ext cx="1417421" cy="1089918"/>
            <a:chOff x="1187624" y="4221088"/>
            <a:chExt cx="1584176" cy="1262704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1187624" y="4221088"/>
              <a:ext cx="158417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1" name="Object 1"/>
            <p:cNvGraphicFramePr>
              <a:graphicFrameLocks noChangeAspect="1"/>
            </p:cNvGraphicFramePr>
            <p:nvPr/>
          </p:nvGraphicFramePr>
          <p:xfrm>
            <a:off x="1350163" y="4222123"/>
            <a:ext cx="1261501" cy="1261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2" imgW="9448800" imgH="10363200" progId="Equation.3">
                    <p:embed/>
                  </p:oleObj>
                </mc:Choice>
                <mc:Fallback>
                  <p:oleObj name="Формула" r:id="rId12" imgW="9448800" imgH="103632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350163" y="4222123"/>
                          <a:ext cx="1261501" cy="126166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Группа 33"/>
          <p:cNvGrpSpPr/>
          <p:nvPr/>
        </p:nvGrpSpPr>
        <p:grpSpPr>
          <a:xfrm>
            <a:off x="7236296" y="3736740"/>
            <a:ext cx="1417421" cy="1056628"/>
            <a:chOff x="1187624" y="4221088"/>
            <a:chExt cx="1584176" cy="1224136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1187624" y="4221088"/>
              <a:ext cx="158417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1"/>
            <p:cNvGraphicFramePr>
              <a:graphicFrameLocks noChangeAspect="1"/>
            </p:cNvGraphicFramePr>
            <p:nvPr/>
          </p:nvGraphicFramePr>
          <p:xfrm>
            <a:off x="1492271" y="4535858"/>
            <a:ext cx="975845" cy="632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Формула" r:id="rId14" imgW="7315200" imgH="5181600" progId="Equation.3">
                    <p:embed/>
                  </p:oleObj>
                </mc:Choice>
                <mc:Fallback>
                  <p:oleObj name="Формула" r:id="rId14" imgW="7315200" imgH="5181600" progId="Equation.3">
                    <p:embed/>
                    <p:pic>
                      <p:nvPicPr>
                        <p:cNvPr id="0" name="Изображение 20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492271" y="4535858"/>
                          <a:ext cx="975845" cy="6326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Прямоугольник 109"/>
          <p:cNvSpPr/>
          <p:nvPr/>
        </p:nvSpPr>
        <p:spPr>
          <a:xfrm>
            <a:off x="179512" y="4941168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" name="Группа 33"/>
          <p:cNvGrpSpPr/>
          <p:nvPr/>
        </p:nvGrpSpPr>
        <p:grpSpPr>
          <a:xfrm>
            <a:off x="1043608" y="4869160"/>
            <a:ext cx="1417421" cy="1056628"/>
            <a:chOff x="1187624" y="4221088"/>
            <a:chExt cx="1584176" cy="1224136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1187624" y="4221088"/>
              <a:ext cx="158417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6" name="Object 1"/>
            <p:cNvGraphicFramePr>
              <a:graphicFrameLocks noChangeAspect="1"/>
            </p:cNvGraphicFramePr>
            <p:nvPr/>
          </p:nvGraphicFramePr>
          <p:xfrm>
            <a:off x="1309355" y="4537081"/>
            <a:ext cx="1344892" cy="628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Формула" r:id="rId16" imgW="10058400" imgH="5181600" progId="Equation.3">
                    <p:embed/>
                  </p:oleObj>
                </mc:Choice>
                <mc:Fallback>
                  <p:oleObj name="Формула" r:id="rId16" imgW="10058400" imgH="5181600" progId="Equation.3">
                    <p:embed/>
                    <p:pic>
                      <p:nvPicPr>
                        <p:cNvPr id="0" name="Изображение 20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309355" y="4537081"/>
                          <a:ext cx="1344892" cy="6289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4" name="Группа 33"/>
          <p:cNvGrpSpPr/>
          <p:nvPr/>
        </p:nvGrpSpPr>
        <p:grpSpPr>
          <a:xfrm>
            <a:off x="7236296" y="4888868"/>
            <a:ext cx="1417421" cy="1056628"/>
            <a:chOff x="1187624" y="4221088"/>
            <a:chExt cx="1584176" cy="1224136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1187624" y="4221088"/>
              <a:ext cx="158417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6" name="Object 1"/>
            <p:cNvGraphicFramePr>
              <a:graphicFrameLocks noChangeAspect="1"/>
            </p:cNvGraphicFramePr>
            <p:nvPr/>
          </p:nvGraphicFramePr>
          <p:xfrm>
            <a:off x="1533080" y="4535399"/>
            <a:ext cx="894229" cy="632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Формула" r:id="rId18" imgW="6705600" imgH="5181600" progId="Equation.3">
                    <p:embed/>
                  </p:oleObj>
                </mc:Choice>
                <mc:Fallback>
                  <p:oleObj name="Формула" r:id="rId18" imgW="6705600" imgH="5181600" progId="Equation.3">
                    <p:embed/>
                    <p:pic>
                      <p:nvPicPr>
                        <p:cNvPr id="0" name="Изображение 20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33080" y="4535399"/>
                          <a:ext cx="894229" cy="6326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7" name="Прямоугольник 126"/>
          <p:cNvSpPr/>
          <p:nvPr/>
        </p:nvSpPr>
        <p:spPr>
          <a:xfrm>
            <a:off x="2915816" y="3789040"/>
            <a:ext cx="1159708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5652120" y="3789040"/>
            <a:ext cx="1159708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4283968" y="3808748"/>
            <a:ext cx="1159708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0" name="Группа 39"/>
          <p:cNvGrpSpPr/>
          <p:nvPr/>
        </p:nvGrpSpPr>
        <p:grpSpPr>
          <a:xfrm>
            <a:off x="2915816" y="3785256"/>
            <a:ext cx="1224136" cy="908441"/>
            <a:chOff x="1835696" y="908720"/>
            <a:chExt cx="1440160" cy="1196473"/>
          </a:xfrm>
        </p:grpSpPr>
        <p:sp>
          <p:nvSpPr>
            <p:cNvPr id="131" name="Овал 13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3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134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05668"/>
            <a:ext cx="1159708" cy="1159708"/>
          </a:xfrm>
          <a:prstGeom prst="rect">
            <a:avLst/>
          </a:prstGeom>
          <a:noFill/>
        </p:spPr>
      </p:pic>
      <p:sp>
        <p:nvSpPr>
          <p:cNvPr id="135" name="Прямоугольник 134"/>
          <p:cNvSpPr/>
          <p:nvPr/>
        </p:nvSpPr>
        <p:spPr>
          <a:xfrm>
            <a:off x="5580112" y="3717032"/>
            <a:ext cx="128856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5580112" y="3717032"/>
            <a:ext cx="1288564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843808" y="3717032"/>
            <a:ext cx="128856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843808" y="3717032"/>
            <a:ext cx="1288564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9" name="Группа 43"/>
          <p:cNvGrpSpPr/>
          <p:nvPr/>
        </p:nvGrpSpPr>
        <p:grpSpPr>
          <a:xfrm>
            <a:off x="4283968" y="3804964"/>
            <a:ext cx="1224136" cy="908441"/>
            <a:chOff x="1835696" y="908720"/>
            <a:chExt cx="1440160" cy="1196473"/>
          </a:xfrm>
        </p:grpSpPr>
        <p:sp>
          <p:nvSpPr>
            <p:cNvPr id="140" name="Овал 139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42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43" name="Прямоугольник 142"/>
          <p:cNvSpPr/>
          <p:nvPr/>
        </p:nvSpPr>
        <p:spPr>
          <a:xfrm>
            <a:off x="4211960" y="3717032"/>
            <a:ext cx="128856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4211960" y="3717032"/>
            <a:ext cx="1288564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5652120" y="4941168"/>
            <a:ext cx="1159708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2915816" y="4941168"/>
            <a:ext cx="1159708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4283968" y="4960876"/>
            <a:ext cx="1159708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8" name="Группа 39"/>
          <p:cNvGrpSpPr/>
          <p:nvPr/>
        </p:nvGrpSpPr>
        <p:grpSpPr>
          <a:xfrm>
            <a:off x="5652120" y="4937384"/>
            <a:ext cx="1224136" cy="908441"/>
            <a:chOff x="1835696" y="908720"/>
            <a:chExt cx="1440160" cy="1196473"/>
          </a:xfrm>
        </p:grpSpPr>
        <p:sp>
          <p:nvSpPr>
            <p:cNvPr id="149" name="Овал 148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0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51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152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57796"/>
            <a:ext cx="1159708" cy="1159708"/>
          </a:xfrm>
          <a:prstGeom prst="rect">
            <a:avLst/>
          </a:prstGeom>
          <a:noFill/>
        </p:spPr>
      </p:pic>
      <p:sp>
        <p:nvSpPr>
          <p:cNvPr id="153" name="Прямоугольник 152"/>
          <p:cNvSpPr/>
          <p:nvPr/>
        </p:nvSpPr>
        <p:spPr>
          <a:xfrm>
            <a:off x="2843808" y="4869160"/>
            <a:ext cx="128856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843808" y="4869160"/>
            <a:ext cx="1288564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5580112" y="4869160"/>
            <a:ext cx="128856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580112" y="4869160"/>
            <a:ext cx="1288564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7" name="Группа 43"/>
          <p:cNvGrpSpPr/>
          <p:nvPr/>
        </p:nvGrpSpPr>
        <p:grpSpPr>
          <a:xfrm>
            <a:off x="4283968" y="4957092"/>
            <a:ext cx="1224136" cy="908441"/>
            <a:chOff x="1835696" y="908720"/>
            <a:chExt cx="1440160" cy="1196473"/>
          </a:xfrm>
        </p:grpSpPr>
        <p:sp>
          <p:nvSpPr>
            <p:cNvPr id="158" name="Овал 157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9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60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61" name="Прямоугольник 160"/>
          <p:cNvSpPr/>
          <p:nvPr/>
        </p:nvSpPr>
        <p:spPr>
          <a:xfrm>
            <a:off x="4211960" y="4869160"/>
            <a:ext cx="128856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4211960" y="4869160"/>
            <a:ext cx="1288564" cy="10801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Управляющая кнопка: далее 162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Управляющая кнопка: домой 163">
            <a:hlinkClick r:id="rId19" action="ppaction://hlinksldjump" highlightClick="1"/>
          </p:cNvPr>
          <p:cNvSpPr/>
          <p:nvPr/>
        </p:nvSpPr>
        <p:spPr>
          <a:xfrm>
            <a:off x="1763688" y="630932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9" presetClass="entr" presetSubtype="5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9" presetClass="entr" presetSubtype="5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9" presetClass="entr" presetSubtype="5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70" grpId="0" animBg="1"/>
      <p:bldP spid="68" grpId="0" animBg="1"/>
      <p:bldP spid="17" grpId="0" animBg="1"/>
      <p:bldP spid="17" grpId="1" animBg="1"/>
      <p:bldP spid="24" grpId="0" animBg="1"/>
      <p:bldP spid="24" grpId="1" animBg="1"/>
      <p:bldP spid="24" grpId="2" animBg="1"/>
      <p:bldP spid="25" grpId="0" animBg="1"/>
      <p:bldP spid="48" grpId="0" animBg="1"/>
      <p:bldP spid="48" grpId="1" animBg="1"/>
      <p:bldP spid="48" grpId="2" animBg="1"/>
      <p:bldP spid="49" grpId="0" animBg="1"/>
      <p:bldP spid="127" grpId="0" animBg="1"/>
      <p:bldP spid="129" grpId="0" animBg="1"/>
      <p:bldP spid="135" grpId="0" animBg="1"/>
      <p:bldP spid="135" grpId="1" animBg="1"/>
      <p:bldP spid="137" grpId="0" animBg="1"/>
      <p:bldP spid="137" grpId="1" animBg="1"/>
      <p:bldP spid="137" grpId="2" animBg="1"/>
      <p:bldP spid="138" grpId="0" animBg="1"/>
      <p:bldP spid="143" grpId="0" animBg="1"/>
      <p:bldP spid="143" grpId="1" animBg="1"/>
      <p:bldP spid="143" grpId="2" animBg="1"/>
      <p:bldP spid="144" grpId="0" animBg="1"/>
      <p:bldP spid="145" grpId="0" animBg="1"/>
      <p:bldP spid="147" grpId="0" animBg="1"/>
      <p:bldP spid="153" grpId="0" animBg="1"/>
      <p:bldP spid="153" grpId="1" animBg="1"/>
      <p:bldP spid="155" grpId="0" animBg="1"/>
      <p:bldP spid="155" grpId="1" animBg="1"/>
      <p:bldP spid="155" grpId="2" animBg="1"/>
      <p:bldP spid="156" grpId="0" animBg="1"/>
      <p:bldP spid="161" grpId="0" animBg="1"/>
      <p:bldP spid="161" grpId="1" animBg="1"/>
      <p:bldP spid="161" grpId="2" animBg="1"/>
      <p:bldP spid="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5940152" y="3615464"/>
            <a:ext cx="1023272" cy="8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716016" y="3615464"/>
            <a:ext cx="1023272" cy="8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3615464"/>
            <a:ext cx="1023272" cy="8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5940152" y="3609786"/>
            <a:ext cx="1080120" cy="836433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87796"/>
            <a:ext cx="1030102" cy="10301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 функция.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функции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64502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72514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3573016"/>
            <a:ext cx="1136968" cy="97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3573016"/>
            <a:ext cx="1136968" cy="9728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72400" y="170080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3573016"/>
            <a:ext cx="1136968" cy="97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1"/>
          <p:cNvGrpSpPr/>
          <p:nvPr/>
        </p:nvGrpSpPr>
        <p:grpSpPr>
          <a:xfrm>
            <a:off x="1403648" y="1340768"/>
            <a:ext cx="5732785" cy="2160240"/>
            <a:chOff x="827584" y="4509120"/>
            <a:chExt cx="5732785" cy="21602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27584" y="4509120"/>
              <a:ext cx="5688632" cy="21602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1" name="Object 1"/>
            <p:cNvGraphicFramePr>
              <a:graphicFrameLocks noChangeAspect="1"/>
            </p:cNvGraphicFramePr>
            <p:nvPr/>
          </p:nvGraphicFramePr>
          <p:xfrm>
            <a:off x="899592" y="4509120"/>
            <a:ext cx="5660777" cy="215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4" imgW="45720000" imgH="17678400" progId="Equation.3">
                    <p:embed/>
                  </p:oleObj>
                </mc:Choice>
                <mc:Fallback>
                  <p:oleObj name="Формула" r:id="rId4" imgW="45720000" imgH="176784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99592" y="4509120"/>
                          <a:ext cx="5660777" cy="2155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33"/>
          <p:cNvGrpSpPr/>
          <p:nvPr/>
        </p:nvGrpSpPr>
        <p:grpSpPr>
          <a:xfrm>
            <a:off x="1475656" y="3573016"/>
            <a:ext cx="1250665" cy="972874"/>
            <a:chOff x="1187624" y="4221088"/>
            <a:chExt cx="1584176" cy="12241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7624" y="4221088"/>
              <a:ext cx="158417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1"/>
            <p:cNvGraphicFramePr>
              <a:graphicFrameLocks noChangeAspect="1"/>
            </p:cNvGraphicFramePr>
            <p:nvPr/>
          </p:nvGraphicFramePr>
          <p:xfrm>
            <a:off x="1278833" y="4535257"/>
            <a:ext cx="1459364" cy="633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6" imgW="13106400" imgH="5181600" progId="Equation.3">
                    <p:embed/>
                  </p:oleObj>
                </mc:Choice>
                <mc:Fallback>
                  <p:oleObj name="Формула" r:id="rId6" imgW="13106400" imgH="51816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278833" y="4535257"/>
                          <a:ext cx="1459364" cy="6332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5868144" y="3573016"/>
            <a:ext cx="1136968" cy="9728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43"/>
          <p:cNvGrpSpPr/>
          <p:nvPr/>
        </p:nvGrpSpPr>
        <p:grpSpPr>
          <a:xfrm>
            <a:off x="3491880" y="3609786"/>
            <a:ext cx="1080120" cy="836433"/>
            <a:chOff x="1835696" y="908720"/>
            <a:chExt cx="1440160" cy="1196473"/>
          </a:xfrm>
        </p:grpSpPr>
        <p:sp>
          <p:nvSpPr>
            <p:cNvPr id="45" name="Овал 44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7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48" name="Прямоугольник 47"/>
          <p:cNvSpPr/>
          <p:nvPr/>
        </p:nvSpPr>
        <p:spPr>
          <a:xfrm>
            <a:off x="3419872" y="3573016"/>
            <a:ext cx="1136968" cy="97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19872" y="3573016"/>
            <a:ext cx="1136968" cy="9728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716016" y="4695584"/>
            <a:ext cx="1023272" cy="8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940152" y="4695584"/>
            <a:ext cx="1023272" cy="8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491880" y="4695584"/>
            <a:ext cx="1023272" cy="8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4" name="Группа 39"/>
          <p:cNvGrpSpPr/>
          <p:nvPr/>
        </p:nvGrpSpPr>
        <p:grpSpPr>
          <a:xfrm>
            <a:off x="4716016" y="4689906"/>
            <a:ext cx="1080120" cy="836433"/>
            <a:chOff x="1835696" y="908720"/>
            <a:chExt cx="1440160" cy="1196473"/>
          </a:xfrm>
        </p:grpSpPr>
        <p:sp>
          <p:nvSpPr>
            <p:cNvPr id="75" name="Овал 74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77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78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67916"/>
            <a:ext cx="1030102" cy="1030102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5868144" y="4653136"/>
            <a:ext cx="1136968" cy="97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868144" y="4653136"/>
            <a:ext cx="1136968" cy="9728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644008" y="4653136"/>
            <a:ext cx="1136968" cy="97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Группа 33"/>
          <p:cNvGrpSpPr/>
          <p:nvPr/>
        </p:nvGrpSpPr>
        <p:grpSpPr>
          <a:xfrm>
            <a:off x="1475656" y="4653136"/>
            <a:ext cx="1250665" cy="972874"/>
            <a:chOff x="1187624" y="4221088"/>
            <a:chExt cx="1584176" cy="1224136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187624" y="4221088"/>
              <a:ext cx="158417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1"/>
            <p:cNvGraphicFramePr>
              <a:graphicFrameLocks noChangeAspect="1"/>
            </p:cNvGraphicFramePr>
            <p:nvPr/>
          </p:nvGraphicFramePr>
          <p:xfrm>
            <a:off x="1278833" y="4535257"/>
            <a:ext cx="1459364" cy="633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8" imgW="13106400" imgH="5181600" progId="Equation.3">
                    <p:embed/>
                  </p:oleObj>
                </mc:Choice>
                <mc:Fallback>
                  <p:oleObj name="Формула" r:id="rId8" imgW="13106400" imgH="51816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78833" y="4535257"/>
                          <a:ext cx="1459364" cy="6332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Прямоугольник 84"/>
          <p:cNvSpPr/>
          <p:nvPr/>
        </p:nvSpPr>
        <p:spPr>
          <a:xfrm>
            <a:off x="4644008" y="4653136"/>
            <a:ext cx="1136968" cy="9728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Группа 43"/>
          <p:cNvGrpSpPr/>
          <p:nvPr/>
        </p:nvGrpSpPr>
        <p:grpSpPr>
          <a:xfrm>
            <a:off x="3491880" y="4689906"/>
            <a:ext cx="1080120" cy="836433"/>
            <a:chOff x="1835696" y="908720"/>
            <a:chExt cx="1440160" cy="1196473"/>
          </a:xfrm>
        </p:grpSpPr>
        <p:sp>
          <p:nvSpPr>
            <p:cNvPr id="87" name="Овал 86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89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90" name="Прямоугольник 89"/>
          <p:cNvSpPr/>
          <p:nvPr/>
        </p:nvSpPr>
        <p:spPr>
          <a:xfrm>
            <a:off x="3419872" y="4653136"/>
            <a:ext cx="1136968" cy="97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419872" y="4653136"/>
            <a:ext cx="1136968" cy="9728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далее 91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5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9" presetClass="entr" presetSubtype="5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  <p:bldP spid="48" grpId="0" animBg="1"/>
      <p:bldP spid="48" grpId="1" animBg="1"/>
      <p:bldP spid="79" grpId="0" animBg="1"/>
      <p:bldP spid="79" grpId="1" animBg="1"/>
      <p:bldP spid="81" grpId="0" animBg="1"/>
      <p:bldP spid="81" grpId="1" animBg="1"/>
      <p:bldP spid="90" grpId="0" animBg="1"/>
      <p:bldP spid="9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5940152" y="3615464"/>
            <a:ext cx="1023272" cy="8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491880" y="3615464"/>
            <a:ext cx="1023272" cy="8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716016" y="3615464"/>
            <a:ext cx="1023272" cy="8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9"/>
          <p:cNvGrpSpPr/>
          <p:nvPr/>
        </p:nvGrpSpPr>
        <p:grpSpPr>
          <a:xfrm>
            <a:off x="5940152" y="3609786"/>
            <a:ext cx="1080120" cy="836433"/>
            <a:chOff x="1835696" y="908720"/>
            <a:chExt cx="1440160" cy="1196473"/>
          </a:xfrm>
        </p:grpSpPr>
        <p:sp>
          <p:nvSpPr>
            <p:cNvPr id="41" name="Овал 4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87796"/>
            <a:ext cx="1030102" cy="10301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 функция.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значение функции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64502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725144"/>
            <a:ext cx="720080" cy="648072"/>
          </a:xfrm>
          <a:prstGeom prst="rect">
            <a:avLst/>
          </a:prstGeom>
          <a:solidFill>
            <a:srgbClr val="528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3573016"/>
            <a:ext cx="1136968" cy="97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3573016"/>
            <a:ext cx="1136968" cy="9728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72400" y="170080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3573016"/>
            <a:ext cx="1136968" cy="97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31"/>
          <p:cNvGrpSpPr/>
          <p:nvPr/>
        </p:nvGrpSpPr>
        <p:grpSpPr>
          <a:xfrm>
            <a:off x="1403648" y="1340768"/>
            <a:ext cx="5732785" cy="2160240"/>
            <a:chOff x="827584" y="4509120"/>
            <a:chExt cx="5732785" cy="21602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27584" y="4509120"/>
              <a:ext cx="5688632" cy="21602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1" name="Object 1"/>
            <p:cNvGraphicFramePr>
              <a:graphicFrameLocks noChangeAspect="1"/>
            </p:cNvGraphicFramePr>
            <p:nvPr/>
          </p:nvGraphicFramePr>
          <p:xfrm>
            <a:off x="899592" y="4509120"/>
            <a:ext cx="5660777" cy="215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4" imgW="45720000" imgH="17678400" progId="Equation.3">
                    <p:embed/>
                  </p:oleObj>
                </mc:Choice>
                <mc:Fallback>
                  <p:oleObj name="Формула" r:id="rId4" imgW="45720000" imgH="176784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99592" y="4509120"/>
                          <a:ext cx="5660777" cy="21558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33"/>
          <p:cNvGrpSpPr/>
          <p:nvPr/>
        </p:nvGrpSpPr>
        <p:grpSpPr>
          <a:xfrm>
            <a:off x="1475656" y="3573016"/>
            <a:ext cx="1250665" cy="972874"/>
            <a:chOff x="1187624" y="4221088"/>
            <a:chExt cx="1584176" cy="12241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87624" y="4221088"/>
              <a:ext cx="158417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1"/>
            <p:cNvGraphicFramePr>
              <a:graphicFrameLocks noChangeAspect="1"/>
            </p:cNvGraphicFramePr>
            <p:nvPr/>
          </p:nvGraphicFramePr>
          <p:xfrm>
            <a:off x="1431846" y="4535257"/>
            <a:ext cx="1154219" cy="633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6" imgW="10363200" imgH="5181600" progId="Equation.3">
                    <p:embed/>
                  </p:oleObj>
                </mc:Choice>
                <mc:Fallback>
                  <p:oleObj name="Формула" r:id="rId6" imgW="10363200" imgH="51816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31846" y="4535257"/>
                          <a:ext cx="1154219" cy="6332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5868144" y="3573016"/>
            <a:ext cx="1136968" cy="9728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43"/>
          <p:cNvGrpSpPr/>
          <p:nvPr/>
        </p:nvGrpSpPr>
        <p:grpSpPr>
          <a:xfrm>
            <a:off x="4716016" y="3609786"/>
            <a:ext cx="1080120" cy="836433"/>
            <a:chOff x="1835696" y="908720"/>
            <a:chExt cx="1440160" cy="1196473"/>
          </a:xfrm>
        </p:grpSpPr>
        <p:sp>
          <p:nvSpPr>
            <p:cNvPr id="45" name="Овал 44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47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48" name="Прямоугольник 47"/>
          <p:cNvSpPr/>
          <p:nvPr/>
        </p:nvSpPr>
        <p:spPr>
          <a:xfrm>
            <a:off x="4644008" y="3573016"/>
            <a:ext cx="1136968" cy="97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44008" y="3573016"/>
            <a:ext cx="1136968" cy="9728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40152" y="4695584"/>
            <a:ext cx="1023272" cy="8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716016" y="4680804"/>
            <a:ext cx="1023272" cy="8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491880" y="4695584"/>
            <a:ext cx="1023272" cy="85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39"/>
          <p:cNvGrpSpPr/>
          <p:nvPr/>
        </p:nvGrpSpPr>
        <p:grpSpPr>
          <a:xfrm>
            <a:off x="5940152" y="4689906"/>
            <a:ext cx="1080120" cy="836433"/>
            <a:chOff x="1835696" y="908720"/>
            <a:chExt cx="1440160" cy="1196473"/>
          </a:xfrm>
        </p:grpSpPr>
        <p:sp>
          <p:nvSpPr>
            <p:cNvPr id="75" name="Овал 74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77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78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53136"/>
            <a:ext cx="1030102" cy="1030102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4644008" y="4638356"/>
            <a:ext cx="1136968" cy="97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644008" y="4653136"/>
            <a:ext cx="1136968" cy="9728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68144" y="4653136"/>
            <a:ext cx="1136968" cy="97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33"/>
          <p:cNvGrpSpPr/>
          <p:nvPr/>
        </p:nvGrpSpPr>
        <p:grpSpPr>
          <a:xfrm>
            <a:off x="1475656" y="4653136"/>
            <a:ext cx="1250665" cy="972874"/>
            <a:chOff x="1187624" y="4221088"/>
            <a:chExt cx="1584176" cy="1224136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187624" y="4221088"/>
              <a:ext cx="1584176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1"/>
            <p:cNvGraphicFramePr>
              <a:graphicFrameLocks noChangeAspect="1"/>
            </p:cNvGraphicFramePr>
            <p:nvPr/>
          </p:nvGraphicFramePr>
          <p:xfrm>
            <a:off x="1262936" y="4534477"/>
            <a:ext cx="1494049" cy="633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8" imgW="13411200" imgH="5181600" progId="Equation.3">
                    <p:embed/>
                  </p:oleObj>
                </mc:Choice>
                <mc:Fallback>
                  <p:oleObj name="Формула" r:id="rId8" imgW="13411200" imgH="51816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62936" y="4534477"/>
                          <a:ext cx="1494049" cy="6332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Прямоугольник 84"/>
          <p:cNvSpPr/>
          <p:nvPr/>
        </p:nvSpPr>
        <p:spPr>
          <a:xfrm>
            <a:off x="5868144" y="4653136"/>
            <a:ext cx="1136968" cy="9728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43"/>
          <p:cNvGrpSpPr/>
          <p:nvPr/>
        </p:nvGrpSpPr>
        <p:grpSpPr>
          <a:xfrm>
            <a:off x="3491880" y="4689906"/>
            <a:ext cx="1080120" cy="836433"/>
            <a:chOff x="1835696" y="908720"/>
            <a:chExt cx="1440160" cy="1196473"/>
          </a:xfrm>
        </p:grpSpPr>
        <p:sp>
          <p:nvSpPr>
            <p:cNvPr id="87" name="Овал 86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89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90" name="Прямоугольник 89"/>
          <p:cNvSpPr/>
          <p:nvPr/>
        </p:nvSpPr>
        <p:spPr>
          <a:xfrm>
            <a:off x="3419872" y="4653136"/>
            <a:ext cx="1136968" cy="9728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419872" y="4653136"/>
            <a:ext cx="1136968" cy="9728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домой 53">
            <a:hlinkClick r:id="rId10" action="ppaction://hlinksldjump" highlightClick="1"/>
          </p:cNvPr>
          <p:cNvSpPr/>
          <p:nvPr/>
        </p:nvSpPr>
        <p:spPr>
          <a:xfrm>
            <a:off x="1763688" y="630932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5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9" presetClass="entr" presetSubtype="5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4" grpId="0" animBg="1"/>
      <p:bldP spid="24" grpId="1" animBg="1"/>
      <p:bldP spid="48" grpId="0" animBg="1"/>
      <p:bldP spid="48" grpId="1" animBg="1"/>
      <p:bldP spid="79" grpId="0" animBg="1"/>
      <p:bldP spid="79" grpId="1" animBg="1"/>
      <p:bldP spid="81" grpId="0" animBg="1"/>
      <p:bldP spid="81" grpId="1" animBg="1"/>
      <p:bldP spid="90" grpId="0" animBg="1"/>
      <p:bldP spid="9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1369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изображён график функции, определённой на промежутке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3,5; 5]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Найдите: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3563888" y="1340768"/>
            <a:ext cx="5400600" cy="3600400"/>
            <a:chOff x="2051720" y="1700808"/>
            <a:chExt cx="5184576" cy="33843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051720" y="1700808"/>
              <a:ext cx="5184576" cy="3384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123728" y="1772816"/>
              <a:ext cx="5038725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6"/>
          <p:cNvGrpSpPr/>
          <p:nvPr/>
        </p:nvGrpSpPr>
        <p:grpSpPr>
          <a:xfrm>
            <a:off x="2195736" y="1412776"/>
            <a:ext cx="936104" cy="648072"/>
            <a:chOff x="2987826" y="2492896"/>
            <a:chExt cx="1005446" cy="64807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987826" y="2492896"/>
              <a:ext cx="1005446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3297194" y="2528092"/>
            <a:ext cx="386710" cy="60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3048000" imgH="4267200" progId="Equation.3">
                    <p:embed/>
                  </p:oleObj>
                </mc:Choice>
                <mc:Fallback>
                  <p:oleObj name="Формула" r:id="rId2" imgW="3048000" imgH="42672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97194" y="2528092"/>
                          <a:ext cx="386710" cy="6051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9"/>
          <p:cNvGrpSpPr/>
          <p:nvPr/>
        </p:nvGrpSpPr>
        <p:grpSpPr>
          <a:xfrm>
            <a:off x="251520" y="1412776"/>
            <a:ext cx="1872209" cy="658813"/>
            <a:chOff x="2987824" y="2578000"/>
            <a:chExt cx="2010891" cy="77859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987824" y="2578000"/>
              <a:ext cx="2010891" cy="765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2987825" y="2578000"/>
            <a:ext cx="1925050" cy="778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4" imgW="15849600" imgH="5181600" progId="Equation.3">
                    <p:embed/>
                  </p:oleObj>
                </mc:Choice>
                <mc:Fallback>
                  <p:oleObj name="Формула" r:id="rId4" imgW="15849600" imgH="51816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87825" y="2578000"/>
                          <a:ext cx="1925050" cy="7785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Прямоугольник 15"/>
          <p:cNvSpPr/>
          <p:nvPr/>
        </p:nvSpPr>
        <p:spPr>
          <a:xfrm>
            <a:off x="251520" y="1412776"/>
            <a:ext cx="1872208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28384" y="155679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6"/>
          <p:cNvGrpSpPr/>
          <p:nvPr/>
        </p:nvGrpSpPr>
        <p:grpSpPr>
          <a:xfrm>
            <a:off x="2195736" y="2125663"/>
            <a:ext cx="936104" cy="692150"/>
            <a:chOff x="2987826" y="2485703"/>
            <a:chExt cx="1005446" cy="69215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987826" y="2492896"/>
              <a:ext cx="1005446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3181967" y="2485703"/>
            <a:ext cx="617244" cy="69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6" imgW="4876800" imgH="4876800" progId="Equation.3">
                    <p:embed/>
                  </p:oleObj>
                </mc:Choice>
                <mc:Fallback>
                  <p:oleObj name="Формула" r:id="rId6" imgW="4876800" imgH="48768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81967" y="2485703"/>
                          <a:ext cx="617244" cy="6921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Группа 9"/>
          <p:cNvGrpSpPr/>
          <p:nvPr/>
        </p:nvGrpSpPr>
        <p:grpSpPr>
          <a:xfrm>
            <a:off x="251520" y="2132857"/>
            <a:ext cx="1872209" cy="659557"/>
            <a:chOff x="2987824" y="2578000"/>
            <a:chExt cx="2010891" cy="77947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987824" y="2578000"/>
              <a:ext cx="2010891" cy="765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2"/>
            <p:cNvGraphicFramePr>
              <a:graphicFrameLocks noChangeAspect="1"/>
            </p:cNvGraphicFramePr>
            <p:nvPr/>
          </p:nvGraphicFramePr>
          <p:xfrm>
            <a:off x="3154177" y="2578879"/>
            <a:ext cx="1590852" cy="778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8" imgW="13106400" imgH="5181600" progId="Equation.3">
                    <p:embed/>
                  </p:oleObj>
                </mc:Choice>
                <mc:Fallback>
                  <p:oleObj name="Формула" r:id="rId8" imgW="13106400" imgH="51816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54177" y="2578879"/>
                          <a:ext cx="1590852" cy="7785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Прямоугольник 53"/>
          <p:cNvSpPr/>
          <p:nvPr/>
        </p:nvSpPr>
        <p:spPr>
          <a:xfrm>
            <a:off x="251520" y="2132856"/>
            <a:ext cx="1872208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6"/>
          <p:cNvGrpSpPr/>
          <p:nvPr/>
        </p:nvGrpSpPr>
        <p:grpSpPr>
          <a:xfrm>
            <a:off x="2195736" y="2852738"/>
            <a:ext cx="936104" cy="692150"/>
            <a:chOff x="2987826" y="2485505"/>
            <a:chExt cx="1005446" cy="69215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2987826" y="2492896"/>
              <a:ext cx="1005446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3144455" y="2485505"/>
            <a:ext cx="693973" cy="69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Формула" r:id="rId10" imgW="5486400" imgH="4876800" progId="Equation.3">
                    <p:embed/>
                  </p:oleObj>
                </mc:Choice>
                <mc:Fallback>
                  <p:oleObj name="Формула" r:id="rId10" imgW="5486400" imgH="4876800" progId="Equation.3">
                    <p:embed/>
                    <p:pic>
                      <p:nvPicPr>
                        <p:cNvPr id="0" name="Изображение 51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44455" y="2485505"/>
                          <a:ext cx="693973" cy="6921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7" name="Группа 9"/>
          <p:cNvGrpSpPr/>
          <p:nvPr/>
        </p:nvGrpSpPr>
        <p:grpSpPr>
          <a:xfrm>
            <a:off x="251520" y="2860129"/>
            <a:ext cx="1872209" cy="659358"/>
            <a:chOff x="2987824" y="2578000"/>
            <a:chExt cx="2010891" cy="779242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2987824" y="2578000"/>
              <a:ext cx="2010891" cy="765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9" name="Object 2"/>
            <p:cNvGraphicFramePr>
              <a:graphicFrameLocks noChangeAspect="1"/>
            </p:cNvGraphicFramePr>
            <p:nvPr/>
          </p:nvGraphicFramePr>
          <p:xfrm>
            <a:off x="2988783" y="2578644"/>
            <a:ext cx="1923344" cy="778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Формула" r:id="rId12" imgW="15849600" imgH="5181600" progId="Equation.3">
                    <p:embed/>
                  </p:oleObj>
                </mc:Choice>
                <mc:Fallback>
                  <p:oleObj name="Формула" r:id="rId12" imgW="15849600" imgH="5181600" progId="Equation.3">
                    <p:embed/>
                    <p:pic>
                      <p:nvPicPr>
                        <p:cNvPr id="0" name="Изображение 51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988783" y="2578644"/>
                          <a:ext cx="1923344" cy="7785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Прямоугольник 79"/>
          <p:cNvSpPr/>
          <p:nvPr/>
        </p:nvSpPr>
        <p:spPr>
          <a:xfrm>
            <a:off x="251520" y="2852936"/>
            <a:ext cx="1872208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Группа 6"/>
          <p:cNvGrpSpPr/>
          <p:nvPr/>
        </p:nvGrpSpPr>
        <p:grpSpPr>
          <a:xfrm>
            <a:off x="2195736" y="3573016"/>
            <a:ext cx="936104" cy="648072"/>
            <a:chOff x="2987826" y="2492896"/>
            <a:chExt cx="1005446" cy="648072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2987826" y="2492896"/>
              <a:ext cx="1005446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2"/>
            <p:cNvGraphicFramePr>
              <a:graphicFrameLocks noChangeAspect="1"/>
            </p:cNvGraphicFramePr>
            <p:nvPr/>
          </p:nvGraphicFramePr>
          <p:xfrm>
            <a:off x="3297914" y="2550493"/>
            <a:ext cx="387056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Формула" r:id="rId14" imgW="3048000" imgH="3962400" progId="Equation.3">
                    <p:embed/>
                  </p:oleObj>
                </mc:Choice>
                <mc:Fallback>
                  <p:oleObj name="Формула" r:id="rId14" imgW="3048000" imgH="3962400" progId="Equation.3">
                    <p:embed/>
                    <p:pic>
                      <p:nvPicPr>
                        <p:cNvPr id="0" name="Изображение 51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297914" y="2550493"/>
                          <a:ext cx="387056" cy="5619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Группа 9"/>
          <p:cNvGrpSpPr/>
          <p:nvPr/>
        </p:nvGrpSpPr>
        <p:grpSpPr>
          <a:xfrm>
            <a:off x="251520" y="3573016"/>
            <a:ext cx="1872209" cy="659259"/>
            <a:chOff x="2987824" y="2578000"/>
            <a:chExt cx="2010891" cy="779125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2987824" y="2578000"/>
              <a:ext cx="2010891" cy="765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2"/>
            <p:cNvGraphicFramePr>
              <a:graphicFrameLocks noChangeAspect="1"/>
            </p:cNvGraphicFramePr>
            <p:nvPr/>
          </p:nvGraphicFramePr>
          <p:xfrm>
            <a:off x="3302520" y="2578528"/>
            <a:ext cx="1294165" cy="778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Формула" r:id="rId16" imgW="10668000" imgH="5181600" progId="Equation.3">
                    <p:embed/>
                  </p:oleObj>
                </mc:Choice>
                <mc:Fallback>
                  <p:oleObj name="Формула" r:id="rId16" imgW="10668000" imgH="5181600" progId="Equation.3">
                    <p:embed/>
                    <p:pic>
                      <p:nvPicPr>
                        <p:cNvPr id="0" name="Изображение 51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302520" y="2578528"/>
                          <a:ext cx="1294165" cy="7785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" name="Прямоугольник 101"/>
          <p:cNvSpPr/>
          <p:nvPr/>
        </p:nvSpPr>
        <p:spPr>
          <a:xfrm>
            <a:off x="251520" y="3573016"/>
            <a:ext cx="1872208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" name="Группа 6"/>
          <p:cNvGrpSpPr/>
          <p:nvPr/>
        </p:nvGrpSpPr>
        <p:grpSpPr>
          <a:xfrm>
            <a:off x="2195736" y="4287838"/>
            <a:ext cx="936104" cy="690562"/>
            <a:chOff x="2987826" y="2487638"/>
            <a:chExt cx="1005446" cy="690562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2987826" y="2492896"/>
              <a:ext cx="1005446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5" name="Object 2"/>
            <p:cNvGraphicFramePr>
              <a:graphicFrameLocks noChangeAspect="1"/>
            </p:cNvGraphicFramePr>
            <p:nvPr/>
          </p:nvGraphicFramePr>
          <p:xfrm>
            <a:off x="3181967" y="2487638"/>
            <a:ext cx="618949" cy="690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Формула" r:id="rId18" imgW="4876800" imgH="4876800" progId="Equation.3">
                    <p:embed/>
                  </p:oleObj>
                </mc:Choice>
                <mc:Fallback>
                  <p:oleObj name="Формула" r:id="rId18" imgW="4876800" imgH="4876800" progId="Equation.3">
                    <p:embed/>
                    <p:pic>
                      <p:nvPicPr>
                        <p:cNvPr id="0" name="Изображение 51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181967" y="2487638"/>
                          <a:ext cx="618949" cy="6905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Группа 9"/>
          <p:cNvGrpSpPr/>
          <p:nvPr/>
        </p:nvGrpSpPr>
        <p:grpSpPr>
          <a:xfrm>
            <a:off x="251520" y="4293097"/>
            <a:ext cx="1872209" cy="659905"/>
            <a:chOff x="2987824" y="2578000"/>
            <a:chExt cx="2010891" cy="779888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2987824" y="2578000"/>
              <a:ext cx="2010891" cy="765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8" name="Object 2"/>
            <p:cNvGraphicFramePr>
              <a:graphicFrameLocks noChangeAspect="1"/>
            </p:cNvGraphicFramePr>
            <p:nvPr/>
          </p:nvGraphicFramePr>
          <p:xfrm>
            <a:off x="3154177" y="2579291"/>
            <a:ext cx="1590852" cy="778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Формула" r:id="rId20" imgW="13106400" imgH="5181600" progId="Equation.3">
                    <p:embed/>
                  </p:oleObj>
                </mc:Choice>
                <mc:Fallback>
                  <p:oleObj name="Формула" r:id="rId20" imgW="13106400" imgH="5181600" progId="Equation.3">
                    <p:embed/>
                    <p:pic>
                      <p:nvPicPr>
                        <p:cNvPr id="0" name="Изображение 51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154177" y="2579291"/>
                          <a:ext cx="1590852" cy="7785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" name="Прямоугольник 108"/>
          <p:cNvSpPr/>
          <p:nvPr/>
        </p:nvSpPr>
        <p:spPr>
          <a:xfrm>
            <a:off x="251520" y="4293096"/>
            <a:ext cx="1872208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Группа 6"/>
          <p:cNvGrpSpPr/>
          <p:nvPr/>
        </p:nvGrpSpPr>
        <p:grpSpPr>
          <a:xfrm>
            <a:off x="2195736" y="5013325"/>
            <a:ext cx="936104" cy="690563"/>
            <a:chOff x="2987826" y="2487787"/>
            <a:chExt cx="1005446" cy="690563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2987826" y="2492896"/>
              <a:ext cx="1005446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2" name="Object 2"/>
            <p:cNvGraphicFramePr>
              <a:graphicFrameLocks noChangeAspect="1"/>
            </p:cNvGraphicFramePr>
            <p:nvPr/>
          </p:nvGraphicFramePr>
          <p:xfrm>
            <a:off x="3008048" y="2487787"/>
            <a:ext cx="966788" cy="690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Формула" r:id="rId22" imgW="7620000" imgH="4876800" progId="Equation.3">
                    <p:embed/>
                  </p:oleObj>
                </mc:Choice>
                <mc:Fallback>
                  <p:oleObj name="Формула" r:id="rId22" imgW="7620000" imgH="4876800" progId="Equation.3">
                    <p:embed/>
                    <p:pic>
                      <p:nvPicPr>
                        <p:cNvPr id="0" name="Изображение 51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008048" y="2487787"/>
                          <a:ext cx="966788" cy="6905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" name="Группа 9"/>
          <p:cNvGrpSpPr/>
          <p:nvPr/>
        </p:nvGrpSpPr>
        <p:grpSpPr>
          <a:xfrm>
            <a:off x="251520" y="5018434"/>
            <a:ext cx="1872209" cy="660052"/>
            <a:chOff x="2987824" y="2578000"/>
            <a:chExt cx="2010891" cy="780062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2987824" y="2578000"/>
              <a:ext cx="2010891" cy="765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5" name="Object 2"/>
            <p:cNvGraphicFramePr>
              <a:graphicFrameLocks noChangeAspect="1"/>
            </p:cNvGraphicFramePr>
            <p:nvPr/>
          </p:nvGraphicFramePr>
          <p:xfrm>
            <a:off x="3319571" y="2579465"/>
            <a:ext cx="1258358" cy="778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Формула" r:id="rId24" imgW="10363200" imgH="5181600" progId="Equation.3">
                    <p:embed/>
                  </p:oleObj>
                </mc:Choice>
                <mc:Fallback>
                  <p:oleObj name="Формула" r:id="rId24" imgW="10363200" imgH="5181600" progId="Equation.3">
                    <p:embed/>
                    <p:pic>
                      <p:nvPicPr>
                        <p:cNvPr id="0" name="Изображение 51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319571" y="2579465"/>
                          <a:ext cx="1258358" cy="7785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6" name="Прямоугольник 115"/>
          <p:cNvSpPr/>
          <p:nvPr/>
        </p:nvSpPr>
        <p:spPr>
          <a:xfrm>
            <a:off x="251520" y="5013176"/>
            <a:ext cx="1872208" cy="6480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1369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изображён график функции, определённой на промежутке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3,5; 5]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Найдите: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8" y="1340768"/>
            <a:ext cx="5400600" cy="3600400"/>
            <a:chOff x="2051720" y="1700808"/>
            <a:chExt cx="5184576" cy="33843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051720" y="1700808"/>
              <a:ext cx="5184576" cy="3384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123728" y="1772816"/>
              <a:ext cx="5038725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2483768" y="1556792"/>
            <a:ext cx="1512168" cy="720080"/>
            <a:chOff x="2987826" y="2492896"/>
            <a:chExt cx="1624182" cy="7200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987826" y="2492896"/>
              <a:ext cx="1624182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2987827" y="2564904"/>
            <a:ext cx="1566176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2" imgW="13106400" imgH="4876800" progId="Equation.3">
                    <p:embed/>
                  </p:oleObj>
                </mc:Choice>
                <mc:Fallback>
                  <p:oleObj name="Формула" r:id="rId2" imgW="13106400" imgH="48768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87827" y="2564904"/>
                          <a:ext cx="1566176" cy="6480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9"/>
          <p:cNvGrpSpPr/>
          <p:nvPr/>
        </p:nvGrpSpPr>
        <p:grpSpPr>
          <a:xfrm>
            <a:off x="251519" y="1556791"/>
            <a:ext cx="2160239" cy="730821"/>
            <a:chOff x="2987824" y="2492896"/>
            <a:chExt cx="2320257" cy="86369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987824" y="2492896"/>
              <a:ext cx="2320257" cy="8510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3065167" y="2577998"/>
            <a:ext cx="2184224" cy="778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4" imgW="17983200" imgH="5181600" progId="Equation.3">
                    <p:embed/>
                  </p:oleObj>
                </mc:Choice>
                <mc:Fallback>
                  <p:oleObj name="Формула" r:id="rId4" imgW="17983200" imgH="51816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65167" y="2577998"/>
                          <a:ext cx="2184224" cy="7785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Прямоугольник 15"/>
          <p:cNvSpPr/>
          <p:nvPr/>
        </p:nvSpPr>
        <p:spPr>
          <a:xfrm>
            <a:off x="251520" y="1556792"/>
            <a:ext cx="216024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28384" y="1556792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омой 52">
            <a:hlinkClick r:id="rId6" action="ppaction://hlinksldjump" highlightClick="1"/>
          </p:cNvPr>
          <p:cNvSpPr/>
          <p:nvPr/>
        </p:nvSpPr>
        <p:spPr>
          <a:xfrm>
            <a:off x="1763688" y="630932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2483768" y="2420888"/>
            <a:ext cx="1512168" cy="720080"/>
            <a:chOff x="2987826" y="2492896"/>
            <a:chExt cx="1624182" cy="72008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987826" y="2492896"/>
              <a:ext cx="1624182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>
            <a:off x="3152235" y="2604071"/>
            <a:ext cx="1237898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7" imgW="10363200" imgH="4267200" progId="Equation.3">
                    <p:embed/>
                  </p:oleObj>
                </mc:Choice>
                <mc:Fallback>
                  <p:oleObj name="Формула" r:id="rId7" imgW="10363200" imgH="42672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52235" y="2604071"/>
                          <a:ext cx="1237898" cy="5683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Группа 56"/>
          <p:cNvGrpSpPr/>
          <p:nvPr/>
        </p:nvGrpSpPr>
        <p:grpSpPr>
          <a:xfrm>
            <a:off x="251519" y="2420886"/>
            <a:ext cx="2160239" cy="730301"/>
            <a:chOff x="2987824" y="2492896"/>
            <a:chExt cx="2320257" cy="863084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2987824" y="2492896"/>
              <a:ext cx="2320257" cy="8510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3362199" y="2577382"/>
            <a:ext cx="1590852" cy="778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9" imgW="13106400" imgH="5181600" progId="Equation.3">
                    <p:embed/>
                  </p:oleObj>
                </mc:Choice>
                <mc:Fallback>
                  <p:oleObj name="Формула" r:id="rId9" imgW="13106400" imgH="51816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62199" y="2577382"/>
                          <a:ext cx="1590852" cy="7785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Прямоугольник 59"/>
          <p:cNvSpPr/>
          <p:nvPr/>
        </p:nvSpPr>
        <p:spPr>
          <a:xfrm>
            <a:off x="251520" y="2420888"/>
            <a:ext cx="216024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483768" y="4509120"/>
            <a:ext cx="1512168" cy="720080"/>
            <a:chOff x="2987826" y="2492896"/>
            <a:chExt cx="1624182" cy="72008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2987826" y="2492896"/>
              <a:ext cx="1624182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2"/>
            <p:cNvGraphicFramePr>
              <a:graphicFrameLocks noChangeAspect="1"/>
            </p:cNvGraphicFramePr>
            <p:nvPr/>
          </p:nvGraphicFramePr>
          <p:xfrm>
            <a:off x="3152235" y="2604071"/>
            <a:ext cx="1237898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1" imgW="10363200" imgH="4267200" progId="Equation.3">
                    <p:embed/>
                  </p:oleObj>
                </mc:Choice>
                <mc:Fallback>
                  <p:oleObj name="Формула" r:id="rId11" imgW="10363200" imgH="42672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52235" y="2604071"/>
                          <a:ext cx="1237898" cy="5683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" name="Группа 63"/>
          <p:cNvGrpSpPr/>
          <p:nvPr/>
        </p:nvGrpSpPr>
        <p:grpSpPr>
          <a:xfrm>
            <a:off x="251519" y="4509118"/>
            <a:ext cx="2160239" cy="730004"/>
            <a:chOff x="2987824" y="2492896"/>
            <a:chExt cx="2320257" cy="862733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2987824" y="2492896"/>
              <a:ext cx="2320257" cy="8510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3234318" y="2577032"/>
            <a:ext cx="1848321" cy="778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13" imgW="15240000" imgH="5181600" progId="Equation.3">
                    <p:embed/>
                  </p:oleObj>
                </mc:Choice>
                <mc:Fallback>
                  <p:oleObj name="Формула" r:id="rId13" imgW="15240000" imgH="5181600" progId="Equation.3">
                    <p:embed/>
                    <p:pic>
                      <p:nvPicPr>
                        <p:cNvPr id="0" name="Изображение 61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234318" y="2577032"/>
                          <a:ext cx="1848321" cy="7785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Прямоугольник 66"/>
          <p:cNvSpPr/>
          <p:nvPr/>
        </p:nvSpPr>
        <p:spPr>
          <a:xfrm>
            <a:off x="251520" y="4509120"/>
            <a:ext cx="216024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067944" y="4509120"/>
            <a:ext cx="1512168" cy="720477"/>
            <a:chOff x="2987826" y="2492896"/>
            <a:chExt cx="1624182" cy="720477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2987826" y="2492896"/>
              <a:ext cx="1624182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" name="Object 2"/>
            <p:cNvGraphicFramePr>
              <a:graphicFrameLocks noChangeAspect="1"/>
            </p:cNvGraphicFramePr>
            <p:nvPr/>
          </p:nvGraphicFramePr>
          <p:xfrm>
            <a:off x="3116587" y="2562498"/>
            <a:ext cx="1311218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Формула" r:id="rId15" imgW="10972800" imgH="4876800" progId="Equation.3">
                    <p:embed/>
                  </p:oleObj>
                </mc:Choice>
                <mc:Fallback>
                  <p:oleObj name="Формула" r:id="rId15" imgW="10972800" imgH="4876800" progId="Equation.3">
                    <p:embed/>
                    <p:pic>
                      <p:nvPicPr>
                        <p:cNvPr id="0" name="Изображение 61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116587" y="2562498"/>
                          <a:ext cx="1311218" cy="650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Группа 80"/>
          <p:cNvGrpSpPr/>
          <p:nvPr/>
        </p:nvGrpSpPr>
        <p:grpSpPr>
          <a:xfrm>
            <a:off x="2483768" y="5373216"/>
            <a:ext cx="1512168" cy="720080"/>
            <a:chOff x="2987826" y="2492896"/>
            <a:chExt cx="1624182" cy="720080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2987826" y="2492896"/>
              <a:ext cx="1624182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3297167" y="2604493"/>
            <a:ext cx="946328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Формула" r:id="rId17" imgW="7924800" imgH="4267200" progId="Equation.3">
                    <p:embed/>
                  </p:oleObj>
                </mc:Choice>
                <mc:Fallback>
                  <p:oleObj name="Формула" r:id="rId17" imgW="7924800" imgH="4267200" progId="Equation.3">
                    <p:embed/>
                    <p:pic>
                      <p:nvPicPr>
                        <p:cNvPr id="0" name="Изображение 61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297167" y="2604493"/>
                          <a:ext cx="946328" cy="5683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4" name="Группа 83"/>
          <p:cNvGrpSpPr/>
          <p:nvPr/>
        </p:nvGrpSpPr>
        <p:grpSpPr>
          <a:xfrm>
            <a:off x="251519" y="5373214"/>
            <a:ext cx="2160239" cy="730724"/>
            <a:chOff x="2987824" y="2492896"/>
            <a:chExt cx="2320257" cy="863584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2987824" y="2492896"/>
              <a:ext cx="2320257" cy="8510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2"/>
            <p:cNvGraphicFramePr>
              <a:graphicFrameLocks noChangeAspect="1"/>
            </p:cNvGraphicFramePr>
            <p:nvPr/>
          </p:nvGraphicFramePr>
          <p:xfrm>
            <a:off x="3363905" y="2577882"/>
            <a:ext cx="1589146" cy="778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Формула" r:id="rId19" imgW="13106400" imgH="5181600" progId="Equation.3">
                    <p:embed/>
                  </p:oleObj>
                </mc:Choice>
                <mc:Fallback>
                  <p:oleObj name="Формула" r:id="rId19" imgW="13106400" imgH="5181600" progId="Equation.3">
                    <p:embed/>
                    <p:pic>
                      <p:nvPicPr>
                        <p:cNvPr id="0" name="Изображение 61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363905" y="2577882"/>
                          <a:ext cx="1589146" cy="7785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Прямоугольник 86"/>
          <p:cNvSpPr/>
          <p:nvPr/>
        </p:nvSpPr>
        <p:spPr>
          <a:xfrm>
            <a:off x="251520" y="5373216"/>
            <a:ext cx="216024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4067944" y="5373216"/>
            <a:ext cx="1512168" cy="721197"/>
            <a:chOff x="2987826" y="2492896"/>
            <a:chExt cx="1624182" cy="721197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2987826" y="2492896"/>
              <a:ext cx="1624182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2990410" y="2563218"/>
            <a:ext cx="1565276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Формула" r:id="rId21" imgW="13106400" imgH="4876800" progId="Equation.3">
                    <p:embed/>
                  </p:oleObj>
                </mc:Choice>
                <mc:Fallback>
                  <p:oleObj name="Формула" r:id="rId21" imgW="13106400" imgH="4876800" progId="Equation.3">
                    <p:embed/>
                    <p:pic>
                      <p:nvPicPr>
                        <p:cNvPr id="0" name="Изображение 61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990410" y="2563218"/>
                          <a:ext cx="1565276" cy="650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" name="Группа 91"/>
          <p:cNvGrpSpPr/>
          <p:nvPr/>
        </p:nvGrpSpPr>
        <p:grpSpPr>
          <a:xfrm>
            <a:off x="5652120" y="5373216"/>
            <a:ext cx="1512168" cy="720080"/>
            <a:chOff x="2987826" y="2492896"/>
            <a:chExt cx="1624182" cy="72008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2987826" y="2492896"/>
              <a:ext cx="1624182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3263385" y="2602905"/>
            <a:ext cx="1019646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Формула" r:id="rId23" imgW="8534400" imgH="4267200" progId="Equation.3">
                    <p:embed/>
                  </p:oleObj>
                </mc:Choice>
                <mc:Fallback>
                  <p:oleObj name="Формула" r:id="rId23" imgW="8534400" imgH="4267200" progId="Equation.3">
                    <p:embed/>
                    <p:pic>
                      <p:nvPicPr>
                        <p:cNvPr id="0" name="Изображение 61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263385" y="2602905"/>
                          <a:ext cx="1019646" cy="5699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764704"/>
            <a:ext cx="648072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область определения функции: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91880" y="1844824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+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1880" y="1844824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55776" y="1844824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491880" y="2996952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6 ) U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91880" y="2996952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55776" y="3068960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491880" y="4149080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91880" y="4149080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55776" y="4221088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Object 2"/>
          <p:cNvGraphicFramePr>
            <a:graphicFrameLocks noChangeAspect="1"/>
          </p:cNvGraphicFramePr>
          <p:nvPr/>
        </p:nvGraphicFramePr>
        <p:xfrm>
          <a:off x="4067944" y="2132856"/>
          <a:ext cx="229616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1" imgW="21640800" imgH="5181600" progId="Equation.3">
                  <p:embed/>
                </p:oleObj>
              </mc:Choice>
              <mc:Fallback>
                <p:oleObj name="Формула" r:id="rId1" imgW="21640800" imgH="51816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67944" y="2132856"/>
                        <a:ext cx="2296160" cy="555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4283968" y="2996952"/>
          <a:ext cx="18796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3" imgW="18897600" imgH="9448800" progId="Equation.3">
                  <p:embed/>
                </p:oleObj>
              </mc:Choice>
              <mc:Fallback>
                <p:oleObj name="Формула" r:id="rId3" imgW="18897600" imgH="9448800" progId="Equation.3">
                  <p:embed/>
                  <p:pic>
                    <p:nvPicPr>
                      <p:cNvPr id="0" name="Изображение 716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968" y="2996952"/>
                        <a:ext cx="1879600" cy="1012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4139952" y="4149080"/>
          <a:ext cx="21685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5" imgW="20421600" imgH="9448800" progId="Equation.3">
                  <p:embed/>
                </p:oleObj>
              </mc:Choice>
              <mc:Fallback>
                <p:oleObj name="Формула" r:id="rId5" imgW="20421600" imgH="9448800" progId="Equation.3">
                  <p:embed/>
                  <p:pic>
                    <p:nvPicPr>
                      <p:cNvPr id="0" name="Изображение 717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952" y="4149080"/>
                        <a:ext cx="2168525" cy="1012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3491880" y="2996952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91880" y="4149080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491880" y="1844824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491880" y="5301208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5 ) U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91880" y="5301208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555776" y="5373216"/>
            <a:ext cx="72008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3"/>
          <p:cNvGraphicFramePr>
            <a:graphicFrameLocks noChangeAspect="1"/>
          </p:cNvGraphicFramePr>
          <p:nvPr/>
        </p:nvGraphicFramePr>
        <p:xfrm>
          <a:off x="4283968" y="5301208"/>
          <a:ext cx="18796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7" imgW="18897600" imgH="9448800" progId="Equation.3">
                  <p:embed/>
                </p:oleObj>
              </mc:Choice>
              <mc:Fallback>
                <p:oleObj name="Формула" r:id="rId7" imgW="18897600" imgH="94488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3968" y="5301208"/>
                        <a:ext cx="1879600" cy="1012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3491880" y="5301208"/>
            <a:ext cx="3456384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73" grpId="0" animBg="1"/>
      <p:bldP spid="73" grpId="1" animBg="1"/>
      <p:bldP spid="74" grpId="0" animBg="1"/>
      <p:bldP spid="7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1707</Words>
  <Application>WPS Presentation</Application>
  <PresentationFormat>Экран (4:3)</PresentationFormat>
  <Paragraphs>438</Paragraphs>
  <Slides>22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85</vt:i4>
      </vt:variant>
      <vt:variant>
        <vt:lpstr>幻灯片标题</vt:lpstr>
      </vt:variant>
      <vt:variant>
        <vt:i4>22</vt:i4>
      </vt:variant>
    </vt:vector>
  </HeadingPairs>
  <TitlesOfParts>
    <vt:vector size="115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GraphCtrl.Document</vt:lpstr>
      <vt:lpstr>Equation.3</vt:lpstr>
      <vt:lpstr>GraphCtrl.Document</vt:lpstr>
      <vt:lpstr>Equation.3</vt:lpstr>
      <vt:lpstr>GraphCtrl.Document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GraphCtrl.Document</vt:lpstr>
      <vt:lpstr>Equation.3</vt:lpstr>
      <vt:lpstr>Equation.3</vt:lpstr>
      <vt:lpstr>Equation.3</vt:lpstr>
      <vt:lpstr>GraphCtrl.Document</vt:lpstr>
      <vt:lpstr>GraphCtrl.Document</vt:lpstr>
      <vt:lpstr>Equation.3</vt:lpstr>
      <vt:lpstr>Equation.3</vt:lpstr>
      <vt:lpstr>GraphCtrl.Document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229</cp:revision>
  <dcterms:created xsi:type="dcterms:W3CDTF">2019-05-24T23:12:00Z</dcterms:created>
  <dcterms:modified xsi:type="dcterms:W3CDTF">2025-02-16T17:09:03Z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F94E0713B3804AB3AED26E40649365F1_12</vt:lpwstr>
  </property>
  <property fmtid="{D5CDD505-2E9C-101B-9397-08002B2CF9AE}" pid="3" name="KSOProductBuildVer">
    <vt:lpwstr>1049-12.2.0.19805</vt:lpwstr>
  </property>
</Properties>
</file>