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8615" y="482"/>
            <a:ext cx="8596495" cy="6642746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738950" y="1714488"/>
            <a:ext cx="857256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2283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endParaRPr lang="en-US" sz="4800" b="1" dirty="0" smtClean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26</cp:revision>
  <dcterms:created xsi:type="dcterms:W3CDTF">2024-07-26T11:39:16Z</dcterms:created>
  <dcterms:modified xsi:type="dcterms:W3CDTF">2024-07-26T11:39:25Z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4D16E760E1144974B0274E3C4A8C3080_12</vt:lpwstr>
  </property>
  <property fmtid="{D5CDD505-2E9C-101B-9397-08002B2CF9AE}" pid="3" name="KSOProductBuildVer">
    <vt:lpwstr>1049-12.2.0.17153</vt:lpwstr>
  </property>
</Properties>
</file>