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5" r:id="rId4"/>
    <p:sldId id="329" r:id="rId5"/>
    <p:sldId id="336" r:id="rId6"/>
    <p:sldId id="330" r:id="rId7"/>
    <p:sldId id="337" r:id="rId8"/>
    <p:sldId id="331" r:id="rId9"/>
    <p:sldId id="338" r:id="rId10"/>
    <p:sldId id="332" r:id="rId11"/>
    <p:sldId id="339" r:id="rId12"/>
    <p:sldId id="333" r:id="rId13"/>
    <p:sldId id="340" r:id="rId14"/>
    <p:sldId id="334" r:id="rId15"/>
    <p:sldId id="341" r:id="rId16"/>
    <p:sldId id="34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50" d="100"/>
          <a:sy n="50" d="100"/>
        </p:scale>
        <p:origin x="662" y="1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60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60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5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4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20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8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8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5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9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98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73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40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1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Стэндфордский университет выпустил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анимационный </a:t>
            </a:r>
            <a:r>
              <a:rPr lang="ru-RU" sz="7200" dirty="0">
                <a:latin typeface="Corbel" panose="020B0503020204020204" pitchFamily="34" charset="0"/>
              </a:rPr>
              <a:t>ролик, в котором коронавирус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стремится </a:t>
            </a:r>
            <a:r>
              <a:rPr lang="ru-RU" sz="7200" dirty="0">
                <a:latin typeface="Corbel" panose="020B0503020204020204" pitchFamily="34" charset="0"/>
              </a:rPr>
              <a:t>заразить Землю, а она пытается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уберечься</a:t>
            </a:r>
            <a:r>
              <a:rPr lang="ru-RU" sz="7200" dirty="0">
                <a:latin typeface="Corbel" panose="020B0503020204020204" pitchFamily="34" charset="0"/>
              </a:rPr>
              <a:t>. На помощь приходят врачи,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которые </a:t>
            </a:r>
            <a:r>
              <a:rPr lang="ru-RU" sz="7200" dirty="0">
                <a:latin typeface="Corbel" panose="020B0503020204020204" pitchFamily="34" charset="0"/>
              </a:rPr>
              <a:t>дают планете огромную АЛЬФУ,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некое </a:t>
            </a:r>
            <a:r>
              <a:rPr lang="ru-RU" sz="7200" dirty="0">
                <a:latin typeface="Corbel" panose="020B0503020204020204" pitchFamily="34" charset="0"/>
              </a:rPr>
              <a:t>подобие щита.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АЛЬФУ.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Маска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4" y="2983701"/>
            <a:ext cx="80962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Какой процесс обязателен для хирургов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 </a:t>
            </a:r>
            <a:r>
              <a:rPr lang="ru-RU" sz="7200" b="1" dirty="0">
                <a:latin typeface="Corbel" panose="020B0503020204020204" pitchFamily="34" charset="0"/>
              </a:rPr>
              <a:t>очень рекомендован как мера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профилактики </a:t>
            </a:r>
            <a:r>
              <a:rPr lang="ru-RU" sz="7200" b="1" dirty="0">
                <a:latin typeface="Corbel" panose="020B0503020204020204" pitchFamily="34" charset="0"/>
              </a:rPr>
              <a:t>от </a:t>
            </a:r>
            <a:r>
              <a:rPr lang="en-US" sz="7200" b="1" dirty="0">
                <a:latin typeface="Corbel" panose="020B0503020204020204" pitchFamily="34" charset="0"/>
              </a:rPr>
              <a:t>COVID</a:t>
            </a:r>
            <a:r>
              <a:rPr lang="ru-RU" sz="7200" b="1" dirty="0">
                <a:latin typeface="Corbel" panose="020B0503020204020204" pitchFamily="34" charset="0"/>
              </a:rPr>
              <a:t>-19?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Мытьё рук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634916"/>
            <a:ext cx="10076238" cy="70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совместном заявлении исполнительного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директора </a:t>
            </a:r>
            <a:r>
              <a:rPr lang="ru-RU" sz="6600" dirty="0">
                <a:latin typeface="Corbel" panose="020B0503020204020204" pitchFamily="34" charset="0"/>
              </a:rPr>
              <a:t>ЮНИСЕФ Генриетты Фор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 </a:t>
            </a:r>
            <a:r>
              <a:rPr lang="ru-RU" sz="6600" dirty="0">
                <a:latin typeface="Corbel" panose="020B0503020204020204" pitchFamily="34" charset="0"/>
              </a:rPr>
              <a:t>генерального директора ВОЗ доктора </a:t>
            </a:r>
            <a:r>
              <a:rPr lang="ru-RU" sz="6600" dirty="0" err="1">
                <a:latin typeface="Corbel" panose="020B0503020204020204" pitchFamily="34" charset="0"/>
              </a:rPr>
              <a:t>Тедроса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err="1" smtClean="0">
                <a:latin typeface="Corbel" panose="020B0503020204020204" pitchFamily="34" charset="0"/>
              </a:rPr>
              <a:t>Адханома</a:t>
            </a:r>
            <a:r>
              <a:rPr lang="ru-RU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err="1">
                <a:latin typeface="Corbel" panose="020B0503020204020204" pitchFamily="34" charset="0"/>
              </a:rPr>
              <a:t>Гебрейесуса</a:t>
            </a:r>
            <a:r>
              <a:rPr lang="ru-RU" sz="6600" dirty="0">
                <a:latin typeface="Corbel" panose="020B0503020204020204" pitchFamily="34" charset="0"/>
              </a:rPr>
              <a:t> говорится, что грудное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вскармливание </a:t>
            </a:r>
            <a:r>
              <a:rPr lang="ru-RU" sz="6600" dirty="0">
                <a:latin typeface="Corbel" panose="020B0503020204020204" pitchFamily="34" charset="0"/>
              </a:rPr>
              <a:t>– это мощная защита для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новорожденных </a:t>
            </a:r>
            <a:r>
              <a:rPr lang="ru-RU" sz="6600" dirty="0">
                <a:latin typeface="Corbel" panose="020B0503020204020204" pitchFamily="34" charset="0"/>
              </a:rPr>
              <a:t>детей. </a:t>
            </a:r>
            <a:r>
              <a:rPr lang="en-US" sz="6600" dirty="0">
                <a:latin typeface="Corbel" panose="020B0503020204020204" pitchFamily="34" charset="0"/>
              </a:rPr>
              <a:t>В </a:t>
            </a:r>
            <a:r>
              <a:rPr lang="en-US" sz="6600" dirty="0" err="1">
                <a:latin typeface="Corbel" panose="020B0503020204020204" pitchFamily="34" charset="0"/>
              </a:rPr>
              <a:t>заявлении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грудное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endParaRPr lang="ro-MD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молоко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сравнивают</a:t>
            </a:r>
            <a:r>
              <a:rPr lang="en-US" sz="6600" dirty="0">
                <a:latin typeface="Corbel" panose="020B0503020204020204" pitchFamily="34" charset="0"/>
              </a:rPr>
              <a:t> с </a:t>
            </a:r>
            <a:r>
              <a:rPr lang="en-US" sz="6600" dirty="0" err="1">
                <a:latin typeface="Corbel" panose="020B0503020204020204" pitchFamily="34" charset="0"/>
              </a:rPr>
              <a:t>первой</a:t>
            </a:r>
            <a:r>
              <a:rPr lang="en-US" sz="6600" dirty="0">
                <a:latin typeface="Corbel" panose="020B0503020204020204" pitchFamily="34" charset="0"/>
              </a:rPr>
              <a:t>… </a:t>
            </a:r>
            <a:r>
              <a:rPr lang="ru-RU" sz="6600" b="1" dirty="0">
                <a:latin typeface="Corbel" panose="020B0503020204020204" pitchFamily="34" charset="0"/>
              </a:rPr>
              <a:t>Чем?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Вакцина</a:t>
            </a:r>
            <a:endParaRPr lang="ru-RU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9" y="3056254"/>
            <a:ext cx="9874391" cy="55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 fontAlgn="base"/>
            <a:r>
              <a:rPr lang="ru-RU" sz="72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7200" b="1" dirty="0" smtClean="0">
                <a:latin typeface="Corbel" panose="020B0503020204020204" pitchFamily="34" charset="0"/>
              </a:rPr>
              <a:t>только гласные.</a:t>
            </a:r>
            <a:endParaRPr lang="ro-MD" sz="7200" dirty="0">
              <a:latin typeface="Corbel" panose="020B0503020204020204" pitchFamily="34" charset="0"/>
            </a:endParaRPr>
          </a:p>
          <a:p>
            <a:pPr lvl="0" fontAlgn="base"/>
            <a:r>
              <a:rPr lang="ro-MD" sz="7200" dirty="0" smtClean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е </a:t>
            </a:r>
            <a:r>
              <a:rPr lang="ru-RU" sz="7200" dirty="0">
                <a:latin typeface="Corbel" panose="020B0503020204020204" pitchFamily="34" charset="0"/>
              </a:rPr>
              <a:t>и е </a:t>
            </a:r>
            <a:r>
              <a:rPr lang="ru-RU" sz="7200" dirty="0" err="1">
                <a:latin typeface="Corbel" panose="020B0503020204020204" pitchFamily="34" charset="0"/>
              </a:rPr>
              <a:t>ия</a:t>
            </a:r>
            <a:r>
              <a:rPr lang="ru-RU" sz="7200" dirty="0">
                <a:latin typeface="Corbel" panose="020B0503020204020204" pitchFamily="34" charset="0"/>
              </a:rPr>
              <a:t> – для этого используют санитайзер.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o-MD" sz="7200" dirty="0" smtClean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е </a:t>
            </a:r>
            <a:r>
              <a:rPr lang="ru-RU" sz="7200" dirty="0">
                <a:latin typeface="Corbel" panose="020B0503020204020204" pitchFamily="34" charset="0"/>
              </a:rPr>
              <a:t>ё о – кто упомянут в слогане ЮНИСЕФ?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o-MD" sz="7200" dirty="0" smtClean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е </a:t>
            </a:r>
            <a:r>
              <a:rPr lang="ru-RU" sz="7200" dirty="0">
                <a:latin typeface="Corbel" panose="020B0503020204020204" pitchFamily="34" charset="0"/>
              </a:rPr>
              <a:t>о е – устройство, которое помогает определить один из симптомов </a:t>
            </a:r>
            <a:r>
              <a:rPr lang="en-US" sz="7200" dirty="0">
                <a:latin typeface="Corbel" panose="020B0503020204020204" pitchFamily="34" charset="0"/>
              </a:rPr>
              <a:t>COVID</a:t>
            </a:r>
            <a:r>
              <a:rPr lang="ru-RU" sz="7200" dirty="0">
                <a:latin typeface="Corbel" panose="020B0503020204020204" pitchFamily="34" charset="0"/>
              </a:rPr>
              <a:t>-19</a:t>
            </a:r>
            <a:r>
              <a:rPr lang="ru-RU" sz="7200" dirty="0" smtClean="0">
                <a:latin typeface="Corbel" panose="020B0503020204020204" pitchFamily="34" charset="0"/>
              </a:rPr>
              <a:t>.</a:t>
            </a:r>
            <a:endParaRPr lang="en-US" sz="7200" dirty="0"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22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Дезинфекция – 1 балл.</a:t>
            </a:r>
            <a:endParaRPr lang="en-US" sz="52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Ребёнок – 1 балл. </a:t>
            </a:r>
            <a:endParaRPr lang="en-US" sz="52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Термометр</a:t>
            </a:r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 </a:t>
            </a:r>
            <a:endParaRPr lang="en-US" sz="5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5" y="2780185"/>
            <a:ext cx="48768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4" y="2778023"/>
            <a:ext cx="3836292" cy="2741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2" y="5519042"/>
            <a:ext cx="5251715" cy="44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При каком показателе заболевших в Молдове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вводится </a:t>
            </a:r>
            <a:r>
              <a:rPr lang="ru-RU" sz="7200" dirty="0">
                <a:latin typeface="Corbel" panose="020B0503020204020204" pitchFamily="34" charset="0"/>
              </a:rPr>
              <a:t>чрезвычайное положение в области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здравоохранения</a:t>
            </a:r>
            <a:r>
              <a:rPr lang="ru-RU" sz="7200" dirty="0">
                <a:latin typeface="Corbel" panose="020B0503020204020204" pitchFamily="34" charset="0"/>
              </a:rPr>
              <a:t>: </a:t>
            </a:r>
            <a:r>
              <a:rPr lang="ru-RU" sz="7200" b="1" dirty="0">
                <a:latin typeface="Corbel" panose="020B0503020204020204" pitchFamily="34" charset="0"/>
              </a:rPr>
              <a:t>350 человек на 100 тысяч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или </a:t>
            </a:r>
            <a:r>
              <a:rPr lang="ru-RU" sz="7200" b="1" dirty="0">
                <a:latin typeface="Corbel" panose="020B0503020204020204" pitchFamily="34" charset="0"/>
              </a:rPr>
              <a:t>350 человек на 1 миллион?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350 человек на </a:t>
            </a:r>
            <a:endParaRPr lang="ro-MD" sz="8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100 </a:t>
            </a:r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тысяч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070870"/>
            <a:ext cx="9981037" cy="56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вирус </a:t>
            </a:r>
            <a:r>
              <a:rPr lang="en-US" sz="7200" b="1" dirty="0">
                <a:latin typeface="Corbel" panose="020B0503020204020204" pitchFamily="34" charset="0"/>
              </a:rPr>
              <a:t>COVID</a:t>
            </a:r>
            <a:r>
              <a:rPr lang="ru-RU" sz="7200" b="1" dirty="0">
                <a:latin typeface="Corbel" panose="020B0503020204020204" pitchFamily="34" charset="0"/>
              </a:rPr>
              <a:t>-19 влияет на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концентрацию </a:t>
            </a:r>
            <a:r>
              <a:rPr lang="ru-RU" sz="7200" b="1" dirty="0">
                <a:latin typeface="Corbel" panose="020B0503020204020204" pitchFamily="34" charset="0"/>
              </a:rPr>
              <a:t>кислорода в крови?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" y="2331469"/>
            <a:ext cx="7824470" cy="78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Защитные маски эффективны, только если их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правильно </a:t>
            </a:r>
            <a:r>
              <a:rPr lang="ru-RU" sz="7200" dirty="0">
                <a:latin typeface="Corbel" panose="020B0503020204020204" pitchFamily="34" charset="0"/>
              </a:rPr>
              <a:t>носить. В социальном ролике их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сравнили </a:t>
            </a:r>
            <a:r>
              <a:rPr lang="ru-RU" sz="7200" dirty="0">
                <a:latin typeface="Corbel" panose="020B0503020204020204" pitchFamily="34" charset="0"/>
              </a:rPr>
              <a:t>с ремнём. </a:t>
            </a:r>
            <a:r>
              <a:rPr lang="ru-RU" sz="7200" b="1" dirty="0">
                <a:latin typeface="Corbel" panose="020B0503020204020204" pitchFamily="34" charset="0"/>
              </a:rPr>
              <a:t>Каким?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Ремень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безопасности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2884186"/>
            <a:ext cx="10058400" cy="56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314</Words>
  <Application>Microsoft Office PowerPoint</Application>
  <PresentationFormat>Произвольный</PresentationFormat>
  <Paragraphs>71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411</cp:revision>
  <dcterms:modified xsi:type="dcterms:W3CDTF">2021-10-01T08:29:32Z</dcterms:modified>
</cp:coreProperties>
</file>