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57" r:id="rId11"/>
    <p:sldId id="263" r:id="rId12"/>
    <p:sldId id="261" r:id="rId13"/>
    <p:sldId id="258" r:id="rId14"/>
    <p:sldId id="259" r:id="rId15"/>
    <p:sldId id="260" r:id="rId16"/>
    <p:sldId id="272" r:id="rId17"/>
    <p:sldId id="273" r:id="rId18"/>
    <p:sldId id="274" r:id="rId19"/>
    <p:sldId id="275" r:id="rId20"/>
    <p:sldId id="276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566" y="751486"/>
            <a:ext cx="9289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«Успешный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ученик.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им стать?»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581128"/>
            <a:ext cx="76328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Михайлин Антон Геннадьевич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учитель физической культуры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МАОУ СОШ №45  Калининград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vami-nnpcto.ru/wp-content/uploads/2015/09/3352543.k9fg56b4h1.W6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59372"/>
            <a:ext cx="52959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807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p.vk.me/c540103/v540103632/a066/Y_fc69yIqi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9425"/>
            <a:ext cx="6768751" cy="47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b01d480d585ddccc0345e076a9092fb0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450385" cy="296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5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123728" y="1340768"/>
            <a:ext cx="6408712" cy="51125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3200" i="1" dirty="0">
                <a:latin typeface="+mj-lt"/>
              </a:rPr>
              <a:t>-Вокруг вас больше хороших или  плохих людей? </a:t>
            </a:r>
            <a:endParaRPr lang="ru-RU" sz="3200" dirty="0">
              <a:latin typeface="+mj-lt"/>
            </a:endParaRPr>
          </a:p>
          <a:p>
            <a:r>
              <a:rPr lang="ru-RU" sz="3200" i="1" dirty="0">
                <a:latin typeface="+mj-lt"/>
              </a:rPr>
              <a:t>-Правильно ли вообще называть одних людей заведомо хорошими, а прочих напротив заранее считать плохими?</a:t>
            </a:r>
            <a:endParaRPr lang="ru-RU" sz="3200" dirty="0">
              <a:latin typeface="+mj-lt"/>
            </a:endParaRPr>
          </a:p>
          <a:p>
            <a:r>
              <a:rPr lang="ru-RU" sz="3200" dirty="0">
                <a:latin typeface="+mj-lt"/>
              </a:rPr>
              <a:t>     -</a:t>
            </a:r>
            <a:r>
              <a:rPr lang="ru-RU" sz="3200" i="1" dirty="0">
                <a:latin typeface="+mj-lt"/>
              </a:rPr>
              <a:t>По каким критериям вы отличаете хорошего человека от плохого?</a:t>
            </a:r>
            <a:endParaRPr lang="ru-RU" sz="3200" dirty="0">
              <a:latin typeface="+mj-lt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 descr="C:\Documents and Settings\Nastya\Рабочий стол\ученик 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5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32656"/>
            <a:ext cx="79472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  существует   такой   вещи,   как   секрет            </a:t>
            </a:r>
          </a:p>
          <a:p>
            <a:pPr algn="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достижения успеха. Не теряйте зря времени</a:t>
            </a:r>
          </a:p>
          <a:p>
            <a:pPr algn="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   его   поиски.   Успех  –  это    результат </a:t>
            </a:r>
          </a:p>
          <a:p>
            <a:pPr algn="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самосовершенствования,   тяжёлой работы, </a:t>
            </a:r>
          </a:p>
          <a:p>
            <a:pPr algn="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извлечение  уроков  из  неудач  и  упорство.</a:t>
            </a:r>
          </a:p>
          <a:p>
            <a:pPr algn="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                       (Колин Пауэлл)</a:t>
            </a:r>
          </a:p>
        </p:txBody>
      </p:sp>
      <p:pic>
        <p:nvPicPr>
          <p:cNvPr id="6146" name="Picture 2" descr="http://vsega.ru/img/get-what-you-wan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1" y="2924944"/>
            <a:ext cx="5472608" cy="363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lusana.ru/files/6863/573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20"/>
            <a:ext cx="9036496" cy="68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8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fs3.ppt4web.ru/images/132016/188371/640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30"/>
            <a:ext cx="9144000" cy="687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45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bigslide.ru/images/21/20784/960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708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141\Desktop\п.у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0045">
            <a:off x="167009" y="451182"/>
            <a:ext cx="1889790" cy="185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556792"/>
            <a:ext cx="651011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«Знаменитые</a:t>
            </a:r>
          </a:p>
          <a:p>
            <a:pPr algn="ctr"/>
            <a:r>
              <a:rPr lang="ru-RU" sz="66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 отличники»</a:t>
            </a:r>
            <a:endParaRPr lang="ru-RU" sz="66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6147" name="Picture 3" descr="C:\Users\User141\Desktop\п.у\31432a8906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2978">
            <a:off x="6507685" y="3229938"/>
            <a:ext cx="2443641" cy="36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141\Desktop\п.у\school-k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579">
            <a:off x="6242592" y="173067"/>
            <a:ext cx="2251524" cy="180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141\Desktop\п.у\0_a4ef7_c59ab9c0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968790" cy="29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14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528" y="1124744"/>
            <a:ext cx="4104456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Вундеркиндом считался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Александр Грибоедов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русский писатель и дипломат. </a:t>
            </a:r>
          </a:p>
        </p:txBody>
      </p:sp>
      <p:pic>
        <p:nvPicPr>
          <p:cNvPr id="4" name="Рисунок 3" descr="Грибоедов 11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176464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8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572000" y="784116"/>
            <a:ext cx="3960440" cy="51457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Русский химик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Дмитрий Менделеев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открывший периодическую систему, всегда очень хорошо учился.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User141\Desktop\п.у\84bd21647828617932d931129c214a8c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8" y="620688"/>
            <a:ext cx="388736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8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141\Desktop\п.у\marie-curie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52839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9552" y="1916832"/>
            <a:ext cx="424847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Мария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Склодовская-Кюри.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  <a:p>
            <a:pPr marL="45720" indent="0" algn="ct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Физик и дважды лауреат Нобелевской премии Мария Склодовская-Кюри была круглой отличницей. </a:t>
            </a:r>
          </a:p>
        </p:txBody>
      </p:sp>
    </p:spTree>
    <p:extLst>
      <p:ext uri="{BB962C8B-B14F-4D97-AF65-F5344CB8AC3E}">
        <p14:creationId xmlns:p14="http://schemas.microsoft.com/office/powerpoint/2010/main" val="158172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4294967295"/>
          </p:nvPr>
        </p:nvSpPr>
        <p:spPr>
          <a:xfrm>
            <a:off x="1406391" y="1668068"/>
            <a:ext cx="7050335" cy="12568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Людей неинтересных в мире нет.</a:t>
            </a:r>
          </a:p>
          <a:p>
            <a:pPr marL="4572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Их судьбы – как истории планет.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\</a:t>
            </a:r>
          </a:p>
          <a:p>
            <a:pPr marL="4572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каждой все особое, свое,</a:t>
            </a:r>
          </a:p>
          <a:p>
            <a:pPr marL="4572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нет планет,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похожих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нее.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Евтушенко)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Nastya\Рабочий стол\дети 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172819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Nastya\Рабочий стол\дети 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2780928"/>
            <a:ext cx="2286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Nastya\Рабочий стол\дети 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567" y="2780928"/>
            <a:ext cx="2286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Nastya\Рабочий стол\дети 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4" y="4802857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Nastya\Рабочий стол\дети 7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1869295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Nastya\Рабочий стол\дети 8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3265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Nastya\Рабочий стол\дети 9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26" y="334008"/>
            <a:ext cx="2286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Documents and Settings\Nastya\Рабочий стол\дети 10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95" y="2780928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528" y="476672"/>
            <a:ext cx="4464496" cy="53285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Михаи́л (Миха́йло)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Васи́льевичЛомоно́сов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).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Первый русский ученый-естествоиспытатель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мирового значения,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энциклопедист, химик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физик;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он вошёл в науку как первый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химик,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который дал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физической химии определение.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Рисунок 3" descr="Ломоносов 1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07127"/>
            <a:ext cx="4176464" cy="5134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0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43" y="1628800"/>
            <a:ext cx="6512511" cy="41764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36,6-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полезно ,интересно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38-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сложно , неинтересно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34-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бесполезно , безразлично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64416" y="404664"/>
            <a:ext cx="3415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Рефлексия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459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3568" y="1340768"/>
            <a:ext cx="8208912" cy="4320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i="1" dirty="0"/>
              <a:t> </a:t>
            </a:r>
            <a:r>
              <a:rPr lang="ru-RU" sz="2800" i="1" dirty="0">
                <a:latin typeface="+mj-lt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может стать причиной плохой успеваемости в школе?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-Может ли плохой ученик стать хорошим   человеком и наоборот?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-Может ли плохой ученик быть хорошим другом?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-Могут ли  дети, которые плохо  учатся в школе  добиться  успеха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Nastya\Рабочий стол\ученик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2" y="116632"/>
            <a:ext cx="1080120" cy="11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8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141\Desktop\п.у\c59ab7f3de90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97710"/>
            <a:ext cx="2631554" cy="30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141\Desktop\п.у\69490747_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191749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141\Desktop\п.у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4513">
            <a:off x="7000300" y="107263"/>
            <a:ext cx="1715241" cy="220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4818" y="1604811"/>
            <a:ext cx="728917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«Знаменитые </a:t>
            </a:r>
          </a:p>
          <a:p>
            <a:pPr algn="ctr"/>
            <a:r>
              <a:rPr lang="ru-RU" sz="72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двоечники»</a:t>
            </a:r>
            <a:endParaRPr lang="ru-RU" sz="72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6" name="Picture 2" descr="C:\Users\User141\Desktop\п.у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2778">
            <a:off x="507554" y="4361756"/>
            <a:ext cx="1715241" cy="220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141\Desktop\п.у\0_44563_a2c72954_XL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7646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572000" y="332656"/>
            <a:ext cx="4384576" cy="6264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Лев Николаевич Толстой</a:t>
            </a:r>
          </a:p>
          <a:p>
            <a:pPr marL="45720" indent="0" algn="ctr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бучение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вплоть до 16 лет было исключительно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домашним. На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первом курсе Льва Николаевича оставили на второй год из-за неудовлетворительных оценок по российской истории и немецкому. На втором курсе он стал известен всему городу как блестящий исполнитель водевильных постановок и живых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картин.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До третьего курса дело не дошло: во время летнего перерыва студент уехал в родовое поместье, где, по его собственным воспоминаниям, «стал читать Монтескье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».</a:t>
            </a:r>
          </a:p>
          <a:p>
            <a:pPr marL="45720" indent="0"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331640" y="4293096"/>
            <a:ext cx="6696744" cy="237626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Исаак Ньютон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45720" indent="0" algn="ctr">
              <a:buNone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чился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хуже всех в классе, пока его не побил приятель. После чего Ньютон решил победить его в знаниях, и уже через несколько месяцев стал первым в классе</a:t>
            </a:r>
            <a:r>
              <a:rPr lang="ru-RU" sz="2600" dirty="0">
                <a:latin typeface="Cambria" pitchFamily="18" charset="0"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Ньютон 111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84076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93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560" y="188640"/>
            <a:ext cx="8352928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Наполеон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учился плохо по всем предметам,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кроме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математики. </a:t>
            </a:r>
          </a:p>
        </p:txBody>
      </p:sp>
      <p:pic>
        <p:nvPicPr>
          <p:cNvPr id="4" name="Рисунок 3" descr="Наполеон 1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70" y="1445212"/>
            <a:ext cx="4031485" cy="5224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4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95536" y="3861048"/>
            <a:ext cx="8496944" cy="29969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Альберт Эйнштейн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оздатель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теории относительности, лауреат Нобелевской премии, учился очень средне. Его родители признавались знакомым, что не питают никаких иллюзий на его счет, и надеются только, что он сможет устроиться хотя бы на простую работу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122" name="Picture 2" descr="C:\Users\User141\Desktop\п.у\12ei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5836"/>
            <a:ext cx="3456384" cy="39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44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16213" y="620688"/>
            <a:ext cx="4104456" cy="5991225"/>
          </a:xfrm>
          <a:prstGeom prst="rect">
            <a:avLst/>
          </a:prstGeo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Александр Сергеевич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Пушкин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чень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слабо успевал в Лицее и плакал на уроках арифметики. После аттестации, на вручении дипломов он оказался вторым с конца.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 descr="Пушкин 1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2733"/>
            <a:ext cx="4495800" cy="599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16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448</Words>
  <Application>Microsoft Office PowerPoint</Application>
  <PresentationFormat>Экран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36,6- полезно ,интересно  38- сложно , неинтересно 34- бесполезно , безразлично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2017-03-20T17:13:16Z</dcterms:created>
  <dcterms:modified xsi:type="dcterms:W3CDTF">2017-03-20T17:56:00Z</dcterms:modified>
</cp:coreProperties>
</file>