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9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>
        <p:scale>
          <a:sx n="50" d="100"/>
          <a:sy n="50" d="100"/>
        </p:scale>
        <p:origin x="662" y="17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6080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957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0443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9637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38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8348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6225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7804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678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7914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751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926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0539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029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660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95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04101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статье о туберкулёзе говорится о важности </a:t>
            </a:r>
            <a:r>
              <a:rPr lang="ru-RU" sz="6000" dirty="0" smtClean="0">
                <a:latin typeface="Corbel" panose="020B0503020204020204" pitchFamily="34" charset="0"/>
              </a:rPr>
              <a:t>прививки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 </a:t>
            </a:r>
            <a:r>
              <a:rPr lang="ru-RU" sz="6000" dirty="0">
                <a:latin typeface="Corbel" panose="020B0503020204020204" pitchFamily="34" charset="0"/>
              </a:rPr>
              <a:t>повышенном риске заражения среди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err="1" smtClean="0">
                <a:latin typeface="Corbel" panose="020B0503020204020204" pitchFamily="34" charset="0"/>
              </a:rPr>
              <a:t>невакцинированных</a:t>
            </a:r>
            <a:r>
              <a:rPr lang="ru-RU" sz="6000" dirty="0">
                <a:latin typeface="Corbel" panose="020B0503020204020204" pitchFamily="34" charset="0"/>
              </a:rPr>
              <a:t>. Чтобы подчеркнуть лёгкость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передачи </a:t>
            </a:r>
            <a:r>
              <a:rPr lang="ru-RU" sz="6000" dirty="0">
                <a:latin typeface="Corbel" panose="020B0503020204020204" pitchFamily="34" charset="0"/>
              </a:rPr>
              <a:t>инфекции, возбудитель туберкулёза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сравнили </a:t>
            </a:r>
            <a:r>
              <a:rPr lang="ru-RU" sz="6000" dirty="0">
                <a:latin typeface="Corbel" panose="020B0503020204020204" pitchFamily="34" charset="0"/>
              </a:rPr>
              <a:t>с легкоатлетическим инвентарём.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его </a:t>
            </a:r>
            <a:r>
              <a:rPr lang="ru-RU" sz="6000" b="1" dirty="0">
                <a:latin typeface="Corbel" panose="020B0503020204020204" pitchFamily="34" charset="0"/>
              </a:rPr>
              <a:t>двумя словами.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7923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Швеции есть необычный отель, который открыт </a:t>
            </a:r>
            <a:r>
              <a:rPr lang="ru-RU" sz="6000" dirty="0" smtClean="0">
                <a:latin typeface="Corbel" panose="020B0503020204020204" pitchFamily="34" charset="0"/>
              </a:rPr>
              <a:t>с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декабря </a:t>
            </a:r>
            <a:r>
              <a:rPr lang="ru-RU" sz="6000" dirty="0">
                <a:latin typeface="Corbel" panose="020B0503020204020204" pitchFamily="34" charset="0"/>
              </a:rPr>
              <a:t>по апрель, а в остальное время, так </a:t>
            </a:r>
            <a:r>
              <a:rPr lang="ru-RU" sz="6000" dirty="0" smtClean="0">
                <a:latin typeface="Corbel" panose="020B0503020204020204" pitchFamily="34" charset="0"/>
              </a:rPr>
              <a:t>сказать,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закрывается </a:t>
            </a:r>
            <a:r>
              <a:rPr lang="ru-RU" sz="6000" dirty="0">
                <a:latin typeface="Corbel" panose="020B0503020204020204" pitchFamily="34" charset="0"/>
              </a:rPr>
              <a:t>на «капитальный ремонт».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 </a:t>
            </a:r>
            <a:r>
              <a:rPr lang="ru-RU" sz="6000" b="1" dirty="0">
                <a:latin typeface="Corbel" panose="020B0503020204020204" pitchFamily="34" charset="0"/>
              </a:rPr>
              <a:t>в чём </a:t>
            </a:r>
            <a:r>
              <a:rPr lang="ru-RU" sz="6000" b="1" dirty="0" smtClean="0">
                <a:latin typeface="Corbel" panose="020B0503020204020204" pitchFamily="34" charset="0"/>
              </a:rPr>
              <a:t>особенность </a:t>
            </a:r>
            <a:r>
              <a:rPr lang="ru-RU" sz="6000" b="1" dirty="0">
                <a:latin typeface="Corbel" panose="020B0503020204020204" pitchFamily="34" charset="0"/>
              </a:rPr>
              <a:t>этого отеля?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0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Швеции есть необычный отель, который открыт </a:t>
            </a:r>
            <a:r>
              <a:rPr lang="ru-RU" sz="6000" dirty="0" smtClean="0">
                <a:latin typeface="Corbel" panose="020B0503020204020204" pitchFamily="34" charset="0"/>
              </a:rPr>
              <a:t>с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декабря </a:t>
            </a:r>
            <a:r>
              <a:rPr lang="ru-RU" sz="6000" dirty="0">
                <a:latin typeface="Corbel" panose="020B0503020204020204" pitchFamily="34" charset="0"/>
              </a:rPr>
              <a:t>по апрель, а в остальное время, так </a:t>
            </a:r>
            <a:r>
              <a:rPr lang="ru-RU" sz="6000" dirty="0" smtClean="0">
                <a:latin typeface="Corbel" panose="020B0503020204020204" pitchFamily="34" charset="0"/>
              </a:rPr>
              <a:t>сказать,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закрывается </a:t>
            </a:r>
            <a:r>
              <a:rPr lang="ru-RU" sz="6000" dirty="0">
                <a:latin typeface="Corbel" panose="020B0503020204020204" pitchFamily="34" charset="0"/>
              </a:rPr>
              <a:t>на «капитальный ремонт».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 </a:t>
            </a:r>
            <a:r>
              <a:rPr lang="ru-RU" sz="6000" b="1" dirty="0">
                <a:latin typeface="Corbel" panose="020B0503020204020204" pitchFamily="34" charset="0"/>
              </a:rPr>
              <a:t>в чём </a:t>
            </a:r>
            <a:r>
              <a:rPr lang="ru-RU" sz="6000" b="1" dirty="0" smtClean="0">
                <a:latin typeface="Corbel" panose="020B0503020204020204" pitchFamily="34" charset="0"/>
              </a:rPr>
              <a:t>особенность </a:t>
            </a:r>
            <a:r>
              <a:rPr lang="ru-RU" sz="6000" b="1" dirty="0">
                <a:latin typeface="Corbel" panose="020B0503020204020204" pitchFamily="34" charset="0"/>
              </a:rPr>
              <a:t>этого отеля?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593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</a:t>
            </a: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  </a:t>
            </a:r>
            <a:r>
              <a:rPr lang="en-US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С 2011 года на очистных сооружениях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Санкт-Петербурга </a:t>
            </a:r>
            <a:r>
              <a:rPr lang="ru-RU" sz="6600" dirty="0">
                <a:latin typeface="Corbel" panose="020B0503020204020204" pitchFamily="34" charset="0"/>
              </a:rPr>
              <a:t>трудятся ОНИ.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ЕГО, </a:t>
            </a:r>
            <a:r>
              <a:rPr lang="ru-RU" sz="6600" b="1" dirty="0" smtClean="0">
                <a:latin typeface="Corbel" panose="020B0503020204020204" pitchFamily="34" charset="0"/>
              </a:rPr>
              <a:t>зная,</a:t>
            </a:r>
            <a:r>
              <a:rPr lang="ro-MD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 </a:t>
            </a:r>
            <a:r>
              <a:rPr lang="ru-RU" sz="6600" b="1" dirty="0">
                <a:latin typeface="Corbel" panose="020B0503020204020204" pitchFamily="34" charset="0"/>
              </a:rPr>
              <a:t>это – один из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двенадцати </a:t>
            </a:r>
            <a:r>
              <a:rPr lang="ru-RU" sz="6600" b="1" dirty="0">
                <a:latin typeface="Corbel" panose="020B0503020204020204" pitchFamily="34" charset="0"/>
              </a:rPr>
              <a:t>знаков зодиака.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2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</a:t>
            </a: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  </a:t>
            </a:r>
            <a:r>
              <a:rPr lang="en-US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С 2011 года на очистных </a:t>
            </a:r>
            <a:r>
              <a:rPr lang="ru-RU" sz="6600">
                <a:latin typeface="Corbel" panose="020B0503020204020204" pitchFamily="34" charset="0"/>
              </a:rPr>
              <a:t>сооружениях </a:t>
            </a:r>
            <a:endParaRPr lang="ru-RU" sz="6600" smtClean="0">
              <a:latin typeface="Corbel" panose="020B0503020204020204" pitchFamily="34" charset="0"/>
            </a:endParaRPr>
          </a:p>
          <a:p>
            <a:pPr fontAlgn="base"/>
            <a:r>
              <a:rPr lang="ru-RU" sz="6600" smtClean="0">
                <a:latin typeface="Corbel" panose="020B0503020204020204" pitchFamily="34" charset="0"/>
              </a:rPr>
              <a:t>Санкт-Петербурга </a:t>
            </a:r>
            <a:r>
              <a:rPr lang="ru-RU" sz="6600" dirty="0">
                <a:latin typeface="Corbel" panose="020B0503020204020204" pitchFamily="34" charset="0"/>
              </a:rPr>
              <a:t>трудятся ОНИ.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ЕГО, </a:t>
            </a:r>
            <a:r>
              <a:rPr lang="ru-RU" sz="6600" b="1" dirty="0" smtClean="0">
                <a:latin typeface="Corbel" panose="020B0503020204020204" pitchFamily="34" charset="0"/>
              </a:rPr>
              <a:t>зная,</a:t>
            </a:r>
            <a:r>
              <a:rPr lang="ro-MD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что </a:t>
            </a:r>
            <a:r>
              <a:rPr lang="ru-RU" sz="6600" b="1" dirty="0">
                <a:latin typeface="Corbel" panose="020B0503020204020204" pitchFamily="34" charset="0"/>
              </a:rPr>
              <a:t>это – один из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двенадцати </a:t>
            </a:r>
            <a:r>
              <a:rPr lang="ru-RU" sz="6600" b="1" dirty="0">
                <a:latin typeface="Corbel" panose="020B0503020204020204" pitchFamily="34" charset="0"/>
              </a:rPr>
              <a:t>знаков зодиака.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79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solidFill>
                  <a:schemeClr val="tx1"/>
                </a:solidFill>
                <a:latin typeface="Corbel" panose="020B0503020204020204" pitchFamily="34" charset="0"/>
              </a:rPr>
              <a:t>Какое озеро вошло в список «Семь </a:t>
            </a:r>
            <a:r>
              <a:rPr lang="ru-RU" sz="80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чудес</a:t>
            </a:r>
            <a:endParaRPr lang="en-US" sz="8000" b="1" dirty="0" smtClean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России</a:t>
            </a:r>
            <a:r>
              <a:rPr lang="ru-RU" sz="8000" b="1" dirty="0">
                <a:solidFill>
                  <a:schemeClr val="tx1"/>
                </a:solidFill>
                <a:latin typeface="Corbel" panose="020B0503020204020204" pitchFamily="34" charset="0"/>
              </a:rPr>
              <a:t>»?</a:t>
            </a:r>
            <a:endParaRPr lang="ru-RU" sz="8000" b="1" dirty="0" smtClean="0">
              <a:solidFill>
                <a:schemeClr val="tx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solidFill>
                  <a:schemeClr val="tx1"/>
                </a:solidFill>
                <a:latin typeface="Corbel" panose="020B0503020204020204" pitchFamily="34" charset="0"/>
              </a:rPr>
              <a:t>Какое озеро вошло в список «Семь </a:t>
            </a:r>
            <a:r>
              <a:rPr lang="ru-RU" sz="80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чудес</a:t>
            </a:r>
            <a:endParaRPr lang="en-US" sz="8000" b="1" dirty="0" smtClean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России</a:t>
            </a:r>
            <a:r>
              <a:rPr lang="ru-RU" sz="8000" b="1" dirty="0">
                <a:solidFill>
                  <a:schemeClr val="tx1"/>
                </a:solidFill>
                <a:latin typeface="Corbel" panose="020B0503020204020204" pitchFamily="34" charset="0"/>
              </a:rPr>
              <a:t>»?</a:t>
            </a:r>
            <a:endParaRPr lang="ru-RU" sz="8000" b="1" dirty="0" smtClean="0">
              <a:solidFill>
                <a:schemeClr val="tx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7898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solidFill>
                  <a:schemeClr val="tx1"/>
                </a:solidFill>
                <a:latin typeface="Corbel" panose="020B0503020204020204" pitchFamily="34" charset="0"/>
              </a:rPr>
              <a:t>Какое озеро вошло в список «Семь </a:t>
            </a:r>
            <a:r>
              <a:rPr lang="ru-RU" sz="80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чудес</a:t>
            </a:r>
            <a:endParaRPr lang="en-US" sz="8000" b="1" dirty="0" smtClean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solidFill>
                  <a:schemeClr val="tx1"/>
                </a:solidFill>
                <a:latin typeface="Corbel" panose="020B0503020204020204" pitchFamily="34" charset="0"/>
              </a:rPr>
              <a:t>России</a:t>
            </a:r>
            <a:r>
              <a:rPr lang="ru-RU" sz="8000" b="1" dirty="0">
                <a:solidFill>
                  <a:schemeClr val="tx1"/>
                </a:solidFill>
                <a:latin typeface="Corbel" panose="020B0503020204020204" pitchFamily="34" charset="0"/>
              </a:rPr>
              <a:t>»?</a:t>
            </a:r>
            <a:endParaRPr lang="ru-RU" sz="8000" b="1" dirty="0" smtClean="0">
              <a:solidFill>
                <a:schemeClr val="tx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271"/>
            <a:ext cx="20116900" cy="35588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79989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3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Восстановите слова, в которых мы </a:t>
            </a:r>
            <a:r>
              <a:rPr lang="ru-RU" sz="7200" b="1" dirty="0" smtClean="0">
                <a:latin typeface="Corbel" panose="020B0503020204020204" pitchFamily="34" charset="0"/>
              </a:rPr>
              <a:t>оставили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только гласные.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1. </a:t>
            </a:r>
            <a:r>
              <a:rPr lang="ru-RU" sz="7200" dirty="0" smtClean="0">
                <a:latin typeface="Corbel" panose="020B0503020204020204" pitchFamily="34" charset="0"/>
              </a:rPr>
              <a:t>о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>
                <a:latin typeface="Corbel" panose="020B0503020204020204" pitchFamily="34" charset="0"/>
              </a:rPr>
              <a:t>е </a:t>
            </a:r>
            <a:r>
              <a:rPr lang="ru-RU" sz="7200" dirty="0" err="1">
                <a:latin typeface="Corbel" panose="020B0503020204020204" pitchFamily="34" charset="0"/>
              </a:rPr>
              <a:t>е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и е </a:t>
            </a:r>
            <a:r>
              <a:rPr lang="ru-RU" sz="7200" dirty="0">
                <a:latin typeface="Corbel" panose="020B0503020204020204" pitchFamily="34" charset="0"/>
              </a:rPr>
              <a:t>– Превращение морской воды </a:t>
            </a:r>
            <a:r>
              <a:rPr lang="ru-RU" sz="7200" dirty="0" smtClean="0">
                <a:latin typeface="Corbel" panose="020B0503020204020204" pitchFamily="34" charset="0"/>
              </a:rPr>
              <a:t>в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питьевую.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2. </a:t>
            </a:r>
            <a:r>
              <a:rPr lang="ru-RU" sz="7200" dirty="0">
                <a:latin typeface="Corbel" panose="020B0503020204020204" pitchFamily="34" charset="0"/>
              </a:rPr>
              <a:t>а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>
                <a:latin typeface="Corbel" panose="020B0503020204020204" pitchFamily="34" charset="0"/>
              </a:rPr>
              <a:t>а е – Супергерой, который управляет </a:t>
            </a:r>
            <a:r>
              <a:rPr lang="ru-RU" sz="7200" dirty="0" smtClean="0">
                <a:latin typeface="Corbel" panose="020B0503020204020204" pitchFamily="34" charset="0"/>
              </a:rPr>
              <a:t>водой.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и </a:t>
            </a:r>
            <a:r>
              <a:rPr lang="ru-RU" sz="7200" dirty="0">
                <a:latin typeface="Corbel" panose="020B0503020204020204" pitchFamily="34" charset="0"/>
              </a:rPr>
              <a:t>а </a:t>
            </a:r>
            <a:r>
              <a:rPr lang="ru-RU" sz="7200" dirty="0" smtClean="0">
                <a:latin typeface="Corbel" panose="020B0503020204020204" pitchFamily="34" charset="0"/>
              </a:rPr>
              <a:t>и я </a:t>
            </a:r>
            <a:r>
              <a:rPr lang="ru-RU" sz="7200" dirty="0">
                <a:latin typeface="Corbel" panose="020B0503020204020204" pitchFamily="34" charset="0"/>
              </a:rPr>
              <a:t>– Отделение жидкости от примесей.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Восстановите слова, в которых мы </a:t>
            </a:r>
            <a:r>
              <a:rPr lang="ru-RU" sz="7200" b="1" dirty="0" smtClean="0">
                <a:latin typeface="Corbel" panose="020B0503020204020204" pitchFamily="34" charset="0"/>
              </a:rPr>
              <a:t>оставили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только гласные.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1. </a:t>
            </a:r>
            <a:r>
              <a:rPr lang="ru-RU" sz="7200" dirty="0">
                <a:latin typeface="Corbel" panose="020B0503020204020204" pitchFamily="34" charset="0"/>
              </a:rPr>
              <a:t>о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>
                <a:latin typeface="Corbel" panose="020B0503020204020204" pitchFamily="34" charset="0"/>
              </a:rPr>
              <a:t>е </a:t>
            </a:r>
            <a:r>
              <a:rPr lang="ru-RU" sz="7200" dirty="0" err="1">
                <a:latin typeface="Corbel" panose="020B0503020204020204" pitchFamily="34" charset="0"/>
              </a:rPr>
              <a:t>е</a:t>
            </a:r>
            <a:r>
              <a:rPr lang="ru-RU" sz="7200" dirty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и е </a:t>
            </a:r>
            <a:r>
              <a:rPr lang="ru-RU" sz="7200" dirty="0">
                <a:latin typeface="Corbel" panose="020B0503020204020204" pitchFamily="34" charset="0"/>
              </a:rPr>
              <a:t>– Превращение морской воды </a:t>
            </a:r>
            <a:r>
              <a:rPr lang="ru-RU" sz="7200" dirty="0" smtClean="0">
                <a:latin typeface="Corbel" panose="020B0503020204020204" pitchFamily="34" charset="0"/>
              </a:rPr>
              <a:t>в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питьевую.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2. </a:t>
            </a:r>
            <a:r>
              <a:rPr lang="ru-RU" sz="7200" dirty="0">
                <a:latin typeface="Corbel" panose="020B0503020204020204" pitchFamily="34" charset="0"/>
              </a:rPr>
              <a:t>а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dirty="0">
                <a:latin typeface="Corbel" panose="020B0503020204020204" pitchFamily="34" charset="0"/>
              </a:rPr>
              <a:t>а е – Супергерой, который управляет </a:t>
            </a:r>
            <a:r>
              <a:rPr lang="ru-RU" sz="7200" dirty="0" smtClean="0">
                <a:latin typeface="Corbel" panose="020B0503020204020204" pitchFamily="34" charset="0"/>
              </a:rPr>
              <a:t>водой.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7200" dirty="0" smtClean="0">
                <a:latin typeface="Corbel" panose="020B0503020204020204" pitchFamily="34" charset="0"/>
              </a:rPr>
              <a:t>3. </a:t>
            </a:r>
            <a:r>
              <a:rPr lang="ru-RU" sz="7200" dirty="0" smtClean="0">
                <a:latin typeface="Corbel" panose="020B0503020204020204" pitchFamily="34" charset="0"/>
              </a:rPr>
              <a:t>и </a:t>
            </a:r>
            <a:r>
              <a:rPr lang="ru-RU" sz="7200" dirty="0">
                <a:latin typeface="Corbel" panose="020B0503020204020204" pitchFamily="34" charset="0"/>
              </a:rPr>
              <a:t>а </a:t>
            </a:r>
            <a:r>
              <a:rPr lang="ru-RU" sz="7200" dirty="0" smtClean="0">
                <a:latin typeface="Corbel" panose="020B0503020204020204" pitchFamily="34" charset="0"/>
              </a:rPr>
              <a:t>и я </a:t>
            </a:r>
            <a:r>
              <a:rPr lang="ru-RU" sz="7200" dirty="0">
                <a:latin typeface="Corbel" panose="020B0503020204020204" pitchFamily="34" charset="0"/>
              </a:rPr>
              <a:t>– Отделение жидкости от примесей.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76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Около 70% воды, добываемой из рек </a:t>
            </a:r>
            <a:r>
              <a:rPr lang="ru-RU" sz="8000" b="1" dirty="0" smtClean="0">
                <a:latin typeface="Corbel" panose="020B0503020204020204" pitchFamily="34" charset="0"/>
              </a:rPr>
              <a:t>и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озёр</a:t>
            </a:r>
            <a:r>
              <a:rPr lang="ru-RU" sz="8000" b="1" dirty="0">
                <a:latin typeface="Corbel" panose="020B0503020204020204" pitchFamily="34" charset="0"/>
              </a:rPr>
              <a:t>, используется для: питья </a:t>
            </a:r>
            <a:r>
              <a:rPr lang="ru-RU" sz="8000" b="1" dirty="0" smtClean="0">
                <a:latin typeface="Corbel" panose="020B0503020204020204" pitchFamily="34" charset="0"/>
              </a:rPr>
              <a:t>или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орошения</a:t>
            </a:r>
            <a:r>
              <a:rPr lang="ru-RU" sz="8000" b="1" dirty="0">
                <a:latin typeface="Corbel" panose="020B0503020204020204" pitchFamily="34" charset="0"/>
              </a:rPr>
              <a:t>?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>
                <a:latin typeface="Corbel" panose="020B0503020204020204" pitchFamily="34" charset="0"/>
              </a:rPr>
              <a:t>Около 70% воды, добываемой из рек </a:t>
            </a:r>
            <a:r>
              <a:rPr lang="ru-RU" sz="8000" b="1" dirty="0" smtClean="0">
                <a:latin typeface="Corbel" panose="020B0503020204020204" pitchFamily="34" charset="0"/>
              </a:rPr>
              <a:t>и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озёр</a:t>
            </a:r>
            <a:r>
              <a:rPr lang="ru-RU" sz="8000" b="1" dirty="0">
                <a:latin typeface="Corbel" panose="020B0503020204020204" pitchFamily="34" charset="0"/>
              </a:rPr>
              <a:t>, используется для: питья </a:t>
            </a:r>
            <a:r>
              <a:rPr lang="ru-RU" sz="8000" b="1" dirty="0" smtClean="0">
                <a:latin typeface="Corbel" panose="020B0503020204020204" pitchFamily="34" charset="0"/>
              </a:rPr>
              <a:t>или</a:t>
            </a:r>
            <a:endParaRPr lang="en-US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орошения</a:t>
            </a:r>
            <a:r>
              <a:rPr lang="ru-RU" sz="8000" b="1" dirty="0">
                <a:latin typeface="Corbel" panose="020B0503020204020204" pitchFamily="34" charset="0"/>
              </a:rPr>
              <a:t>?</a:t>
            </a:r>
            <a:endParaRPr lang="ru-RU" sz="8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746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одна капля нефти </a:t>
            </a:r>
            <a:r>
              <a:rPr lang="ru-RU" sz="7200" b="1" dirty="0" smtClean="0">
                <a:latin typeface="Corbel" panose="020B0503020204020204" pitchFamily="34" charset="0"/>
              </a:rPr>
              <a:t>делает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непригодной </a:t>
            </a:r>
            <a:r>
              <a:rPr lang="ru-RU" sz="7200" b="1" dirty="0">
                <a:latin typeface="Corbel" panose="020B0503020204020204" pitchFamily="34" charset="0"/>
              </a:rPr>
              <a:t>для питья 25 литров воды?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одна капля нефти </a:t>
            </a:r>
            <a:r>
              <a:rPr lang="ru-RU" sz="7200" b="1" dirty="0" smtClean="0">
                <a:latin typeface="Corbel" panose="020B0503020204020204" pitchFamily="34" charset="0"/>
              </a:rPr>
              <a:t>делает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непригодной </a:t>
            </a:r>
            <a:r>
              <a:rPr lang="ru-RU" sz="7200" b="1" dirty="0">
                <a:latin typeface="Corbel" panose="020B0503020204020204" pitchFamily="34" charset="0"/>
              </a:rPr>
              <a:t>для питья 25 литров воды?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6898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статье о туберкулёзе говорится о важности </a:t>
            </a:r>
            <a:r>
              <a:rPr lang="ru-RU" sz="6000" dirty="0" smtClean="0">
                <a:latin typeface="Corbel" panose="020B0503020204020204" pitchFamily="34" charset="0"/>
              </a:rPr>
              <a:t>прививки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и </a:t>
            </a:r>
            <a:r>
              <a:rPr lang="ru-RU" sz="6000" dirty="0">
                <a:latin typeface="Corbel" panose="020B0503020204020204" pitchFamily="34" charset="0"/>
              </a:rPr>
              <a:t>повышенном риске заражения среди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err="1" smtClean="0">
                <a:latin typeface="Corbel" panose="020B0503020204020204" pitchFamily="34" charset="0"/>
              </a:rPr>
              <a:t>невакцинированных</a:t>
            </a:r>
            <a:r>
              <a:rPr lang="ru-RU" sz="6000" dirty="0">
                <a:latin typeface="Corbel" panose="020B0503020204020204" pitchFamily="34" charset="0"/>
              </a:rPr>
              <a:t>. Чтобы подчеркнуть лёгкость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передачи </a:t>
            </a:r>
            <a:r>
              <a:rPr lang="ru-RU" sz="6000" dirty="0">
                <a:latin typeface="Corbel" panose="020B0503020204020204" pitchFamily="34" charset="0"/>
              </a:rPr>
              <a:t>инфекции, возбудитель туберкулёза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сравнили </a:t>
            </a:r>
            <a:r>
              <a:rPr lang="ru-RU" sz="6000" dirty="0">
                <a:latin typeface="Corbel" panose="020B0503020204020204" pitchFamily="34" charset="0"/>
              </a:rPr>
              <a:t>с легкоатлетическим инвентарём.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Назовите его </a:t>
            </a:r>
            <a:r>
              <a:rPr lang="ru-RU" sz="6000" b="1" dirty="0">
                <a:latin typeface="Corbel" panose="020B0503020204020204" pitchFamily="34" charset="0"/>
              </a:rPr>
              <a:t>двумя словами.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4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471</Words>
  <Application>Microsoft Office PowerPoint</Application>
  <PresentationFormat>Произвольный</PresentationFormat>
  <Paragraphs>94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381</cp:revision>
  <dcterms:modified xsi:type="dcterms:W3CDTF">2021-01-05T10:18:39Z</dcterms:modified>
</cp:coreProperties>
</file>