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7"/>
  </p:handoutMasterIdLst>
  <p:sldIdLst>
    <p:sldId id="256" r:id="rId3"/>
    <p:sldId id="257" r:id="rId4"/>
    <p:sldId id="291" r:id="rId5"/>
    <p:sldId id="299" r:id="rId6"/>
    <p:sldId id="304" r:id="rId7"/>
    <p:sldId id="305" r:id="rId8"/>
    <p:sldId id="306" r:id="rId9"/>
    <p:sldId id="294" r:id="rId10"/>
    <p:sldId id="307" r:id="rId11"/>
    <p:sldId id="308" r:id="rId12"/>
    <p:sldId id="309" r:id="rId13"/>
    <p:sldId id="289" r:id="rId14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image" Target="../media/image102.wmf"/><Relationship Id="rId7" Type="http://schemas.openxmlformats.org/officeDocument/2006/relationships/image" Target="../media/image101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0" Type="http://schemas.openxmlformats.org/officeDocument/2006/relationships/image" Target="../media/image104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0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image" Target="../media/image32.wmf"/><Relationship Id="rId7" Type="http://schemas.openxmlformats.org/officeDocument/2006/relationships/image" Target="../media/image31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0" Type="http://schemas.openxmlformats.org/officeDocument/2006/relationships/image" Target="../media/image34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0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2" Type="http://schemas.openxmlformats.org/officeDocument/2006/relationships/image" Target="../media/image56.wmf"/><Relationship Id="rId11" Type="http://schemas.openxmlformats.org/officeDocument/2006/relationships/image" Target="../media/image55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image" Target="../media/image66.wmf"/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2" Type="http://schemas.openxmlformats.org/officeDocument/2006/relationships/image" Target="../media/image70.wmf"/><Relationship Id="rId11" Type="http://schemas.openxmlformats.org/officeDocument/2006/relationships/image" Target="../media/image69.wmf"/><Relationship Id="rId10" Type="http://schemas.openxmlformats.org/officeDocument/2006/relationships/image" Target="../media/image68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2" Type="http://schemas.openxmlformats.org/officeDocument/2006/relationships/image" Target="../media/image82.wmf"/><Relationship Id="rId11" Type="http://schemas.openxmlformats.org/officeDocument/2006/relationships/image" Target="../media/image81.wmf"/><Relationship Id="rId10" Type="http://schemas.openxmlformats.org/officeDocument/2006/relationships/image" Target="../media/image80.wmf"/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91.wmf"/><Relationship Id="rId8" Type="http://schemas.openxmlformats.org/officeDocument/2006/relationships/image" Target="../media/image90.wmf"/><Relationship Id="rId7" Type="http://schemas.openxmlformats.org/officeDocument/2006/relationships/image" Target="../media/image89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2" Type="http://schemas.openxmlformats.org/officeDocument/2006/relationships/image" Target="../media/image94.wmf"/><Relationship Id="rId11" Type="http://schemas.openxmlformats.org/officeDocument/2006/relationships/image" Target="../media/image93.wmf"/><Relationship Id="rId10" Type="http://schemas.openxmlformats.org/officeDocument/2006/relationships/image" Target="../media/image92.wmf"/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45628" y="1700808"/>
            <a:ext cx="7429774" cy="36724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СЛОЖЕНИЕ И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ДРОБЕЙ С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ОДИНАКО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ЗНАМЕНАТЕЛЯМИ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0" y="752402"/>
            <a:ext cx="3129914" cy="5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05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05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1484784"/>
            <a:ext cx="302433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31202" y="3719808"/>
            <a:ext cx="302433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4" y="1449606"/>
            <a:ext cx="3038603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6" y="3684630"/>
            <a:ext cx="3038603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93" y="3501008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5274" y="1412776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3932247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8397" y="2780928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29039"/>
            <a:ext cx="1491880" cy="28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5639628" y="1412776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45874" y="3932247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 ДРОБЕЙ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ОДИНАКО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ЫМИ ЗНАМЕНАТЕЛЯМИ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0" y="752402"/>
            <a:ext cx="3129914" cy="5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66" y="736176"/>
            <a:ext cx="3129914" cy="5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9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05" y="2903426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2" descr="http://mcdobr.ru/images/vseznaj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93" y="3501008"/>
            <a:ext cx="1584176" cy="2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2.wmf"/><Relationship Id="rId3" Type="http://schemas.openxmlformats.org/officeDocument/2006/relationships/oleObject" Target="../embeddings/oleObject62.bin"/><Relationship Id="rId27" Type="http://schemas.openxmlformats.org/officeDocument/2006/relationships/vmlDrawing" Target="../drawings/vmlDrawing8.vml"/><Relationship Id="rId26" Type="http://schemas.openxmlformats.org/officeDocument/2006/relationships/slideLayout" Target="../slideLayouts/slideLayout11.xml"/><Relationship Id="rId25" Type="http://schemas.openxmlformats.org/officeDocument/2006/relationships/image" Target="../media/image82.wmf"/><Relationship Id="rId24" Type="http://schemas.openxmlformats.org/officeDocument/2006/relationships/oleObject" Target="../embeddings/oleObject72.bin"/><Relationship Id="rId23" Type="http://schemas.openxmlformats.org/officeDocument/2006/relationships/image" Target="../media/image81.wmf"/><Relationship Id="rId22" Type="http://schemas.openxmlformats.org/officeDocument/2006/relationships/oleObject" Target="../embeddings/oleObject71.bin"/><Relationship Id="rId21" Type="http://schemas.openxmlformats.org/officeDocument/2006/relationships/image" Target="../media/image80.wmf"/><Relationship Id="rId20" Type="http://schemas.openxmlformats.org/officeDocument/2006/relationships/oleObject" Target="../embeddings/oleObject70.bin"/><Relationship Id="rId2" Type="http://schemas.openxmlformats.org/officeDocument/2006/relationships/image" Target="../media/image71.wmf"/><Relationship Id="rId19" Type="http://schemas.openxmlformats.org/officeDocument/2006/relationships/image" Target="../media/image79.wmf"/><Relationship Id="rId18" Type="http://schemas.openxmlformats.org/officeDocument/2006/relationships/oleObject" Target="../embeddings/oleObject69.bin"/><Relationship Id="rId17" Type="http://schemas.openxmlformats.org/officeDocument/2006/relationships/image" Target="../media/image78.wmf"/><Relationship Id="rId16" Type="http://schemas.openxmlformats.org/officeDocument/2006/relationships/oleObject" Target="../embeddings/oleObject68.bin"/><Relationship Id="rId15" Type="http://schemas.openxmlformats.org/officeDocument/2006/relationships/slide" Target="slide2.xml"/><Relationship Id="rId14" Type="http://schemas.openxmlformats.org/officeDocument/2006/relationships/image" Target="../media/image77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76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75.wmf"/><Relationship Id="rId1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86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74.bin"/><Relationship Id="rId27" Type="http://schemas.openxmlformats.org/officeDocument/2006/relationships/vmlDrawing" Target="../drawings/vmlDrawing9.vml"/><Relationship Id="rId26" Type="http://schemas.openxmlformats.org/officeDocument/2006/relationships/slideLayout" Target="../slideLayouts/slideLayout11.xml"/><Relationship Id="rId25" Type="http://schemas.openxmlformats.org/officeDocument/2006/relationships/image" Target="../media/image94.wmf"/><Relationship Id="rId24" Type="http://schemas.openxmlformats.org/officeDocument/2006/relationships/oleObject" Target="../embeddings/oleObject84.bin"/><Relationship Id="rId23" Type="http://schemas.openxmlformats.org/officeDocument/2006/relationships/image" Target="../media/image93.wmf"/><Relationship Id="rId22" Type="http://schemas.openxmlformats.org/officeDocument/2006/relationships/oleObject" Target="../embeddings/oleObject83.bin"/><Relationship Id="rId21" Type="http://schemas.openxmlformats.org/officeDocument/2006/relationships/image" Target="../media/image92.wmf"/><Relationship Id="rId20" Type="http://schemas.openxmlformats.org/officeDocument/2006/relationships/oleObject" Target="../embeddings/oleObject82.bin"/><Relationship Id="rId2" Type="http://schemas.openxmlformats.org/officeDocument/2006/relationships/image" Target="../media/image83.wmf"/><Relationship Id="rId19" Type="http://schemas.openxmlformats.org/officeDocument/2006/relationships/image" Target="../media/image91.wmf"/><Relationship Id="rId18" Type="http://schemas.openxmlformats.org/officeDocument/2006/relationships/oleObject" Target="../embeddings/oleObject81.bin"/><Relationship Id="rId17" Type="http://schemas.openxmlformats.org/officeDocument/2006/relationships/image" Target="../media/image90.wmf"/><Relationship Id="rId16" Type="http://schemas.openxmlformats.org/officeDocument/2006/relationships/oleObject" Target="../embeddings/oleObject80.bin"/><Relationship Id="rId15" Type="http://schemas.openxmlformats.org/officeDocument/2006/relationships/slide" Target="slide2.xml"/><Relationship Id="rId14" Type="http://schemas.openxmlformats.org/officeDocument/2006/relationships/image" Target="../media/image89.wmf"/><Relationship Id="rId13" Type="http://schemas.openxmlformats.org/officeDocument/2006/relationships/oleObject" Target="../embeddings/oleObject79.bin"/><Relationship Id="rId12" Type="http://schemas.openxmlformats.org/officeDocument/2006/relationships/image" Target="../media/image88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87.wmf"/><Relationship Id="rId1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8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6.wmf"/><Relationship Id="rId3" Type="http://schemas.openxmlformats.org/officeDocument/2006/relationships/oleObject" Target="../embeddings/oleObject86.bin"/><Relationship Id="rId24" Type="http://schemas.openxmlformats.org/officeDocument/2006/relationships/notesSlide" Target="../notesSlides/notesSlide1.xml"/><Relationship Id="rId23" Type="http://schemas.openxmlformats.org/officeDocument/2006/relationships/vmlDrawing" Target="../drawings/vmlDrawing10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104.wmf"/><Relationship Id="rId20" Type="http://schemas.openxmlformats.org/officeDocument/2006/relationships/oleObject" Target="../embeddings/oleObject94.bin"/><Relationship Id="rId2" Type="http://schemas.openxmlformats.org/officeDocument/2006/relationships/image" Target="../media/image95.wmf"/><Relationship Id="rId19" Type="http://schemas.openxmlformats.org/officeDocument/2006/relationships/image" Target="../media/image103.wmf"/><Relationship Id="rId18" Type="http://schemas.openxmlformats.org/officeDocument/2006/relationships/oleObject" Target="../embeddings/oleObject93.bin"/><Relationship Id="rId17" Type="http://schemas.openxmlformats.org/officeDocument/2006/relationships/image" Target="../media/image102.wmf"/><Relationship Id="rId16" Type="http://schemas.openxmlformats.org/officeDocument/2006/relationships/oleObject" Target="../embeddings/oleObject92.bin"/><Relationship Id="rId15" Type="http://schemas.openxmlformats.org/officeDocument/2006/relationships/slide" Target="slide2.xml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91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90.bin"/><Relationship Id="rId10" Type="http://schemas.openxmlformats.org/officeDocument/2006/relationships/image" Target="../media/image99.wmf"/><Relationship Id="rId1" Type="http://schemas.openxmlformats.org/officeDocument/2006/relationships/oleObject" Target="../embeddings/oleObject8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://mcdobr.ru/images/vseznajka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3.bin"/><Relationship Id="rId5" Type="http://schemas.openxmlformats.org/officeDocument/2006/relationships/slide" Target="slide2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7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11.xml"/><Relationship Id="rId21" Type="http://schemas.openxmlformats.org/officeDocument/2006/relationships/image" Target="../media/image24.wmf"/><Relationship Id="rId20" Type="http://schemas.openxmlformats.org/officeDocument/2006/relationships/oleObject" Target="../embeddings/oleObject14.bin"/><Relationship Id="rId2" Type="http://schemas.openxmlformats.org/officeDocument/2006/relationships/image" Target="../media/image15.wmf"/><Relationship Id="rId19" Type="http://schemas.openxmlformats.org/officeDocument/2006/relationships/image" Target="../media/image23.wmf"/><Relationship Id="rId18" Type="http://schemas.openxmlformats.org/officeDocument/2006/relationships/oleObject" Target="../embeddings/oleObject13.bin"/><Relationship Id="rId17" Type="http://schemas.openxmlformats.org/officeDocument/2006/relationships/image" Target="../media/image22.wmf"/><Relationship Id="rId16" Type="http://schemas.openxmlformats.org/officeDocument/2006/relationships/oleObject" Target="../embeddings/oleObject12.bin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11.bin"/><Relationship Id="rId13" Type="http://schemas.openxmlformats.org/officeDocument/2006/relationships/slide" Target="slide2.xml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23" Type="http://schemas.openxmlformats.org/officeDocument/2006/relationships/vmlDrawing" Target="../drawings/vmlDrawing3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34.wmf"/><Relationship Id="rId20" Type="http://schemas.openxmlformats.org/officeDocument/2006/relationships/oleObject" Target="../embeddings/oleObject24.bin"/><Relationship Id="rId2" Type="http://schemas.openxmlformats.org/officeDocument/2006/relationships/image" Target="../media/image25.wmf"/><Relationship Id="rId19" Type="http://schemas.openxmlformats.org/officeDocument/2006/relationships/image" Target="../media/image33.wmf"/><Relationship Id="rId18" Type="http://schemas.openxmlformats.org/officeDocument/2006/relationships/oleObject" Target="../embeddings/oleObject23.bin"/><Relationship Id="rId17" Type="http://schemas.openxmlformats.org/officeDocument/2006/relationships/image" Target="../media/image32.wmf"/><Relationship Id="rId16" Type="http://schemas.openxmlformats.org/officeDocument/2006/relationships/oleObject" Target="../embeddings/oleObject22.bin"/><Relationship Id="rId15" Type="http://schemas.openxmlformats.org/officeDocument/2006/relationships/image" Target="../media/image31.wmf"/><Relationship Id="rId14" Type="http://schemas.openxmlformats.org/officeDocument/2006/relationships/oleObject" Target="../embeddings/oleObject21.bin"/><Relationship Id="rId13" Type="http://schemas.openxmlformats.org/officeDocument/2006/relationships/slide" Target="slide2.xml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1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23" Type="http://schemas.openxmlformats.org/officeDocument/2006/relationships/vmlDrawing" Target="../drawings/vmlDrawing4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44.wmf"/><Relationship Id="rId20" Type="http://schemas.openxmlformats.org/officeDocument/2006/relationships/oleObject" Target="../embeddings/oleObject34.bin"/><Relationship Id="rId2" Type="http://schemas.openxmlformats.org/officeDocument/2006/relationships/image" Target="../media/image35.wmf"/><Relationship Id="rId19" Type="http://schemas.openxmlformats.org/officeDocument/2006/relationships/image" Target="../media/image43.wmf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32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31.bin"/><Relationship Id="rId13" Type="http://schemas.openxmlformats.org/officeDocument/2006/relationships/slide" Target="slide2.xml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6.bin"/><Relationship Id="rId27" Type="http://schemas.openxmlformats.org/officeDocument/2006/relationships/vmlDrawing" Target="../drawings/vmlDrawing5.vml"/><Relationship Id="rId26" Type="http://schemas.openxmlformats.org/officeDocument/2006/relationships/slideLayout" Target="../slideLayouts/slideLayout11.xml"/><Relationship Id="rId25" Type="http://schemas.openxmlformats.org/officeDocument/2006/relationships/image" Target="../media/image56.wmf"/><Relationship Id="rId24" Type="http://schemas.openxmlformats.org/officeDocument/2006/relationships/oleObject" Target="../embeddings/oleObject46.bin"/><Relationship Id="rId23" Type="http://schemas.openxmlformats.org/officeDocument/2006/relationships/image" Target="../media/image55.wmf"/><Relationship Id="rId22" Type="http://schemas.openxmlformats.org/officeDocument/2006/relationships/oleObject" Target="../embeddings/oleObject45.bin"/><Relationship Id="rId21" Type="http://schemas.openxmlformats.org/officeDocument/2006/relationships/image" Target="../media/image54.wmf"/><Relationship Id="rId20" Type="http://schemas.openxmlformats.org/officeDocument/2006/relationships/oleObject" Target="../embeddings/oleObject44.bin"/><Relationship Id="rId2" Type="http://schemas.openxmlformats.org/officeDocument/2006/relationships/image" Target="../media/image45.wmf"/><Relationship Id="rId19" Type="http://schemas.openxmlformats.org/officeDocument/2006/relationships/image" Target="../media/image53.wmf"/><Relationship Id="rId18" Type="http://schemas.openxmlformats.org/officeDocument/2006/relationships/oleObject" Target="../embeddings/oleObject43.bin"/><Relationship Id="rId17" Type="http://schemas.openxmlformats.org/officeDocument/2006/relationships/image" Target="../media/image52.wmf"/><Relationship Id="rId16" Type="http://schemas.openxmlformats.org/officeDocument/2006/relationships/oleObject" Target="../embeddings/oleObject42.bin"/><Relationship Id="rId15" Type="http://schemas.openxmlformats.org/officeDocument/2006/relationships/image" Target="../media/image51.wmf"/><Relationship Id="rId14" Type="http://schemas.openxmlformats.org/officeDocument/2006/relationships/oleObject" Target="../embeddings/oleObject41.bin"/><Relationship Id="rId13" Type="http://schemas.openxmlformats.org/officeDocument/2006/relationships/slide" Target="slide2.xml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57.wmf"/><Relationship Id="rId2" Type="http://schemas.openxmlformats.org/officeDocument/2006/relationships/oleObject" Target="../embeddings/oleObject47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0.bin"/><Relationship Id="rId27" Type="http://schemas.openxmlformats.org/officeDocument/2006/relationships/vmlDrawing" Target="../drawings/vmlDrawing7.vml"/><Relationship Id="rId26" Type="http://schemas.openxmlformats.org/officeDocument/2006/relationships/slideLayout" Target="../slideLayouts/slideLayout11.xml"/><Relationship Id="rId25" Type="http://schemas.openxmlformats.org/officeDocument/2006/relationships/image" Target="../media/image70.wmf"/><Relationship Id="rId24" Type="http://schemas.openxmlformats.org/officeDocument/2006/relationships/oleObject" Target="../embeddings/oleObject60.bin"/><Relationship Id="rId23" Type="http://schemas.openxmlformats.org/officeDocument/2006/relationships/image" Target="../media/image69.wmf"/><Relationship Id="rId22" Type="http://schemas.openxmlformats.org/officeDocument/2006/relationships/oleObject" Target="../embeddings/oleObject59.bin"/><Relationship Id="rId21" Type="http://schemas.openxmlformats.org/officeDocument/2006/relationships/image" Target="../media/image68.wmf"/><Relationship Id="rId20" Type="http://schemas.openxmlformats.org/officeDocument/2006/relationships/oleObject" Target="../embeddings/oleObject58.bin"/><Relationship Id="rId2" Type="http://schemas.openxmlformats.org/officeDocument/2006/relationships/image" Target="../media/image59.wmf"/><Relationship Id="rId19" Type="http://schemas.openxmlformats.org/officeDocument/2006/relationships/image" Target="../media/image67.wmf"/><Relationship Id="rId18" Type="http://schemas.openxmlformats.org/officeDocument/2006/relationships/oleObject" Target="../embeddings/oleObject57.bin"/><Relationship Id="rId17" Type="http://schemas.openxmlformats.org/officeDocument/2006/relationships/image" Target="../media/image66.wmf"/><Relationship Id="rId16" Type="http://schemas.openxmlformats.org/officeDocument/2006/relationships/oleObject" Target="../embeddings/oleObject56.bin"/><Relationship Id="rId15" Type="http://schemas.openxmlformats.org/officeDocument/2006/relationships/image" Target="../media/image65.wmf"/><Relationship Id="rId14" Type="http://schemas.openxmlformats.org/officeDocument/2006/relationships/oleObject" Target="../embeddings/oleObject55.bin"/><Relationship Id="rId13" Type="http://schemas.openxmlformats.org/officeDocument/2006/relationships/slide" Target="slide2.xml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16980"/>
            <a:ext cx="8950960" cy="44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693713" y="5463734"/>
          <a:ext cx="25415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Формула" r:id="rId1" imgW="22250400" imgH="9448800" progId="Equation.3">
                  <p:embed/>
                </p:oleObj>
              </mc:Choice>
              <mc:Fallback>
                <p:oleObj name="Формула" r:id="rId1" imgW="22250400" imgH="9448800" progId="Equation.3">
                  <p:embed/>
                  <p:pic>
                    <p:nvPicPr>
                      <p:cNvPr id="0" name="Изображение 14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713" y="5463734"/>
                        <a:ext cx="254158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799138" y="3284538"/>
          <a:ext cx="249078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Формула" r:id="rId3" imgW="22250400" imgH="9448800" progId="Equation.3">
                  <p:embed/>
                </p:oleObj>
              </mc:Choice>
              <mc:Fallback>
                <p:oleObj name="Формула" r:id="rId3" imgW="22250400" imgH="9448800" progId="Equation.3">
                  <p:embed/>
                  <p:pic>
                    <p:nvPicPr>
                      <p:cNvPr id="0" name="Изображение 14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3284538"/>
                        <a:ext cx="2490787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68144" y="2205493"/>
          <a:ext cx="236378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Формула" r:id="rId5" imgW="21031200" imgH="9448800" progId="Equation.3">
                  <p:embed/>
                </p:oleObj>
              </mc:Choice>
              <mc:Fallback>
                <p:oleObj name="Формула" r:id="rId5" imgW="21031200" imgH="9448800" progId="Equation.3">
                  <p:embed/>
                  <p:pic>
                    <p:nvPicPr>
                      <p:cNvPr id="0" name="Изображение 14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205493"/>
                        <a:ext cx="2363787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734699" y="5554105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4699" y="3375448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34699" y="226291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92667" y="5457235"/>
          <a:ext cx="2438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Формула" r:id="rId7" imgW="21336000" imgH="9448800" progId="Equation.3">
                  <p:embed/>
                </p:oleObj>
              </mc:Choice>
              <mc:Fallback>
                <p:oleObj name="Формула" r:id="rId7" imgW="21336000" imgH="9448800" progId="Equation.3">
                  <p:embed/>
                  <p:pic>
                    <p:nvPicPr>
                      <p:cNvPr id="0" name="Изображение 14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667" y="5457235"/>
                        <a:ext cx="24384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027113" y="4379913"/>
          <a:ext cx="24685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Формула" r:id="rId9" imgW="21945600" imgH="9448800" progId="Equation.3">
                  <p:embed/>
                </p:oleObj>
              </mc:Choice>
              <mc:Fallback>
                <p:oleObj name="Формула" r:id="rId9" imgW="21945600" imgH="9448800" progId="Equation.3">
                  <p:embed/>
                  <p:pic>
                    <p:nvPicPr>
                      <p:cNvPr id="0" name="Изображение 14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4379913"/>
                        <a:ext cx="2468562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09943" y="3284707"/>
          <a:ext cx="25939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Формула" r:id="rId11" imgW="23164800" imgH="9448800" progId="Equation.3">
                  <p:embed/>
                </p:oleObj>
              </mc:Choice>
              <mc:Fallback>
                <p:oleObj name="Формула" r:id="rId11" imgW="23164800" imgH="9448800" progId="Equation.3">
                  <p:embed/>
                  <p:pic>
                    <p:nvPicPr>
                      <p:cNvPr id="0" name="Изображение 14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43" y="3284707"/>
                        <a:ext cx="2593975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959544" y="2205493"/>
          <a:ext cx="23161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Формула" r:id="rId13" imgW="21031200" imgH="9448800" progId="Equation.3">
                  <p:embed/>
                </p:oleObj>
              </mc:Choice>
              <mc:Fallback>
                <p:oleObj name="Формула" r:id="rId13" imgW="21031200" imgH="9448800" progId="Equation.3">
                  <p:embed/>
                  <p:pic>
                    <p:nvPicPr>
                      <p:cNvPr id="0" name="Изображение 14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544" y="2205493"/>
                        <a:ext cx="23161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59544" y="554629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795" y="4455845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795" y="3375448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1298" y="220549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5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1729" y="105111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апельсин и гранат. Масса апельсина       кг и он легче граната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     кг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покупки?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924160" y="1327577"/>
          <a:ext cx="3206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Формула" r:id="rId16" imgW="3352800" imgH="9448800" progId="Equation.3">
                  <p:embed/>
                </p:oleObj>
              </mc:Choice>
              <mc:Fallback>
                <p:oleObj name="Формула" r:id="rId16" imgW="3352800" imgH="9448800" progId="Equation.3">
                  <p:embed/>
                  <p:pic>
                    <p:nvPicPr>
                      <p:cNvPr id="0" name="Изображение 14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160" y="1327577"/>
                        <a:ext cx="3206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059832" y="506883"/>
          <a:ext cx="3190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Формула" r:id="rId18" imgW="3352800" imgH="9448800" progId="Equation.3">
                  <p:embed/>
                </p:oleObj>
              </mc:Choice>
              <mc:Fallback>
                <p:oleObj name="Формула" r:id="rId18" imgW="3352800" imgH="9448800" progId="Equation.3">
                  <p:embed/>
                  <p:pic>
                    <p:nvPicPr>
                      <p:cNvPr id="0" name="Изображение 14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6883"/>
                        <a:ext cx="319088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52867" y="112612"/>
            <a:ext cx="43315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Сметаны купили на      кг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ольше, чем творога.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сметаны         кг.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окупки?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308304" y="908720"/>
          <a:ext cx="3508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Формула" r:id="rId20" imgW="3657600" imgH="9448800" progId="Equation.3">
                  <p:embed/>
                </p:oleObj>
              </mc:Choice>
              <mc:Fallback>
                <p:oleObj name="Формула" r:id="rId20" imgW="3657600" imgH="9448800" progId="Equation.3">
                  <p:embed/>
                  <p:pic>
                    <p:nvPicPr>
                      <p:cNvPr id="0" name="Изображение 14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908720"/>
                        <a:ext cx="350837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7863883" y="105111"/>
          <a:ext cx="31908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Формула" r:id="rId22" imgW="3352800" imgH="9448800" progId="Equation.3">
                  <p:embed/>
                </p:oleObj>
              </mc:Choice>
              <mc:Fallback>
                <p:oleObj name="Формула" r:id="rId22" imgW="3352800" imgH="9448800" progId="Equation.3">
                  <p:embed/>
                  <p:pic>
                    <p:nvPicPr>
                      <p:cNvPr id="0" name="Изображение 14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3883" y="105111"/>
                        <a:ext cx="319088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868144" y="4381266"/>
          <a:ext cx="24177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Формула" r:id="rId24" imgW="21945600" imgH="9448800" progId="Equation.3">
                  <p:embed/>
                </p:oleObj>
              </mc:Choice>
              <mc:Fallback>
                <p:oleObj name="Формула" r:id="rId24" imgW="21945600" imgH="9448800" progId="Equation.3">
                  <p:embed/>
                  <p:pic>
                    <p:nvPicPr>
                      <p:cNvPr id="0" name="Изображение 14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381266"/>
                        <a:ext cx="24177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653088" y="4381500"/>
          <a:ext cx="26114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Формула" r:id="rId1" imgW="22860000" imgH="9448800" progId="Equation.3">
                  <p:embed/>
                </p:oleObj>
              </mc:Choice>
              <mc:Fallback>
                <p:oleObj name="Формула" r:id="rId1" imgW="22860000" imgH="9448800" progId="Equation.3">
                  <p:embed/>
                  <p:pic>
                    <p:nvPicPr>
                      <p:cNvPr id="0" name="Изображение 15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4381500"/>
                        <a:ext cx="261143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765800" y="3284538"/>
          <a:ext cx="25590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Формула" r:id="rId3" imgW="22860000" imgH="9448800" progId="Equation.3">
                  <p:embed/>
                </p:oleObj>
              </mc:Choice>
              <mc:Fallback>
                <p:oleObj name="Формула" r:id="rId3" imgW="22860000" imgH="9448800" progId="Equation.3">
                  <p:embed/>
                  <p:pic>
                    <p:nvPicPr>
                      <p:cNvPr id="0" name="Изображение 15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284538"/>
                        <a:ext cx="255905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16600" y="2205038"/>
          <a:ext cx="24653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Формула" r:id="rId5" imgW="21945600" imgH="9448800" progId="Equation.3">
                  <p:embed/>
                </p:oleObj>
              </mc:Choice>
              <mc:Fallback>
                <p:oleObj name="Формула" r:id="rId5" imgW="21945600" imgH="9448800" progId="Equation.3">
                  <p:embed/>
                  <p:pic>
                    <p:nvPicPr>
                      <p:cNvPr id="0" name="Изображение 15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205038"/>
                        <a:ext cx="246538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729056" y="4471637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4699" y="3375448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34699" y="226291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42975" y="2198688"/>
          <a:ext cx="252571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Формула" r:id="rId7" imgW="22555200" imgH="9448800" progId="Equation.3">
                  <p:embed/>
                </p:oleObj>
              </mc:Choice>
              <mc:Fallback>
                <p:oleObj name="Формула" r:id="rId7" imgW="22555200" imgH="9448800" progId="Equation.3">
                  <p:embed/>
                  <p:pic>
                    <p:nvPicPr>
                      <p:cNvPr id="0" name="Изображение 15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198688"/>
                        <a:ext cx="2525713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115616" y="4388286"/>
          <a:ext cx="25034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Формула" r:id="rId9" imgW="22250400" imgH="9448800" progId="Equation.3">
                  <p:embed/>
                </p:oleObj>
              </mc:Choice>
              <mc:Fallback>
                <p:oleObj name="Формула" r:id="rId9" imgW="22250400" imgH="9448800" progId="Equation.3">
                  <p:embed/>
                  <p:pic>
                    <p:nvPicPr>
                      <p:cNvPr id="0" name="Изображение 15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388286"/>
                        <a:ext cx="250348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23925" y="5457825"/>
          <a:ext cx="25765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Формула" r:id="rId11" imgW="22555200" imgH="9448800" progId="Equation.3">
                  <p:embed/>
                </p:oleObj>
              </mc:Choice>
              <mc:Fallback>
                <p:oleObj name="Формула" r:id="rId11" imgW="22555200" imgH="9448800" progId="Equation.3">
                  <p:embed/>
                  <p:pic>
                    <p:nvPicPr>
                      <p:cNvPr id="0" name="Изображение 15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57825"/>
                        <a:ext cx="2576513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82795" y="5566277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795" y="4455845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795" y="2288733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014892" y="3285501"/>
          <a:ext cx="2416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Формула" r:id="rId13" imgW="21945600" imgH="9448800" progId="Equation.3">
                  <p:embed/>
                </p:oleObj>
              </mc:Choice>
              <mc:Fallback>
                <p:oleObj name="Формула" r:id="rId13" imgW="21945600" imgH="9448800" progId="Equation.3">
                  <p:embed/>
                  <p:pic>
                    <p:nvPicPr>
                      <p:cNvPr id="0" name="Изображение 15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892" y="3285501"/>
                        <a:ext cx="24161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21298" y="220549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5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312666"/>
            <a:ext cx="4320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ленты       м. От неё отрезали      м.  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сантиметров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ленты осталось?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83768" y="63998"/>
          <a:ext cx="3476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Формула" r:id="rId16" imgW="3657600" imgH="9448800" progId="Equation.3">
                  <p:embed/>
                </p:oleObj>
              </mc:Choice>
              <mc:Fallback>
                <p:oleObj name="Формула" r:id="rId16" imgW="3657600" imgH="9448800" progId="Equation.3">
                  <p:embed/>
                  <p:pic>
                    <p:nvPicPr>
                      <p:cNvPr id="0" name="Изображение 15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63998"/>
                        <a:ext cx="347663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16016" y="87540"/>
            <a:ext cx="43315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магазине было       т капусты. Через           некоторое время осталось 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т. Сколько тонн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капусты продали?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292080" y="1258084"/>
          <a:ext cx="3206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Формула" r:id="rId18" imgW="3352800" imgH="9448800" progId="Equation.3">
                  <p:embed/>
                </p:oleObj>
              </mc:Choice>
              <mc:Fallback>
                <p:oleObj name="Формула" r:id="rId18" imgW="3352800" imgH="9448800" progId="Equation.3">
                  <p:embed/>
                  <p:pic>
                    <p:nvPicPr>
                      <p:cNvPr id="0" name="Изображение 15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258084"/>
                        <a:ext cx="3206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7380312" y="0"/>
          <a:ext cx="3492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Формула" r:id="rId20" imgW="3657600" imgH="9448800" progId="Equation.3">
                  <p:embed/>
                </p:oleObj>
              </mc:Choice>
              <mc:Fallback>
                <p:oleObj name="Формула" r:id="rId20" imgW="3657600" imgH="9448800" progId="Equation.3">
                  <p:embed/>
                  <p:pic>
                    <p:nvPicPr>
                      <p:cNvPr id="0" name="Изображение 15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0"/>
                        <a:ext cx="34925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868144" y="5457235"/>
          <a:ext cx="23844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Формула" r:id="rId22" imgW="21640800" imgH="9448800" progId="Equation.3">
                  <p:embed/>
                </p:oleObj>
              </mc:Choice>
              <mc:Fallback>
                <p:oleObj name="Формула" r:id="rId22" imgW="21640800" imgH="9448800" progId="Equation.3">
                  <p:embed/>
                  <p:pic>
                    <p:nvPicPr>
                      <p:cNvPr id="0" name="Изображение 15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457235"/>
                        <a:ext cx="23844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763688" y="758942"/>
          <a:ext cx="3206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Формула" r:id="rId24" imgW="3352800" imgH="9448800" progId="Equation.3">
                  <p:embed/>
                </p:oleObj>
              </mc:Choice>
              <mc:Fallback>
                <p:oleObj name="Формула" r:id="rId24" imgW="3352800" imgH="9448800" progId="Equation.3">
                  <p:embed/>
                  <p:pic>
                    <p:nvPicPr>
                      <p:cNvPr id="0" name="Изображение 15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758942"/>
                        <a:ext cx="3206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5801862" y="1963416"/>
          <a:ext cx="23304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Формула" r:id="rId1" imgW="20726400" imgH="9448800" progId="Equation.3">
                  <p:embed/>
                </p:oleObj>
              </mc:Choice>
              <mc:Fallback>
                <p:oleObj name="Формула" r:id="rId1" imgW="20726400" imgH="9448800" progId="Equation.3">
                  <p:embed/>
                  <p:pic>
                    <p:nvPicPr>
                      <p:cNvPr id="0" name="Изображение 4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862" y="1963416"/>
                        <a:ext cx="233045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5613400" y="4140200"/>
          <a:ext cx="26606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Формула" r:id="rId3" imgW="23774400" imgH="9448800" progId="Equation.3">
                  <p:embed/>
                </p:oleObj>
              </mc:Choice>
              <mc:Fallback>
                <p:oleObj name="Формула" r:id="rId3" imgW="23774400" imgH="9448800" progId="Equation.3">
                  <p:embed/>
                  <p:pic>
                    <p:nvPicPr>
                      <p:cNvPr id="0" name="Изображение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4140200"/>
                        <a:ext cx="266065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5687424" y="5239605"/>
          <a:ext cx="23669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Формула" r:id="rId5" imgW="20726400" imgH="9448800" progId="Equation.3">
                  <p:embed/>
                </p:oleObj>
              </mc:Choice>
              <mc:Fallback>
                <p:oleObj name="Формула" r:id="rId5" imgW="20726400" imgH="9448800" progId="Equation.3">
                  <p:embed/>
                  <p:pic>
                    <p:nvPicPr>
                      <p:cNvPr id="0" name="Изображение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424" y="5239605"/>
                        <a:ext cx="2366963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684040" y="5294397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84040" y="4217624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1432" y="203878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962025" y="5238750"/>
          <a:ext cx="2438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Формула" r:id="rId7" imgW="21336000" imgH="9448800" progId="Equation.3">
                  <p:embed/>
                </p:oleObj>
              </mc:Choice>
              <mc:Fallback>
                <p:oleObj name="Формула" r:id="rId7" imgW="21336000" imgH="9448800" progId="Equation.3">
                  <p:embed/>
                  <p:pic>
                    <p:nvPicPr>
                      <p:cNvPr id="0" name="Изображение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5238750"/>
                        <a:ext cx="24384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800013" y="3060578"/>
          <a:ext cx="26273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Формула" r:id="rId9" imgW="23469600" imgH="9448800" progId="Equation.3">
                  <p:embed/>
                </p:oleObj>
              </mc:Choice>
              <mc:Fallback>
                <p:oleObj name="Формула" r:id="rId9" imgW="23469600" imgH="9448800" progId="Equation.3">
                  <p:embed/>
                  <p:pic>
                    <p:nvPicPr>
                      <p:cNvPr id="0" name="Изображение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013" y="3060578"/>
                        <a:ext cx="26273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871538" y="4141788"/>
          <a:ext cx="26193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Формула" r:id="rId11" imgW="23774400" imgH="9448800" progId="Equation.3">
                  <p:embed/>
                </p:oleObj>
              </mc:Choice>
              <mc:Fallback>
                <p:oleObj name="Формула" r:id="rId11" imgW="23774400" imgH="9448800" progId="Equation.3">
                  <p:embed/>
                  <p:pic>
                    <p:nvPicPr>
                      <p:cNvPr id="0" name="Изображение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141788"/>
                        <a:ext cx="26193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009950" y="1963416"/>
          <a:ext cx="24685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Формула" r:id="rId13" imgW="21945600" imgH="9448800" progId="Equation.3">
                  <p:embed/>
                </p:oleObj>
              </mc:Choice>
              <mc:Fallback>
                <p:oleObj name="Формула" r:id="rId13" imgW="21945600" imgH="9448800" progId="Equation.3">
                  <p:embed/>
                  <p:pic>
                    <p:nvPicPr>
                      <p:cNvPr id="0" name="Изображение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950" y="1963416"/>
                        <a:ext cx="246856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979054" y="5322162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80222" y="3127427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9054" y="203878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71" y="188640"/>
            <a:ext cx="861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0792" y="2205223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5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777959"/>
            <a:ext cx="345638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773414"/>
            <a:ext cx="345638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573088" y="781050"/>
          <a:ext cx="29273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Формула" r:id="rId16" imgW="24384000" imgH="9448800" progId="Equation.3">
                  <p:embed/>
                </p:oleObj>
              </mc:Choice>
              <mc:Fallback>
                <p:oleObj name="Формула" r:id="rId16" imgW="24384000" imgH="9448800" progId="Equation.3">
                  <p:embed/>
                  <p:pic>
                    <p:nvPicPr>
                      <p:cNvPr id="0" name="Изображение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781050"/>
                        <a:ext cx="29273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683373" y="761587"/>
          <a:ext cx="28178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Формула" r:id="rId18" imgW="23469600" imgH="9448800" progId="Equation.3">
                  <p:embed/>
                </p:oleObj>
              </mc:Choice>
              <mc:Fallback>
                <p:oleObj name="Формула" r:id="rId18" imgW="23469600" imgH="9448800" progId="Equation.3">
                  <p:embed/>
                  <p:pic>
                    <p:nvPicPr>
                      <p:cNvPr id="0" name="Изображение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373" y="761587"/>
                        <a:ext cx="2817813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5724525" y="3060700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Формула" r:id="rId20" imgW="23164800" imgH="9448800" progId="Equation.3">
                  <p:embed/>
                </p:oleObj>
              </mc:Choice>
              <mc:Fallback>
                <p:oleObj name="Формула" r:id="rId20" imgW="23164800" imgH="9448800" progId="Equation.3">
                  <p:embed/>
                  <p:pic>
                    <p:nvPicPr>
                      <p:cNvPr id="0" name="Изображение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060700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43" grpId="0" animBg="1"/>
      <p:bldP spid="43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69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Гусля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21304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6768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906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457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523019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21304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6768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906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457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523019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778821" y="4005064"/>
          <a:ext cx="30416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Формула" r:id="rId1" imgW="28956000" imgH="9448800" progId="Equation.3">
                  <p:embed/>
                </p:oleObj>
              </mc:Choice>
              <mc:Fallback>
                <p:oleObj name="Формула" r:id="rId1" imgW="28956000" imgH="9448800" progId="Equation.3">
                  <p:embed/>
                  <p:pic>
                    <p:nvPicPr>
                      <p:cNvPr id="0" name="Изображение 1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821" y="4005064"/>
                        <a:ext cx="304165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696571" y="4005064"/>
            <a:ext cx="3096343" cy="10766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5652120" y="1463675"/>
          <a:ext cx="316835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Формула" r:id="rId3" imgW="30175200" imgH="9448800" progId="Equation.3">
                  <p:embed/>
                </p:oleObj>
              </mc:Choice>
              <mc:Fallback>
                <p:oleObj name="Формула" r:id="rId3" imgW="30175200" imgH="9448800" progId="Equation.3">
                  <p:embed/>
                  <p:pic>
                    <p:nvPicPr>
                      <p:cNvPr id="0" name="Изображение 1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463675"/>
                        <a:ext cx="316835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24128" y="1488244"/>
            <a:ext cx="3096343" cy="10766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088" y="140753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 верно?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3673600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6016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0688" y="299695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 неверно?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01613" y="1463675"/>
          <a:ext cx="32607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Формула" r:id="rId6" imgW="29565600" imgH="9448800" progId="Equation.3">
                  <p:embed/>
                </p:oleObj>
              </mc:Choice>
              <mc:Fallback>
                <p:oleObj name="Формула" r:id="rId6" imgW="29565600" imgH="9448800" progId="Equation.3">
                  <p:embed/>
                  <p:pic>
                    <p:nvPicPr>
                      <p:cNvPr id="0" name="Изображение 1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463675"/>
                        <a:ext cx="32607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51520" y="3979863"/>
          <a:ext cx="328543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Формула" r:id="rId8" imgW="31394400" imgH="9448800" progId="Equation.3">
                  <p:embed/>
                </p:oleObj>
              </mc:Choice>
              <mc:Fallback>
                <p:oleObj name="Формула" r:id="rId8" imgW="31394400" imgH="9448800" progId="Equation.3">
                  <p:embed/>
                  <p:pic>
                    <p:nvPicPr>
                      <p:cNvPr id="0" name="Изображение 1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979863"/>
                        <a:ext cx="328543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084263" y="2189163"/>
          <a:ext cx="22860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Формула" r:id="rId1" imgW="18288000" imgH="9448800" progId="Equation.3">
                  <p:embed/>
                </p:oleObj>
              </mc:Choice>
              <mc:Fallback>
                <p:oleObj name="Формула" r:id="rId1" imgW="18288000" imgH="9448800" progId="Equation.3">
                  <p:embed/>
                  <p:pic>
                    <p:nvPicPr>
                      <p:cNvPr id="0" name="Изображение 3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189163"/>
                        <a:ext cx="22860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079500" y="3259138"/>
          <a:ext cx="22415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Формула" r:id="rId3" imgW="18288000" imgH="9448800" progId="Equation.3">
                  <p:embed/>
                </p:oleObj>
              </mc:Choice>
              <mc:Fallback>
                <p:oleObj name="Формула" r:id="rId3" imgW="18288000" imgH="9448800" progId="Equation.3">
                  <p:embed/>
                  <p:pic>
                    <p:nvPicPr>
                      <p:cNvPr id="0" name="Изображение 3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259138"/>
                        <a:ext cx="224155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079500" y="5475288"/>
          <a:ext cx="2263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Формула" r:id="rId5" imgW="19812000" imgH="9448800" progId="Equation.3">
                  <p:embed/>
                </p:oleObj>
              </mc:Choice>
              <mc:Fallback>
                <p:oleObj name="Формула" r:id="rId5" imgW="19812000" imgH="9448800" progId="Equation.3">
                  <p:embed/>
                  <p:pic>
                    <p:nvPicPr>
                      <p:cNvPr id="0" name="Изображение 3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475288"/>
                        <a:ext cx="226377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86005" y="5538824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6005" y="335476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6005" y="228012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735638" y="2193925"/>
          <a:ext cx="2438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Формула" r:id="rId7" imgW="19507200" imgH="9448800" progId="Equation.3">
                  <p:embed/>
                </p:oleObj>
              </mc:Choice>
              <mc:Fallback>
                <p:oleObj name="Формула" r:id="rId7" imgW="19507200" imgH="9448800" progId="Equation.3">
                  <p:embed/>
                  <p:pic>
                    <p:nvPicPr>
                      <p:cNvPr id="0" name="Изображение 3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2193925"/>
                        <a:ext cx="24384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769345" y="4390253"/>
          <a:ext cx="23923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Формула" r:id="rId9" imgW="19507200" imgH="9448800" progId="Equation.3">
                  <p:embed/>
                </p:oleObj>
              </mc:Choice>
              <mc:Fallback>
                <p:oleObj name="Формула" r:id="rId9" imgW="19507200" imgH="9448800" progId="Equation.3">
                  <p:embed/>
                  <p:pic>
                    <p:nvPicPr>
                      <p:cNvPr id="0" name="Изображение 3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345" y="4390253"/>
                        <a:ext cx="239236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799138" y="5489575"/>
          <a:ext cx="23002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Формула" r:id="rId11" imgW="20116800" imgH="9448800" progId="Equation.3">
                  <p:embed/>
                </p:oleObj>
              </mc:Choice>
              <mc:Fallback>
                <p:oleObj name="Формула" r:id="rId11" imgW="20116800" imgH="9448800" progId="Equation.3">
                  <p:embed/>
                  <p:pic>
                    <p:nvPicPr>
                      <p:cNvPr id="0" name="Изображение 3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5489575"/>
                        <a:ext cx="230028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25931" y="5552775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5931" y="4465626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3435" y="228557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807" y="220486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13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201738" y="4365625"/>
          <a:ext cx="2019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Формула" r:id="rId14" imgW="18288000" imgH="9448800" progId="Equation.3">
                  <p:embed/>
                </p:oleObj>
              </mc:Choice>
              <mc:Fallback>
                <p:oleObj name="Формула" r:id="rId14" imgW="18288000" imgH="9448800" progId="Equation.3">
                  <p:embed/>
                  <p:pic>
                    <p:nvPicPr>
                      <p:cNvPr id="0" name="Изображение 3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4365625"/>
                        <a:ext cx="2019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862638" y="3279775"/>
          <a:ext cx="21510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Формула" r:id="rId16" imgW="19507200" imgH="9448800" progId="Equation.3">
                  <p:embed/>
                </p:oleObj>
              </mc:Choice>
              <mc:Fallback>
                <p:oleObj name="Формула" r:id="rId16" imgW="19507200" imgH="9448800" progId="Equation.3">
                  <p:embed/>
                  <p:pic>
                    <p:nvPicPr>
                      <p:cNvPr id="0" name="Изображение 3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3279775"/>
                        <a:ext cx="21510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050792" y="235537"/>
            <a:ext cx="1169280" cy="1833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994940"/>
            <a:ext cx="2592288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2120" y="990395"/>
            <a:ext cx="2592288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187624" y="997823"/>
          <a:ext cx="17208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Формула" r:id="rId18" imgW="14325600" imgH="9448800" progId="Equation.3">
                  <p:embed/>
                </p:oleObj>
              </mc:Choice>
              <mc:Fallback>
                <p:oleObj name="Формула" r:id="rId18" imgW="14325600" imgH="9448800" progId="Equation.3">
                  <p:embed/>
                  <p:pic>
                    <p:nvPicPr>
                      <p:cNvPr id="0" name="Изображение 3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997823"/>
                        <a:ext cx="17208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940152" y="991021"/>
          <a:ext cx="1866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Формула" r:id="rId20" imgW="15544800" imgH="9448800" progId="Equation.3">
                  <p:embed/>
                </p:oleObj>
              </mc:Choice>
              <mc:Fallback>
                <p:oleObj name="Формула" r:id="rId20" imgW="15544800" imgH="9448800" progId="Equation.3">
                  <p:embed/>
                  <p:pic>
                    <p:nvPicPr>
                      <p:cNvPr id="0" name="Изображение 3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991021"/>
                        <a:ext cx="1866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42944" y="277652"/>
            <a:ext cx="864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разность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692509" y="4130675"/>
          <a:ext cx="259106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Формула" r:id="rId1" imgW="23164800" imgH="9448800" progId="Equation.3">
                  <p:embed/>
                </p:oleObj>
              </mc:Choice>
              <mc:Fallback>
                <p:oleObj name="Формула" r:id="rId1" imgW="23164800" imgH="9448800" progId="Equation.3">
                  <p:embed/>
                  <p:pic>
                    <p:nvPicPr>
                      <p:cNvPr id="0" name="Изображение 10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509" y="4130675"/>
                        <a:ext cx="2591066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692509" y="3016250"/>
          <a:ext cx="2551899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Формула" r:id="rId3" imgW="23164800" imgH="9448800" progId="Equation.3">
                  <p:embed/>
                </p:oleObj>
              </mc:Choice>
              <mc:Fallback>
                <p:oleObj name="Формула" r:id="rId3" imgW="23164800" imgH="9448800" progId="Equation.3">
                  <p:embed/>
                  <p:pic>
                    <p:nvPicPr>
                      <p:cNvPr id="0" name="Изображение 10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509" y="3016250"/>
                        <a:ext cx="2551899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692508" y="1920875"/>
          <a:ext cx="2551899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Формула" r:id="rId5" imgW="23164800" imgH="9448800" progId="Equation.3">
                  <p:embed/>
                </p:oleObj>
              </mc:Choice>
              <mc:Fallback>
                <p:oleObj name="Формула" r:id="rId5" imgW="23164800" imgH="9448800" progId="Equation.3">
                  <p:embed/>
                  <p:pic>
                    <p:nvPicPr>
                      <p:cNvPr id="0" name="Изображение 10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508" y="1920875"/>
                        <a:ext cx="2551899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2509" y="3108030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5077" y="4221088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50913" y="5229225"/>
          <a:ext cx="24733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Формула" r:id="rId7" imgW="21640800" imgH="9448800" progId="Equation.3">
                  <p:embed/>
                </p:oleObj>
              </mc:Choice>
              <mc:Fallback>
                <p:oleObj name="Формула" r:id="rId7" imgW="21640800" imgH="9448800" progId="Equation.3">
                  <p:embed/>
                  <p:pic>
                    <p:nvPicPr>
                      <p:cNvPr id="0" name="Изображение 10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229225"/>
                        <a:ext cx="24733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50900" y="3032125"/>
          <a:ext cx="26527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Формула" r:id="rId9" imgW="21640800" imgH="9448800" progId="Equation.3">
                  <p:embed/>
                </p:oleObj>
              </mc:Choice>
              <mc:Fallback>
                <p:oleObj name="Формула" r:id="rId9" imgW="21640800" imgH="9448800" progId="Equation.3">
                  <p:embed/>
                  <p:pic>
                    <p:nvPicPr>
                      <p:cNvPr id="0" name="Изображение 10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032125"/>
                        <a:ext cx="26527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39788" y="1957388"/>
          <a:ext cx="27051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Формула" r:id="rId11" imgW="21640800" imgH="9448800" progId="Equation.3">
                  <p:embed/>
                </p:oleObj>
              </mc:Choice>
              <mc:Fallback>
                <p:oleObj name="Формула" r:id="rId11" imgW="21640800" imgH="9448800" progId="Equation.3">
                  <p:embed/>
                  <p:pic>
                    <p:nvPicPr>
                      <p:cNvPr id="0" name="Изображение 10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957388"/>
                        <a:ext cx="27051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181" y="3128121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933" y="204785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5687" y="219879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3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сумма дробей больше их разности?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994310" y="4108641"/>
          <a:ext cx="2386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Формула" r:id="rId14" imgW="21640800" imgH="9448800" progId="Equation.3">
                  <p:embed/>
                </p:oleObj>
              </mc:Choice>
              <mc:Fallback>
                <p:oleObj name="Формула" r:id="rId14" imgW="21640800" imgH="9448800" progId="Equation.3">
                  <p:embed/>
                  <p:pic>
                    <p:nvPicPr>
                      <p:cNvPr id="0" name="Изображение 10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310" y="4108641"/>
                        <a:ext cx="23860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639501" y="5229619"/>
          <a:ext cx="25542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Формула" r:id="rId16" imgW="23164800" imgH="9448800" progId="Equation.3">
                  <p:embed/>
                </p:oleObj>
              </mc:Choice>
              <mc:Fallback>
                <p:oleObj name="Формула" r:id="rId16" imgW="23164800" imgH="9448800" progId="Equation.3">
                  <p:embed/>
                  <p:pic>
                    <p:nvPicPr>
                      <p:cNvPr id="0" name="Изображение 10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501" y="5229619"/>
                        <a:ext cx="25542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88858" y="759319"/>
            <a:ext cx="1903628" cy="108550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11560" y="773261"/>
          <a:ext cx="15382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Формула" r:id="rId18" imgW="12801600" imgH="9448800" progId="Equation.3">
                  <p:embed/>
                </p:oleObj>
              </mc:Choice>
              <mc:Fallback>
                <p:oleObj name="Формула" r:id="rId18" imgW="12801600" imgH="9448800" progId="Equation.3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73261"/>
                        <a:ext cx="153828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804248" y="727249"/>
            <a:ext cx="1903628" cy="111757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6776540" y="750254"/>
          <a:ext cx="1905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Формула" r:id="rId20" imgW="15849600" imgH="9448800" progId="Equation.3">
                  <p:embed/>
                </p:oleObj>
              </mc:Choice>
              <mc:Fallback>
                <p:oleObj name="Формула" r:id="rId20" imgW="15849600" imgH="9448800" progId="Equation.3">
                  <p:embed/>
                  <p:pic>
                    <p:nvPicPr>
                      <p:cNvPr id="0" name="Изображение 10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540" y="750254"/>
                        <a:ext cx="19050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3" grpId="0" animBg="1"/>
      <p:bldP spid="23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160463" y="5229225"/>
          <a:ext cx="2054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Формула" r:id="rId1" imgW="17983200" imgH="9448800" progId="Equation.3">
                  <p:embed/>
                </p:oleObj>
              </mc:Choice>
              <mc:Fallback>
                <p:oleObj name="Формула" r:id="rId1" imgW="17983200" imgH="9448800" progId="Equation.3">
                  <p:embed/>
                  <p:pic>
                    <p:nvPicPr>
                      <p:cNvPr id="0" name="Изображение 11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5229225"/>
                        <a:ext cx="20542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13681" y="4145715"/>
          <a:ext cx="23907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Формула" r:id="rId3" imgW="19507200" imgH="9448800" progId="Equation.3">
                  <p:embed/>
                </p:oleObj>
              </mc:Choice>
              <mc:Fallback>
                <p:oleObj name="Формула" r:id="rId3" imgW="19507200" imgH="9448800" progId="Equation.3">
                  <p:embed/>
                  <p:pic>
                    <p:nvPicPr>
                      <p:cNvPr id="0" name="Изображение 11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81" y="4145715"/>
                        <a:ext cx="2390775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973138" y="1957388"/>
          <a:ext cx="24384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Формула" r:id="rId5" imgW="19507200" imgH="9448800" progId="Equation.3">
                  <p:embed/>
                </p:oleObj>
              </mc:Choice>
              <mc:Fallback>
                <p:oleObj name="Формула" r:id="rId5" imgW="19507200" imgH="9448800" progId="Equation.3">
                  <p:embed/>
                  <p:pic>
                    <p:nvPicPr>
                      <p:cNvPr id="0" name="Изображение 11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957388"/>
                        <a:ext cx="24384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4765" y="420276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933" y="204785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894388" y="1920875"/>
          <a:ext cx="21478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Формула" r:id="rId7" imgW="19507200" imgH="9448800" progId="Equation.3">
                  <p:embed/>
                </p:oleObj>
              </mc:Choice>
              <mc:Fallback>
                <p:oleObj name="Формула" r:id="rId7" imgW="19507200" imgH="9448800" progId="Equation.3">
                  <p:embed/>
                  <p:pic>
                    <p:nvPicPr>
                      <p:cNvPr id="0" name="Изображение 11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388" y="1920875"/>
                        <a:ext cx="2147887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842701" y="3032657"/>
          <a:ext cx="21478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Формула" r:id="rId9" imgW="19507200" imgH="9448800" progId="Equation.3">
                  <p:embed/>
                </p:oleObj>
              </mc:Choice>
              <mc:Fallback>
                <p:oleObj name="Формула" r:id="rId9" imgW="19507200" imgH="9448800" progId="Equation.3">
                  <p:embed/>
                  <p:pic>
                    <p:nvPicPr>
                      <p:cNvPr id="0" name="Изображение 11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701" y="3032657"/>
                        <a:ext cx="2147887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692509" y="3108030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910963" y="5229619"/>
          <a:ext cx="2011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Формула" r:id="rId11" imgW="17983200" imgH="9448800" progId="Equation.3">
                  <p:embed/>
                </p:oleObj>
              </mc:Choice>
              <mc:Fallback>
                <p:oleObj name="Формула" r:id="rId11" imgW="17983200" imgH="9448800" progId="Equation.3">
                  <p:embed/>
                  <p:pic>
                    <p:nvPicPr>
                      <p:cNvPr id="0" name="Изображение 11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963" y="5229619"/>
                        <a:ext cx="2011363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692509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59" y="219891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3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 числу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прибавить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же,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209675" y="3033713"/>
          <a:ext cx="2016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Формула" r:id="rId14" imgW="18288000" imgH="9448800" progId="Equation.3">
                  <p:embed/>
                </p:oleObj>
              </mc:Choice>
              <mc:Fallback>
                <p:oleObj name="Формула" r:id="rId14" imgW="18288000" imgH="9448800" progId="Equation.3">
                  <p:embed/>
                  <p:pic>
                    <p:nvPicPr>
                      <p:cNvPr id="0" name="Изображение 11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033713"/>
                        <a:ext cx="2016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884863" y="4149725"/>
          <a:ext cx="19827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Формула" r:id="rId16" imgW="17983200" imgH="9448800" progId="Equation.3">
                  <p:embed/>
                </p:oleObj>
              </mc:Choice>
              <mc:Fallback>
                <p:oleObj name="Формула" r:id="rId16" imgW="17983200" imgH="9448800" progId="Equation.3">
                  <p:embed/>
                  <p:pic>
                    <p:nvPicPr>
                      <p:cNvPr id="0" name="Изображение 11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4149725"/>
                        <a:ext cx="19827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88858" y="759319"/>
            <a:ext cx="951814" cy="108550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46783" y="730077"/>
          <a:ext cx="6223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Формула" r:id="rId18" imgW="5181600" imgH="9448800" progId="Equation.3">
                  <p:embed/>
                </p:oleObj>
              </mc:Choice>
              <mc:Fallback>
                <p:oleObj name="Формула" r:id="rId18" imgW="5181600" imgH="9448800" progId="Equation.3">
                  <p:embed/>
                  <p:pic>
                    <p:nvPicPr>
                      <p:cNvPr id="0" name="Изображение 11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83" y="730077"/>
                        <a:ext cx="6223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756062" y="727249"/>
            <a:ext cx="951814" cy="111757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7791446" y="750255"/>
          <a:ext cx="65881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Формула" r:id="rId20" imgW="5486400" imgH="9448800" progId="Equation.3">
                  <p:embed/>
                </p:oleObj>
              </mc:Choice>
              <mc:Fallback>
                <p:oleObj name="Формула" r:id="rId20" imgW="5486400" imgH="9448800" progId="Equation.3">
                  <p:embed/>
                  <p:pic>
                    <p:nvPicPr>
                      <p:cNvPr id="0" name="Изображение 11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46" y="750255"/>
                        <a:ext cx="658812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  <p:bldP spid="25" grpId="0" animBg="1"/>
      <p:bldP spid="25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902325" y="5486400"/>
          <a:ext cx="2089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Формула" r:id="rId1" imgW="18288000" imgH="9448800" progId="Equation.3">
                  <p:embed/>
                </p:oleObj>
              </mc:Choice>
              <mc:Fallback>
                <p:oleObj name="Формула" r:id="rId1" imgW="18288000" imgH="9448800" progId="Equation.3">
                  <p:embed/>
                  <p:pic>
                    <p:nvPicPr>
                      <p:cNvPr id="0" name="Изображение 12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5486400"/>
                        <a:ext cx="208915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5810701" y="3308161"/>
          <a:ext cx="22860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Формула" r:id="rId3" imgW="18288000" imgH="9448800" progId="Equation.3">
                  <p:embed/>
                </p:oleObj>
              </mc:Choice>
              <mc:Fallback>
                <p:oleObj name="Формула" r:id="rId3" imgW="18288000" imgH="9448800" progId="Equation.3">
                  <p:embed/>
                  <p:pic>
                    <p:nvPicPr>
                      <p:cNvPr id="0" name="Изображение 12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701" y="3308161"/>
                        <a:ext cx="22860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849938" y="2216150"/>
          <a:ext cx="22415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Формула" r:id="rId5" imgW="18288000" imgH="9448800" progId="Equation.3">
                  <p:embed/>
                </p:oleObj>
              </mc:Choice>
              <mc:Fallback>
                <p:oleObj name="Формула" r:id="rId5" imgW="18288000" imgH="9448800" progId="Equation.3">
                  <p:embed/>
                  <p:pic>
                    <p:nvPicPr>
                      <p:cNvPr id="0" name="Изображение 12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2216150"/>
                        <a:ext cx="224155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156826" y="5463340"/>
          <a:ext cx="2054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Формула" r:id="rId7" imgW="17983200" imgH="9448800" progId="Equation.3">
                  <p:embed/>
                </p:oleObj>
              </mc:Choice>
              <mc:Fallback>
                <p:oleObj name="Формула" r:id="rId7" imgW="17983200" imgH="9448800" progId="Equation.3">
                  <p:embed/>
                  <p:pic>
                    <p:nvPicPr>
                      <p:cNvPr id="0" name="Изображение 12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826" y="5463340"/>
                        <a:ext cx="20542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101725" y="4379913"/>
          <a:ext cx="22050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Формула" r:id="rId9" imgW="17983200" imgH="9448800" progId="Equation.3">
                  <p:embed/>
                </p:oleObj>
              </mc:Choice>
              <mc:Fallback>
                <p:oleObj name="Формула" r:id="rId9" imgW="17983200" imgH="9448800" progId="Equation.3">
                  <p:embed/>
                  <p:pic>
                    <p:nvPicPr>
                      <p:cNvPr id="0" name="Изображение 12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379913"/>
                        <a:ext cx="220503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047750" y="3284538"/>
          <a:ext cx="22860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Формула" r:id="rId11" imgW="18288000" imgH="9448800" progId="Equation.3">
                  <p:embed/>
                </p:oleObj>
              </mc:Choice>
              <mc:Fallback>
                <p:oleObj name="Формула" r:id="rId11" imgW="18288000" imgH="9448800" progId="Equation.3">
                  <p:embed/>
                  <p:pic>
                    <p:nvPicPr>
                      <p:cNvPr id="0" name="Изображение 12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284538"/>
                        <a:ext cx="22860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59544" y="554629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1128" y="4436883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795" y="3375448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1298" y="220549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0483" y="260648"/>
            <a:ext cx="4331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Разность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дробей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483" y="692696"/>
            <a:ext cx="4331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Уменьшаемое на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 разности.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уменьшаемое? 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513138" y="692150"/>
          <a:ext cx="3206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Формула" r:id="rId14" imgW="3352800" imgH="9448800" progId="Equation.3">
                  <p:embed/>
                </p:oleObj>
              </mc:Choice>
              <mc:Fallback>
                <p:oleObj name="Формула" r:id="rId14" imgW="3352800" imgH="9448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692150"/>
                        <a:ext cx="320675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95936" y="116632"/>
          <a:ext cx="3492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Формула" r:id="rId16" imgW="3657600" imgH="9448800" progId="Equation.3">
                  <p:embed/>
                </p:oleObj>
              </mc:Choice>
              <mc:Fallback>
                <p:oleObj name="Формула" r:id="rId16" imgW="3657600" imgH="9448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16632"/>
                        <a:ext cx="349250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177201" y="2191743"/>
          <a:ext cx="2016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Формула" r:id="rId18" imgW="18288000" imgH="9448800" progId="Equation.3">
                  <p:embed/>
                </p:oleObj>
              </mc:Choice>
              <mc:Fallback>
                <p:oleObj name="Формула" r:id="rId18" imgW="18288000" imgH="9448800" progId="Equation.3">
                  <p:embed/>
                  <p:pic>
                    <p:nvPicPr>
                      <p:cNvPr id="0" name="Изображение 12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201" y="2191743"/>
                        <a:ext cx="2016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32969" y="271360"/>
            <a:ext cx="4331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Разность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дробей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2969" y="703408"/>
            <a:ext cx="4331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ычитаемое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разности.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уменьшаемое? 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7891463" y="703263"/>
          <a:ext cx="3492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Формула" r:id="rId20" imgW="3657600" imgH="9448800" progId="Equation.3">
                  <p:embed/>
                </p:oleObj>
              </mc:Choice>
              <mc:Fallback>
                <p:oleObj name="Формула" r:id="rId20" imgW="3657600" imgH="9448800" progId="Equation.3">
                  <p:embed/>
                  <p:pic>
                    <p:nvPicPr>
                      <p:cNvPr id="0" name="Изображение 12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703263"/>
                        <a:ext cx="349250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8388422" y="127344"/>
          <a:ext cx="3492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Формула" r:id="rId22" imgW="3657600" imgH="9448800" progId="Equation.3">
                  <p:embed/>
                </p:oleObj>
              </mc:Choice>
              <mc:Fallback>
                <p:oleObj name="Формула" r:id="rId22" imgW="3657600" imgH="9448800" progId="Equation.3">
                  <p:embed/>
                  <p:pic>
                    <p:nvPicPr>
                      <p:cNvPr id="0" name="Изображение 12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2" y="127344"/>
                        <a:ext cx="349250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2495" y="5569914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6766" y="2272465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2495" y="3373683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961819" y="4375081"/>
          <a:ext cx="2016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Формула" r:id="rId24" imgW="18288000" imgH="9448800" progId="Equation.3">
                  <p:embed/>
                </p:oleObj>
              </mc:Choice>
              <mc:Fallback>
                <p:oleObj name="Формула" r:id="rId24" imgW="18288000" imgH="9448800" progId="Equation.3">
                  <p:embed/>
                  <p:pic>
                    <p:nvPicPr>
                      <p:cNvPr id="0" name="Изображение 12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819" y="4375081"/>
                        <a:ext cx="2016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6" y="188640"/>
            <a:ext cx="876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уравнении …?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00" y="533871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745" y="53210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8741" y="315990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029" y="204168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777959"/>
            <a:ext cx="345638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773414"/>
            <a:ext cx="345638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736600" y="781050"/>
          <a:ext cx="25987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Формула" r:id="rId2" imgW="21640800" imgH="9448800" progId="Equation.3">
                  <p:embed/>
                </p:oleObj>
              </mc:Choice>
              <mc:Fallback>
                <p:oleObj name="Формула" r:id="rId2" imgW="21640800" imgH="9448800" progId="Equation.3">
                  <p:embed/>
                  <p:pic>
                    <p:nvPicPr>
                      <p:cNvPr id="0" name="Изображение 8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781050"/>
                        <a:ext cx="25987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606749" y="773414"/>
          <a:ext cx="27082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Формула" r:id="rId4" imgW="22555200" imgH="9448800" progId="Equation.3">
                  <p:embed/>
                </p:oleObj>
              </mc:Choice>
              <mc:Fallback>
                <p:oleObj name="Формула" r:id="rId4" imgW="22555200" imgH="9448800" progId="Equation.3">
                  <p:embed/>
                  <p:pic>
                    <p:nvPicPr>
                      <p:cNvPr id="0" name="Изображение 8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749" y="773414"/>
                        <a:ext cx="27082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656877" y="5463043"/>
          <a:ext cx="25415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Формула" r:id="rId1" imgW="22250400" imgH="9448800" progId="Equation.3">
                  <p:embed/>
                </p:oleObj>
              </mc:Choice>
              <mc:Fallback>
                <p:oleObj name="Формула" r:id="rId1" imgW="22250400" imgH="9448800" progId="Equation.3">
                  <p:embed/>
                  <p:pic>
                    <p:nvPicPr>
                      <p:cNvPr id="0" name="Изображение 13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77" y="5463043"/>
                        <a:ext cx="254158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730075" y="4365104"/>
          <a:ext cx="25922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Формула" r:id="rId3" imgW="23164800" imgH="9448800" progId="Equation.3">
                  <p:embed/>
                </p:oleObj>
              </mc:Choice>
              <mc:Fallback>
                <p:oleObj name="Формула" r:id="rId3" imgW="23164800" imgH="9448800" progId="Equation.3">
                  <p:embed/>
                  <p:pic>
                    <p:nvPicPr>
                      <p:cNvPr id="0" name="Изображение 13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075" y="4365104"/>
                        <a:ext cx="259228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702021" y="2205493"/>
          <a:ext cx="2604344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Формула" r:id="rId5" imgW="23164800" imgH="9448800" progId="Equation.3">
                  <p:embed/>
                </p:oleObj>
              </mc:Choice>
              <mc:Fallback>
                <p:oleObj name="Формула" r:id="rId5" imgW="23164800" imgH="9448800" progId="Equation.3">
                  <p:embed/>
                  <p:pic>
                    <p:nvPicPr>
                      <p:cNvPr id="0" name="Изображение 13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021" y="2205493"/>
                        <a:ext cx="2604344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14400" y="5462588"/>
          <a:ext cx="25415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Формула" r:id="rId7" imgW="22250400" imgH="9448800" progId="Equation.3">
                  <p:embed/>
                </p:oleObj>
              </mc:Choice>
              <mc:Fallback>
                <p:oleObj name="Формула" r:id="rId7" imgW="22250400" imgH="9448800" progId="Equation.3">
                  <p:embed/>
                  <p:pic>
                    <p:nvPicPr>
                      <p:cNvPr id="0" name="Изображение 13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62588"/>
                        <a:ext cx="254158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70083" y="3284707"/>
          <a:ext cx="25922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Формула" r:id="rId9" imgW="23164800" imgH="9448800" progId="Equation.3">
                  <p:embed/>
                </p:oleObj>
              </mc:Choice>
              <mc:Fallback>
                <p:oleObj name="Формула" r:id="rId9" imgW="23164800" imgH="9448800" progId="Equation.3">
                  <p:embed/>
                  <p:pic>
                    <p:nvPicPr>
                      <p:cNvPr id="0" name="Изображение 13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083" y="3284707"/>
                        <a:ext cx="259228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959544" y="2205038"/>
          <a:ext cx="2604344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Формула" r:id="rId11" imgW="23164800" imgH="9448800" progId="Equation.3">
                  <p:embed/>
                </p:oleObj>
              </mc:Choice>
              <mc:Fallback>
                <p:oleObj name="Формула" r:id="rId11" imgW="23164800" imgH="9448800" progId="Equation.3">
                  <p:embed/>
                  <p:pic>
                    <p:nvPicPr>
                      <p:cNvPr id="0" name="Изображение 13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544" y="2205038"/>
                        <a:ext cx="2604344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82795" y="226291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795" y="3375448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9544" y="554629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1298" y="220549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0483" y="260648"/>
            <a:ext cx="4331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   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..…..  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483" y="692696"/>
            <a:ext cx="4331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суммы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? 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547664" y="1106901"/>
          <a:ext cx="15160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Формула" r:id="rId14" imgW="15849600" imgH="9448800" progId="Equation.3">
                  <p:embed/>
                </p:oleObj>
              </mc:Choice>
              <mc:Fallback>
                <p:oleObj name="Формула" r:id="rId14" imgW="15849600" imgH="9448800" progId="Equation.3">
                  <p:embed/>
                  <p:pic>
                    <p:nvPicPr>
                      <p:cNvPr id="0" name="Изображение 13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06901"/>
                        <a:ext cx="1516063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089275" y="57150"/>
          <a:ext cx="6397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Формула" r:id="rId16" imgW="6705600" imgH="9448800" progId="Equation.3">
                  <p:embed/>
                </p:oleObj>
              </mc:Choice>
              <mc:Fallback>
                <p:oleObj name="Формула" r:id="rId16" imgW="6705600" imgH="9448800" progId="Equation.3">
                  <p:embed/>
                  <p:pic>
                    <p:nvPicPr>
                      <p:cNvPr id="0" name="Изображение 13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57150"/>
                        <a:ext cx="639763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908050" y="4365625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Формула" r:id="rId18" imgW="23164800" imgH="9448800" progId="Equation.3">
                  <p:embed/>
                </p:oleObj>
              </mc:Choice>
              <mc:Fallback>
                <p:oleObj name="Формула" r:id="rId18" imgW="23164800" imgH="9448800" progId="Equation.3">
                  <p:embed/>
                  <p:pic>
                    <p:nvPicPr>
                      <p:cNvPr id="0" name="Изображение 13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365625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52867" y="249198"/>
            <a:ext cx="4331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   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..…..  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2867" y="681246"/>
            <a:ext cx="4331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суммы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? 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960048" y="1095451"/>
          <a:ext cx="15160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Формула" r:id="rId20" imgW="15849600" imgH="9448800" progId="Equation.3">
                  <p:embed/>
                </p:oleObj>
              </mc:Choice>
              <mc:Fallback>
                <p:oleObj name="Формула" r:id="rId20" imgW="15849600" imgH="9448800" progId="Equation.3">
                  <p:embed/>
                  <p:pic>
                    <p:nvPicPr>
                      <p:cNvPr id="0" name="Изображение 13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048" y="1095451"/>
                        <a:ext cx="1516063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7501659" y="45700"/>
          <a:ext cx="6397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Формула" r:id="rId22" imgW="6705600" imgH="9448800" progId="Equation.3">
                  <p:embed/>
                </p:oleObj>
              </mc:Choice>
              <mc:Fallback>
                <p:oleObj name="Формула" r:id="rId22" imgW="6705600" imgH="9448800" progId="Equation.3">
                  <p:embed/>
                  <p:pic>
                    <p:nvPicPr>
                      <p:cNvPr id="0" name="Изображение 13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659" y="45700"/>
                        <a:ext cx="639763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734699" y="226291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4699" y="4455845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0371" y="554629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673719" y="3285501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Формула" r:id="rId24" imgW="23164800" imgH="9448800" progId="Equation.3">
                  <p:embed/>
                </p:oleObj>
              </mc:Choice>
              <mc:Fallback>
                <p:oleObj name="Формула" r:id="rId24" imgW="23164800" imgH="9448800" progId="Equation.3">
                  <p:embed/>
                  <p:pic>
                    <p:nvPicPr>
                      <p:cNvPr id="0" name="Изображение 13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19" y="3285501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WPS Presentation</Application>
  <PresentationFormat>Экран (4:3)</PresentationFormat>
  <Paragraphs>119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94</vt:i4>
      </vt:variant>
      <vt:variant>
        <vt:lpstr>幻灯片标题</vt:lpstr>
      </vt:variant>
      <vt:variant>
        <vt:i4>13</vt:i4>
      </vt:variant>
    </vt:vector>
  </HeadingPairs>
  <TitlesOfParts>
    <vt:vector size="11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193</cp:revision>
  <dcterms:created xsi:type="dcterms:W3CDTF">2020-10-13T08:41:00Z</dcterms:created>
  <dcterms:modified xsi:type="dcterms:W3CDTF">2024-11-01T15:47:42Z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04EAC6CC89A24FB9BD2B9882D81302D6_12</vt:lpwstr>
  </property>
  <property fmtid="{D5CDD505-2E9C-101B-9397-08002B2CF9AE}" pid="3" name="KSOProductBuildVer">
    <vt:lpwstr>1049-12.2.0.18607</vt:lpwstr>
  </property>
</Properties>
</file>