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54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3912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985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693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99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1380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01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57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61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59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0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8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91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9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конце ХХ века в Тихом океане появилось образование, которое назвали континентом. Его размер сопоставим с тремя территориями Франции.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А </a:t>
            </a:r>
            <a:r>
              <a:rPr lang="ru-RU" sz="6600" b="1" dirty="0">
                <a:latin typeface="Corbel" panose="020B0503020204020204" pitchFamily="34" charset="0"/>
              </a:rPr>
              <a:t>из чего он состоит?</a:t>
            </a:r>
          </a:p>
        </p:txBody>
      </p:sp>
    </p:spTree>
    <p:extLst>
      <p:ext uri="{BB962C8B-B14F-4D97-AF65-F5344CB8AC3E}">
        <p14:creationId xmlns:p14="http://schemas.microsoft.com/office/powerpoint/2010/main" val="18135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Черепахи </a:t>
            </a:r>
            <a:r>
              <a:rPr lang="ru-RU" sz="6600" dirty="0">
                <a:latin typeface="Corbel" panose="020B0503020204020204" pitchFamily="34" charset="0"/>
              </a:rPr>
              <a:t>часто погибают от проглоченных пластиковых пакетов. Дело в том, что пакеты в воде очень похожи на то, чем питаются черепахи.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А </a:t>
            </a:r>
            <a:r>
              <a:rPr lang="ru-RU" sz="6600" b="1" dirty="0">
                <a:latin typeface="Corbel" panose="020B0503020204020204" pitchFamily="34" charset="0"/>
              </a:rPr>
              <a:t>чем они питаются?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0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Черепахи </a:t>
            </a:r>
            <a:r>
              <a:rPr lang="ru-RU" sz="6600" dirty="0">
                <a:latin typeface="Corbel" panose="020B0503020204020204" pitchFamily="34" charset="0"/>
              </a:rPr>
              <a:t>часто погибают от проглоченных пластиковых пакетов. Дело в том, что пакеты в воде очень похожи на то, чем питаются черепахи.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А </a:t>
            </a:r>
            <a:r>
              <a:rPr lang="ru-RU" sz="6600" b="1" dirty="0">
                <a:latin typeface="Corbel" panose="020B0503020204020204" pitchFamily="34" charset="0"/>
              </a:rPr>
              <a:t>чем они питаются?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7000" dirty="0" smtClean="0">
                <a:latin typeface="Corbel" panose="020B0503020204020204" pitchFamily="34" charset="0"/>
              </a:rPr>
              <a:t>Шутят</a:t>
            </a:r>
            <a:r>
              <a:rPr lang="ru-RU" sz="7000" dirty="0">
                <a:latin typeface="Corbel" panose="020B0503020204020204" pitchFamily="34" charset="0"/>
              </a:rPr>
              <a:t>, что, если мы не прекратим загрязнять природу, то сможем делать то, что умел только Иисус.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Что </a:t>
            </a:r>
            <a:r>
              <a:rPr lang="ru-RU" sz="7000" b="1" dirty="0">
                <a:latin typeface="Corbel" panose="020B0503020204020204" pitchFamily="34" charset="0"/>
              </a:rPr>
              <a:t>именно?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468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7000" dirty="0" smtClean="0">
                <a:latin typeface="Corbel" panose="020B0503020204020204" pitchFamily="34" charset="0"/>
              </a:rPr>
              <a:t>Шутят</a:t>
            </a:r>
            <a:r>
              <a:rPr lang="ru-RU" sz="7000" dirty="0">
                <a:latin typeface="Corbel" panose="020B0503020204020204" pitchFamily="34" charset="0"/>
              </a:rPr>
              <a:t>, что, если мы не прекратим загрязнять природу, то сможем делать то, что умел только Иисус.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Что </a:t>
            </a:r>
            <a:r>
              <a:rPr lang="ru-RU" sz="7000" b="1" dirty="0">
                <a:latin typeface="Corbel" panose="020B0503020204020204" pitchFamily="34" charset="0"/>
              </a:rPr>
              <a:t>именно?</a:t>
            </a:r>
          </a:p>
        </p:txBody>
      </p:sp>
    </p:spTree>
    <p:extLst>
      <p:ext uri="{BB962C8B-B14F-4D97-AF65-F5344CB8AC3E}">
        <p14:creationId xmlns:p14="http://schemas.microsoft.com/office/powerpoint/2010/main" val="22470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ПРОПУСК </a:t>
            </a:r>
            <a:r>
              <a:rPr lang="ru-RU" sz="6000" b="1" dirty="0">
                <a:latin typeface="Corbel" panose="020B0503020204020204" pitchFamily="34" charset="0"/>
              </a:rPr>
              <a:t>голос, а не уровень моря!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В 2014 году центром празднования Всемирного дня окружающей среды стала столица островного государства Барбадос. Девизом организаторы дали понять, что готовы активно информировать население о проблемах, а не только переговариваться в кулуарах.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Какое </a:t>
            </a:r>
            <a:r>
              <a:rPr lang="ru-RU" sz="6000" b="1" dirty="0">
                <a:latin typeface="Corbel" panose="020B0503020204020204" pitchFamily="34" charset="0"/>
              </a:rPr>
              <a:t>слово мы заменили в девизе?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12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ПРОПУСК </a:t>
            </a:r>
            <a:r>
              <a:rPr lang="ru-RU" sz="6000" b="1" dirty="0">
                <a:latin typeface="Corbel" panose="020B0503020204020204" pitchFamily="34" charset="0"/>
              </a:rPr>
              <a:t>голос, а не уровень моря!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В 2014 году центром празднования Всемирного дня окружающей среды стала столица островного государства Барбадос. Девизом организаторы дали понять, что готовы активно информировать население о проблемах, а не только переговариваться в кулуарах.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Какое </a:t>
            </a:r>
            <a:r>
              <a:rPr lang="ru-RU" sz="6000" b="1" dirty="0">
                <a:latin typeface="Corbel" panose="020B0503020204020204" pitchFamily="34" charset="0"/>
              </a:rPr>
              <a:t>слово мы заменили в девизе?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ПРОПУСК </a:t>
            </a:r>
            <a:r>
              <a:rPr lang="ru-RU" sz="6000" b="1" dirty="0">
                <a:latin typeface="Corbel" panose="020B0503020204020204" pitchFamily="34" charset="0"/>
              </a:rPr>
              <a:t>голос, а не уровень моря!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В 2014 году центром празднования Всемирного дня окружающей среды стала столица островного государства Барбадос. Девизом организаторы дали понять, что готовы активно информировать население о проблемах, а не только переговариваться в кулуарах.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Какое </a:t>
            </a:r>
            <a:r>
              <a:rPr lang="ru-RU" sz="6000" b="1" dirty="0">
                <a:latin typeface="Corbel" panose="020B0503020204020204" pitchFamily="34" charset="0"/>
              </a:rPr>
              <a:t>слово мы заменили в девизе?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918063"/>
            <a:ext cx="20104099" cy="353831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0365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Восстановите слова, в которых мы оставили только гласные.</a:t>
            </a:r>
            <a:r>
              <a:rPr lang="ru-RU" sz="6600" dirty="0" smtClean="0">
                <a:latin typeface="Corbel" panose="020B0503020204020204" pitchFamily="34" charset="0"/>
              </a:rPr>
              <a:t/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o-MO" sz="6600" dirty="0" smtClean="0">
                <a:latin typeface="Corbel" panose="020B0503020204020204" pitchFamily="34" charset="0"/>
              </a:rPr>
              <a:t>1</a:t>
            </a:r>
            <a:r>
              <a:rPr lang="ru-RU" sz="6600" dirty="0" smtClean="0">
                <a:latin typeface="Corbel" panose="020B0503020204020204" pitchFamily="34" charset="0"/>
              </a:rPr>
              <a:t>. о и – В первой части она помогала искать сына, во второй – искала своих родителей.  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у о </a:t>
            </a:r>
            <a:r>
              <a:rPr lang="ru-RU" sz="6600" dirty="0" err="1" smtClean="0">
                <a:latin typeface="Corbel" panose="020B0503020204020204" pitchFamily="34" charset="0"/>
              </a:rPr>
              <a:t>о</a:t>
            </a:r>
            <a:r>
              <a:rPr lang="ru-RU" sz="6600" dirty="0" smtClean="0">
                <a:latin typeface="Corbel" panose="020B0503020204020204" pitchFamily="34" charset="0"/>
              </a:rPr>
              <a:t> – Австралийское яйцекладущее млекопитающее.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о </a:t>
            </a:r>
            <a:r>
              <a:rPr lang="ru-RU" sz="6600" dirty="0" smtClean="0">
                <a:latin typeface="Corbel" panose="020B0503020204020204" pitchFamily="34" charset="0"/>
              </a:rPr>
              <a:t>е</a:t>
            </a:r>
            <a:r>
              <a:rPr lang="en-US" sz="6600" smtClean="0">
                <a:latin typeface="Corbel" panose="020B0503020204020204" pitchFamily="34" charset="0"/>
              </a:rPr>
              <a:t> </a:t>
            </a:r>
            <a:r>
              <a:rPr lang="ru-RU" sz="6600" smtClean="0">
                <a:latin typeface="Corbel" panose="020B0503020204020204" pitchFamily="34" charset="0"/>
              </a:rPr>
              <a:t>а </a:t>
            </a:r>
            <a:r>
              <a:rPr lang="ru-RU" sz="6600" dirty="0" smtClean="0">
                <a:latin typeface="Corbel" panose="020B0503020204020204" pitchFamily="34" charset="0"/>
              </a:rPr>
              <a:t>– очень много воды. </a:t>
            </a:r>
            <a:br>
              <a:rPr lang="ru-RU" sz="6600" dirty="0" smtClean="0">
                <a:latin typeface="Corbel" panose="020B0503020204020204" pitchFamily="34" charset="0"/>
              </a:rPr>
            </a:b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0365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Восстановите слова, в которых мы оставили только гласные.</a:t>
            </a:r>
            <a:r>
              <a:rPr lang="ru-RU" sz="6600" dirty="0" smtClean="0">
                <a:latin typeface="Corbel" panose="020B0503020204020204" pitchFamily="34" charset="0"/>
              </a:rPr>
              <a:t/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1. о и – В первой части она помогала искать сына, во второй – искала своих родителей.  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у о </a:t>
            </a:r>
            <a:r>
              <a:rPr lang="ru-RU" sz="6600" dirty="0" err="1" smtClean="0">
                <a:latin typeface="Corbel" panose="020B0503020204020204" pitchFamily="34" charset="0"/>
              </a:rPr>
              <a:t>о</a:t>
            </a:r>
            <a:r>
              <a:rPr lang="ru-RU" sz="6600" dirty="0" smtClean="0">
                <a:latin typeface="Corbel" panose="020B0503020204020204" pitchFamily="34" charset="0"/>
              </a:rPr>
              <a:t> – Австралийское яйцекладущее млекопитающее.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о </a:t>
            </a:r>
            <a:r>
              <a:rPr lang="ru-RU" sz="6600" dirty="0" err="1" smtClean="0">
                <a:latin typeface="Corbel" panose="020B0503020204020204" pitchFamily="34" charset="0"/>
              </a:rPr>
              <a:t>еа</a:t>
            </a:r>
            <a:r>
              <a:rPr lang="ru-RU" sz="6600" dirty="0" smtClean="0">
                <a:latin typeface="Corbel" panose="020B0503020204020204" pitchFamily="34" charset="0"/>
              </a:rPr>
              <a:t> – очень много воды. </a:t>
            </a:r>
            <a:br>
              <a:rPr lang="ru-RU" sz="6600" dirty="0" smtClean="0">
                <a:latin typeface="Corbel" panose="020B0503020204020204" pitchFamily="34" charset="0"/>
              </a:rPr>
            </a:br>
            <a:endParaRPr lang="ru-RU" sz="8000" dirty="0">
              <a:latin typeface="Corbel" panose="020B0503020204020204" pitchFamily="34" charset="0"/>
            </a:endParaRPr>
          </a:p>
        </p:txBody>
      </p:sp>
      <p:sp>
        <p:nvSpPr>
          <p:cNvPr id="16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В </a:t>
            </a:r>
            <a:r>
              <a:rPr lang="ru-RU" sz="7400" b="1" dirty="0">
                <a:latin typeface="Corbel" panose="020B0503020204020204" pitchFamily="34" charset="0"/>
              </a:rPr>
              <a:t>каком море выше концентрация соли? Красном или Чёрном?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58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400" b="1" dirty="0" smtClean="0">
                <a:latin typeface="Corbel" panose="020B0503020204020204" pitchFamily="34" charset="0"/>
              </a:rPr>
              <a:t>В </a:t>
            </a:r>
            <a:r>
              <a:rPr lang="ru-RU" sz="7400" b="1" dirty="0">
                <a:latin typeface="Corbel" panose="020B0503020204020204" pitchFamily="34" charset="0"/>
              </a:rPr>
              <a:t>каком море выше концентрация соли? Красном или Чёрном?</a:t>
            </a:r>
          </a:p>
        </p:txBody>
      </p:sp>
    </p:spTree>
    <p:extLst>
      <p:ext uri="{BB962C8B-B14F-4D97-AF65-F5344CB8AC3E}">
        <p14:creationId xmlns:p14="http://schemas.microsoft.com/office/powerpoint/2010/main" val="38816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Верите </a:t>
            </a:r>
            <a:r>
              <a:rPr lang="ru-RU" sz="7000" b="1" dirty="0">
                <a:latin typeface="Corbel" panose="020B0503020204020204" pitchFamily="34" charset="0"/>
              </a:rPr>
              <a:t>ли вы, что учёные насчитывают около 200 тысяч видов животных и растений, которые обитают в океанах</a:t>
            </a:r>
            <a:r>
              <a:rPr lang="ru-RU" sz="7000" b="1" dirty="0" smtClean="0">
                <a:latin typeface="Corbel" panose="020B0503020204020204" pitchFamily="34" charset="0"/>
              </a:rPr>
              <a:t>?</a:t>
            </a:r>
            <a:r>
              <a:rPr lang="en-US" sz="7000" b="1" dirty="0" smtClean="0">
                <a:latin typeface="Corbel" panose="020B0503020204020204" pitchFamily="34" charset="0"/>
              </a:rPr>
              <a:t> </a:t>
            </a:r>
            <a:endParaRPr lang="ru-RU" sz="7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919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Верите </a:t>
            </a:r>
            <a:r>
              <a:rPr lang="ru-RU" sz="7000" b="1" dirty="0">
                <a:latin typeface="Corbel" panose="020B0503020204020204" pitchFamily="34" charset="0"/>
              </a:rPr>
              <a:t>ли вы, что учёные насчитывают около 200 тысяч видов животных и растений, которые обитают в океанах</a:t>
            </a:r>
            <a:r>
              <a:rPr lang="ru-RU" sz="7000" b="1" dirty="0" smtClean="0">
                <a:latin typeface="Corbel" panose="020B0503020204020204" pitchFamily="34" charset="0"/>
              </a:rPr>
              <a:t>?</a:t>
            </a:r>
            <a:r>
              <a:rPr lang="en-US" sz="7000" b="1" dirty="0" smtClean="0">
                <a:latin typeface="Corbel" panose="020B0503020204020204" pitchFamily="34" charset="0"/>
              </a:rPr>
              <a:t> </a:t>
            </a:r>
            <a:endParaRPr lang="ru-RU" sz="7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конце ХХ века в Тихом океане появилось образование, которое назвали континентом. Его размер сопоставим с тремя территориями Франции.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А </a:t>
            </a:r>
            <a:r>
              <a:rPr lang="ru-RU" sz="6600" b="1" dirty="0">
                <a:latin typeface="Corbel" panose="020B0503020204020204" pitchFamily="34" charset="0"/>
              </a:rPr>
              <a:t>из чего он состоит?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92193" y="10379532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18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421</Words>
  <Application>Microsoft Office PowerPoint</Application>
  <PresentationFormat>Произвольный</PresentationFormat>
  <Paragraphs>72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2021-01-05T14:49:44Z</dcterms:modified>
</cp:coreProperties>
</file>