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314" r:id="rId3"/>
  </p:sldIdLst>
  <p:sldSz cx="9906000" cy="6858000" type="A4"/>
  <p:notesSz cx="6858000" cy="9144000"/>
  <p:embeddedFontLst>
    <p:embeddedFont>
      <p:font typeface="Righteous" panose="02010506000000020000"/>
      <p:regular r:id="rId8"/>
    </p:embeddedFont>
    <p:embeddedFont>
      <p:font typeface="Open Sans" panose="020B0706030804020204"/>
      <p:bold r:id="rId9"/>
      <p: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6699FF"/>
    <a:srgbClr val="FFCC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62" y="1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2.fntdata"/><Relationship Id="rId8" Type="http://schemas.openxmlformats.org/officeDocument/2006/relationships/font" Target="fonts/font1.fntdata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3.fntdata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6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953000" y="1999533"/>
            <a:ext cx="4953000" cy="396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07269" tIns="107269" rIns="107269" bIns="1072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37235" y="1800384"/>
            <a:ext cx="3407625" cy="1041600"/>
          </a:xfrm>
          <a:prstGeom prst="rect">
            <a:avLst/>
          </a:prstGeom>
        </p:spPr>
        <p:txBody>
          <a:bodyPr spcFirstLastPara="1" wrap="square" lIns="107269" tIns="107269" rIns="107269" bIns="107269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9pPr>
          </a:lstStyle>
          <a:p/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737235" y="3106869"/>
            <a:ext cx="3460925" cy="2847600"/>
          </a:xfrm>
          <a:prstGeom prst="rect">
            <a:avLst/>
          </a:prstGeom>
        </p:spPr>
        <p:txBody>
          <a:bodyPr spcFirstLastPara="1" wrap="square" lIns="107269" tIns="107269" rIns="107269" bIns="107269" anchor="t" anchorCtr="0">
            <a:noAutofit/>
          </a:bodyPr>
          <a:lstStyle>
            <a:lvl1pPr marL="536575" lvl="0" indent="-372745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1pPr>
            <a:lvl2pPr marL="1073150" lvl="1" indent="-372745">
              <a:spcBef>
                <a:spcPts val="1875"/>
              </a:spcBef>
              <a:spcAft>
                <a:spcPts val="0"/>
              </a:spcAft>
              <a:buSzPts val="1400"/>
              <a:buChar char="○"/>
              <a:defRPr/>
            </a:lvl2pPr>
            <a:lvl3pPr marL="1609090" lvl="2" indent="-372745">
              <a:spcBef>
                <a:spcPts val="1875"/>
              </a:spcBef>
              <a:spcAft>
                <a:spcPts val="0"/>
              </a:spcAft>
              <a:buSzPts val="1400"/>
              <a:buChar char="■"/>
              <a:defRPr/>
            </a:lvl3pPr>
            <a:lvl4pPr marL="2145665" lvl="3" indent="-372745">
              <a:spcBef>
                <a:spcPts val="1875"/>
              </a:spcBef>
              <a:spcAft>
                <a:spcPts val="0"/>
              </a:spcAft>
              <a:buSzPts val="1400"/>
              <a:buChar char="●"/>
              <a:defRPr/>
            </a:lvl4pPr>
            <a:lvl5pPr marL="2682240" lvl="4" indent="-372745">
              <a:spcBef>
                <a:spcPts val="1875"/>
              </a:spcBef>
              <a:spcAft>
                <a:spcPts val="0"/>
              </a:spcAft>
              <a:buSzPts val="1400"/>
              <a:buChar char="○"/>
              <a:defRPr/>
            </a:lvl5pPr>
            <a:lvl6pPr marL="3218815" lvl="5" indent="-372745">
              <a:spcBef>
                <a:spcPts val="1875"/>
              </a:spcBef>
              <a:spcAft>
                <a:spcPts val="0"/>
              </a:spcAft>
              <a:buSzPts val="1400"/>
              <a:buChar char="■"/>
              <a:defRPr/>
            </a:lvl6pPr>
            <a:lvl7pPr marL="3754755" lvl="6" indent="-372745">
              <a:spcBef>
                <a:spcPts val="1875"/>
              </a:spcBef>
              <a:spcAft>
                <a:spcPts val="0"/>
              </a:spcAft>
              <a:buSzPts val="1400"/>
              <a:buChar char="●"/>
              <a:defRPr/>
            </a:lvl7pPr>
            <a:lvl8pPr marL="4291330" lvl="7" indent="-372745">
              <a:spcBef>
                <a:spcPts val="1875"/>
              </a:spcBef>
              <a:spcAft>
                <a:spcPts val="0"/>
              </a:spcAft>
              <a:buSzPts val="1400"/>
              <a:buChar char="○"/>
              <a:defRPr/>
            </a:lvl8pPr>
            <a:lvl9pPr marL="4827905" lvl="8" indent="-372745">
              <a:spcBef>
                <a:spcPts val="1875"/>
              </a:spcBef>
              <a:spcAft>
                <a:spcPts val="1875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/>
          <p:nvPr/>
        </p:nvSpPr>
        <p:spPr>
          <a:xfrm>
            <a:off x="0" y="0"/>
            <a:ext cx="9906000" cy="104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7269" tIns="107269" rIns="107269" bIns="1072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737235" y="593367"/>
            <a:ext cx="7655375" cy="763600"/>
          </a:xfrm>
          <a:prstGeom prst="rect">
            <a:avLst/>
          </a:prstGeom>
        </p:spPr>
        <p:txBody>
          <a:bodyPr spcFirstLastPara="1" wrap="square" lIns="107269" tIns="107269" rIns="107269" bIns="107269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37675" y="593367"/>
            <a:ext cx="923065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9" tIns="107269" rIns="107269" bIns="107269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Righteous" panose="02010506000000020000"/>
              <a:buNone/>
              <a:defRPr sz="2800">
                <a:solidFill>
                  <a:schemeClr val="accent4"/>
                </a:solidFill>
                <a:latin typeface="Righteous" panose="02010506000000020000"/>
                <a:ea typeface="Righteous" panose="02010506000000020000"/>
                <a:cs typeface="Righteous" panose="02010506000000020000"/>
                <a:sym typeface="Righteous" panose="0201050600000002000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37675" y="1536633"/>
            <a:ext cx="923065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9" tIns="107269" rIns="107269" bIns="107269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Open Sans" panose="020B0706030804020204"/>
              <a:buChar char="●"/>
              <a:defRPr sz="1800"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 panose="020B0706030804020204"/>
              <a:buChar char="○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 panose="020B0706030804020204"/>
              <a:buChar char="■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 panose="020B0706030804020204"/>
              <a:buChar char="●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 panose="020B0706030804020204"/>
              <a:buChar char="○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 panose="020B0706030804020204"/>
              <a:buChar char="■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 panose="020B0706030804020204"/>
              <a:buChar char="●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 panose="020B0706030804020204"/>
              <a:buChar char="○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Open Sans" panose="020B0706030804020204"/>
              <a:buChar char="■"/>
              <a:defRPr>
                <a:solidFill>
                  <a:schemeClr val="accent4"/>
                </a:solidFill>
                <a:latin typeface="Open Sans" panose="020B0706030804020204"/>
                <a:ea typeface="Open Sans" panose="020B0706030804020204"/>
                <a:cs typeface="Open Sans" panose="020B0706030804020204"/>
                <a:sym typeface="Open Sans" panose="020B0706030804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6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4" descr="Certificat_Webinar_2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6815" y="851"/>
            <a:ext cx="8872369" cy="6856297"/>
          </a:xfrm>
          <a:prstGeom prst="rect">
            <a:avLst/>
          </a:prstGeom>
        </p:spPr>
      </p:pic>
      <p:sp>
        <p:nvSpPr>
          <p:cNvPr id="2" name="Subtitlu 1"/>
          <p:cNvSpPr>
            <a:spLocks noGrp="1"/>
          </p:cNvSpPr>
          <p:nvPr>
            <p:ph type="subTitle" idx="1"/>
          </p:nvPr>
        </p:nvSpPr>
        <p:spPr>
          <a:xfrm>
            <a:off x="6738950" y="1785926"/>
            <a:ext cx="857256" cy="35719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1704</a:t>
            </a:r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666720" y="3214686"/>
            <a:ext cx="6286544" cy="965073"/>
          </a:xfrm>
        </p:spPr>
        <p:txBody>
          <a:bodyPr/>
          <a:lstStyle/>
          <a:p>
            <a:pPr>
              <a:buNone/>
            </a:pPr>
            <a:r>
              <a:rPr lang="en-US" sz="4800" b="1" dirty="0" smtClean="0">
                <a:solidFill>
                  <a:srgbClr val="33CCCC"/>
                </a:solidFill>
                <a:latin typeface="Myriad Pro" pitchFamily="34" charset="0"/>
              </a:rPr>
              <a:t>LUDMILA MOROZ</a:t>
            </a:r>
            <a:endParaRPr lang="en-US" sz="4800" b="1" dirty="0" smtClean="0">
              <a:solidFill>
                <a:srgbClr val="33CCCC"/>
              </a:solidFill>
              <a:latin typeface="Myriad Pro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OWN HALL BUSINESS PLA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3CAF7"/>
      </a:accent1>
      <a:accent2>
        <a:srgbClr val="EB573D"/>
      </a:accent2>
      <a:accent3>
        <a:srgbClr val="5FA4AB"/>
      </a:accent3>
      <a:accent4>
        <a:srgbClr val="051934"/>
      </a:accent4>
      <a:accent5>
        <a:srgbClr val="F8C379"/>
      </a:accent5>
      <a:accent6>
        <a:srgbClr val="FA9778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WPS Presentation</Application>
  <PresentationFormat>Лист A4 (210x297 мм)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Arial</vt:lpstr>
      <vt:lpstr>Righteous</vt:lpstr>
      <vt:lpstr>Open Sans</vt:lpstr>
      <vt:lpstr>Myriad Pro</vt:lpstr>
      <vt:lpstr>Segoe Print</vt:lpstr>
      <vt:lpstr>Microsoft YaHei</vt:lpstr>
      <vt:lpstr>Arial Unicode MS</vt:lpstr>
      <vt:lpstr>TOWN HALL BUSINESS PLAN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 BUSINESS PLAN</dc:title>
  <dc:creator>Mariana</dc:creator>
  <cp:lastModifiedBy>talic</cp:lastModifiedBy>
  <cp:revision>24</cp:revision>
  <dcterms:created xsi:type="dcterms:W3CDTF">2024-07-26T11:38:46Z</dcterms:created>
  <dcterms:modified xsi:type="dcterms:W3CDTF">2024-07-26T11:38:54Z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53BB435AC17B473A91A4E59DE9687D74_12</vt:lpwstr>
  </property>
  <property fmtid="{D5CDD505-2E9C-101B-9397-08002B2CF9AE}" pid="3" name="KSOProductBuildVer">
    <vt:lpwstr>1049-12.2.0.17153</vt:lpwstr>
  </property>
</Properties>
</file>