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4" r:id="rId7"/>
    <p:sldId id="265" r:id="rId8"/>
    <p:sldId id="268" r:id="rId9"/>
    <p:sldId id="267" r:id="rId10"/>
    <p:sldId id="266" r:id="rId11"/>
    <p:sldId id="270" r:id="rId12"/>
    <p:sldId id="271" r:id="rId13"/>
    <p:sldId id="272" r:id="rId14"/>
    <p:sldId id="274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74" autoAdjust="0"/>
  </p:normalViewPr>
  <p:slideViewPr>
    <p:cSldViewPr>
      <p:cViewPr varScale="1">
        <p:scale>
          <a:sx n="51" d="100"/>
          <a:sy n="51" d="100"/>
        </p:scale>
        <p:origin x="13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9AFBE-688C-436B-A5B2-A6C60BB021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738D-7266-4DFC-8D81-6BE0C12CF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9CEA59-4702-4BB6-A525-67A9B261A60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620687"/>
            <a:ext cx="7992888" cy="2205959"/>
          </a:xfrm>
        </p:spPr>
        <p:txBody>
          <a:bodyPr/>
          <a:lstStyle/>
          <a:p>
            <a:r>
              <a:rPr lang="ru-RU" sz="7200" dirty="0"/>
              <a:t>Площадь</a:t>
            </a:r>
            <a:br>
              <a:rPr lang="ru-RU" sz="7200" dirty="0"/>
            </a:br>
            <a:r>
              <a:rPr lang="ru-RU" sz="7200" dirty="0"/>
              <a:t>прямоугольника и квадрата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780928"/>
            <a:ext cx="38884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7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621721" cy="3698334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Равны ли выкройка и вырезанный по ней кусок материи?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940152" y="1412776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Да.</a:t>
            </a:r>
          </a:p>
        </p:txBody>
      </p:sp>
    </p:spTree>
    <p:extLst>
      <p:ext uri="{BB962C8B-B14F-4D97-AF65-F5344CB8AC3E}">
        <p14:creationId xmlns:p14="http://schemas.microsoft.com/office/powerpoint/2010/main" val="1673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Длина прямоугольника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ABCD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равна 28 см, а его ширина в 7 раз меньше. Чему равна площадь прямоугольника?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348880"/>
            <a:ext cx="367240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7584" y="2060848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0032" y="3068960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3068960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60032" y="2098427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47664" y="401148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BC=28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:7= 4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515542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=AB*BC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28*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=112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7664" y="3573016"/>
            <a:ext cx="3441949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АВ =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28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>
            <a:endCxn id="7" idx="1"/>
          </p:cNvCxnSpPr>
          <p:nvPr/>
        </p:nvCxnSpPr>
        <p:spPr>
          <a:xfrm>
            <a:off x="1187624" y="3356992"/>
            <a:ext cx="367240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1</a:t>
            </a:r>
            <a:r>
              <a:rPr lang="en-US" sz="2800" b="1" i="1" dirty="0">
                <a:solidFill>
                  <a:srgbClr val="C00000"/>
                </a:solidFill>
              </a:rPr>
              <a:t>12</a:t>
            </a:r>
            <a:r>
              <a:rPr lang="ru-RU" sz="2800" b="1" i="1" dirty="0">
                <a:solidFill>
                  <a:srgbClr val="C00000"/>
                </a:solidFill>
              </a:rPr>
              <a:t> 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>
                <a:solidFill>
                  <a:srgbClr val="C00000"/>
                </a:solidFill>
              </a:rPr>
              <a:t>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60032" y="2386459"/>
            <a:ext cx="4952" cy="97053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Ширина прямоугольника К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NMT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равна 2,6 см, а его длина на 1,4 см больше. Чему равна площадь прямоугольника?</a:t>
            </a:r>
          </a:p>
          <a:p>
            <a:pPr marL="0" indent="0">
              <a:buNone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38" y="1988840"/>
            <a:ext cx="2952329" cy="13681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07604" y="1772816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81179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98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80959" y="1844822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47664" y="401148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KM=2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6+1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 4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515542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=MN*KM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6*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=10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7664" y="3573016"/>
            <a:ext cx="3441949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MN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=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639" y="3356992"/>
            <a:ext cx="295232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1</a:t>
            </a:r>
            <a:r>
              <a:rPr lang="en-US" sz="2800" b="1" i="1" dirty="0">
                <a:solidFill>
                  <a:srgbClr val="C00000"/>
                </a:solidFill>
              </a:rPr>
              <a:t>040</a:t>
            </a:r>
            <a:r>
              <a:rPr lang="ru-RU" sz="2800" b="1" i="1" dirty="0">
                <a:solidFill>
                  <a:srgbClr val="C00000"/>
                </a:solidFill>
              </a:rPr>
              <a:t> 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>
                <a:solidFill>
                  <a:srgbClr val="C00000"/>
                </a:solidFill>
              </a:rPr>
              <a:t>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3556" y="1982916"/>
            <a:ext cx="0" cy="137407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Чему равна площадь каждого из треугольников, на которые разбивает отрезок КМ прямоугольник с площадью 1040?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38" y="1988840"/>
            <a:ext cx="2952329" cy="13681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07604" y="1772816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81179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98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80959" y="1844822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01439" y="3650948"/>
            <a:ext cx="3960440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1040:2 =520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331639" y="1988840"/>
            <a:ext cx="2952328" cy="136815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3851920" y="4155878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520 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74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187624" y="620688"/>
            <a:ext cx="6984777" cy="13622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Два прямоугольника имеют равные площади. Длина первого прямоугольника 16 см, а его ширина на 12 см меньше длины. Длина второго прямоугольника 32 см. Найдите ширину второго прямоугольника.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796" y="1988841"/>
            <a:ext cx="2517450" cy="7557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62099" y="357301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16*4=64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(см</a:t>
            </a:r>
            <a:r>
              <a:rPr lang="ru-RU" b="1" i="1" baseline="30000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 2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)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443534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64:32=2 (см</a:t>
            </a:r>
            <a:r>
              <a:rPr lang="ru-RU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61577" y="3212976"/>
            <a:ext cx="2314669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16-12=4 (см),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2 см.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230" y="1988840"/>
            <a:ext cx="3848178" cy="4589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37501" y="2078705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140299" y="2015698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573301" y="2924944"/>
            <a:ext cx="5518979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Найдем площадь первого прямоугольника: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519244" y="4149080"/>
            <a:ext cx="5518979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Найдем ширину второго прямоугольника: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6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1" grpId="0"/>
      <p:bldP spid="13" grpId="0"/>
      <p:bldP spid="20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589122" y="118826"/>
            <a:ext cx="444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Calibri" pitchFamily="34" charset="0"/>
              </a:rPr>
              <a:t>Решите самостоятельно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6" y="605707"/>
            <a:ext cx="8568952" cy="51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8532813" y="5876925"/>
            <a:ext cx="360362" cy="43180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2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95294" y="980728"/>
            <a:ext cx="7020780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 изменится площадь прямоугольника, если ширину увеличить в 2 раза? Уменьшить в 3 раза?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5686" y="3320076"/>
            <a:ext cx="6480722" cy="12259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ак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изменится площадь квадрата если его сторону уменьшить в 2 раза?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11225" cy="102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ф"/>
          <p:cNvSpPr/>
          <p:nvPr/>
        </p:nvSpPr>
        <p:spPr>
          <a:xfrm>
            <a:off x="3854088" y="1394633"/>
            <a:ext cx="194421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ф"/>
          <p:cNvSpPr/>
          <p:nvPr/>
        </p:nvSpPr>
        <p:spPr>
          <a:xfrm>
            <a:off x="6156176" y="1813895"/>
            <a:ext cx="1944216" cy="115212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ф"/>
          <p:cNvSpPr/>
          <p:nvPr/>
        </p:nvSpPr>
        <p:spPr>
          <a:xfrm>
            <a:off x="1810934" y="2083806"/>
            <a:ext cx="1728192" cy="1080120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8ф"/>
          <p:cNvSpPr/>
          <p:nvPr/>
        </p:nvSpPr>
        <p:spPr>
          <a:xfrm rot="10800000" flipV="1">
            <a:off x="5896694" y="3717032"/>
            <a:ext cx="1944216" cy="1224136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ф"/>
          <p:cNvSpPr/>
          <p:nvPr/>
        </p:nvSpPr>
        <p:spPr>
          <a:xfrm rot="18929332">
            <a:off x="5418371" y="3212976"/>
            <a:ext cx="100811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ф"/>
          <p:cNvSpPr/>
          <p:nvPr/>
        </p:nvSpPr>
        <p:spPr>
          <a:xfrm>
            <a:off x="1791901" y="3717032"/>
            <a:ext cx="115212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ф"/>
          <p:cNvSpPr/>
          <p:nvPr/>
        </p:nvSpPr>
        <p:spPr>
          <a:xfrm>
            <a:off x="3753775" y="3573016"/>
            <a:ext cx="1584176" cy="1296144"/>
          </a:xfrm>
          <a:custGeom>
            <a:avLst/>
            <a:gdLst>
              <a:gd name="connsiteX0" fmla="*/ 0 w 1584176"/>
              <a:gd name="connsiteY0" fmla="*/ 1296144 h 1296144"/>
              <a:gd name="connsiteX1" fmla="*/ 324036 w 1584176"/>
              <a:gd name="connsiteY1" fmla="*/ 0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  <a:gd name="connsiteX0" fmla="*/ 0 w 1584176"/>
              <a:gd name="connsiteY0" fmla="*/ 1296144 h 1296144"/>
              <a:gd name="connsiteX1" fmla="*/ 153120 w 1584176"/>
              <a:gd name="connsiteY1" fmla="*/ 239282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  <a:gd name="connsiteX0" fmla="*/ 0 w 1584176"/>
              <a:gd name="connsiteY0" fmla="*/ 1296144 h 1296144"/>
              <a:gd name="connsiteX1" fmla="*/ 153120 w 1584176"/>
              <a:gd name="connsiteY1" fmla="*/ 435835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176" h="1296144">
                <a:moveTo>
                  <a:pt x="0" y="1296144"/>
                </a:moveTo>
                <a:lnTo>
                  <a:pt x="153120" y="435835"/>
                </a:lnTo>
                <a:lnTo>
                  <a:pt x="1260140" y="0"/>
                </a:lnTo>
                <a:lnTo>
                  <a:pt x="1584176" y="1296144"/>
                </a:lnTo>
                <a:lnTo>
                  <a:pt x="0" y="129614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ф"/>
          <p:cNvSpPr/>
          <p:nvPr/>
        </p:nvSpPr>
        <p:spPr>
          <a:xfrm rot="3455862">
            <a:off x="4021172" y="2290264"/>
            <a:ext cx="360040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"/>
          <p:cNvSpPr/>
          <p:nvPr/>
        </p:nvSpPr>
        <p:spPr>
          <a:xfrm>
            <a:off x="2367965" y="2389959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3"/>
          <p:cNvSpPr/>
          <p:nvPr/>
        </p:nvSpPr>
        <p:spPr>
          <a:xfrm>
            <a:off x="6982562" y="215847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" name="2"/>
          <p:cNvSpPr/>
          <p:nvPr/>
        </p:nvSpPr>
        <p:spPr>
          <a:xfrm>
            <a:off x="4538164" y="1631196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5"/>
          <p:cNvSpPr/>
          <p:nvPr/>
        </p:nvSpPr>
        <p:spPr>
          <a:xfrm>
            <a:off x="5608661" y="3485543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4" name="4"/>
          <p:cNvSpPr/>
          <p:nvPr/>
        </p:nvSpPr>
        <p:spPr>
          <a:xfrm>
            <a:off x="3889265" y="3157736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5" name="6"/>
          <p:cNvSpPr/>
          <p:nvPr/>
        </p:nvSpPr>
        <p:spPr>
          <a:xfrm>
            <a:off x="2072243" y="410117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6" name="7"/>
          <p:cNvSpPr/>
          <p:nvPr/>
        </p:nvSpPr>
        <p:spPr>
          <a:xfrm>
            <a:off x="4258804" y="419836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7" name="8"/>
          <p:cNvSpPr/>
          <p:nvPr/>
        </p:nvSpPr>
        <p:spPr>
          <a:xfrm>
            <a:off x="7020272" y="432910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6709" y="598109"/>
            <a:ext cx="561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rebuchet MS" pitchFamily="34" charset="0"/>
              </a:rPr>
              <a:t>Укажите все прямоугольники.</a:t>
            </a:r>
          </a:p>
        </p:txBody>
      </p:sp>
    </p:spTree>
    <p:extLst>
      <p:ext uri="{BB962C8B-B14F-4D97-AF65-F5344CB8AC3E}">
        <p14:creationId xmlns:p14="http://schemas.microsoft.com/office/powerpoint/2010/main" val="11424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1640" y="491873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/>
              <a:t>Как найти периметр  прямоугольника?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2627" y="1258750"/>
            <a:ext cx="2664296" cy="1559905"/>
          </a:xfrm>
          <a:prstGeom prst="rect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15282" y="548855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41060" y="281865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b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14908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P=</a:t>
            </a:r>
            <a:r>
              <a:rPr lang="ru-RU" sz="4000" b="1" i="1" dirty="0">
                <a:solidFill>
                  <a:srgbClr val="C00000"/>
                </a:solidFill>
              </a:rPr>
              <a:t>4</a:t>
            </a:r>
            <a:r>
              <a:rPr lang="en-US" sz="4000" b="1" i="1" dirty="0">
                <a:solidFill>
                  <a:srgbClr val="C00000"/>
                </a:solidFill>
              </a:rPr>
              <a:t>a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07704" y="3080266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dirty="0"/>
              <a:t>Как найти периметр  квадрата?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1211" y="3789040"/>
            <a:ext cx="1728192" cy="1698477"/>
          </a:xfrm>
          <a:prstGeom prst="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3280" y="177281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4012" y="1526595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</a:rPr>
              <a:t>P=2(</a:t>
            </a:r>
            <a:r>
              <a:rPr lang="en-US" sz="4400" b="1" i="1" dirty="0" err="1">
                <a:solidFill>
                  <a:srgbClr val="C00000"/>
                </a:solidFill>
              </a:rPr>
              <a:t>a+b</a:t>
            </a:r>
            <a:r>
              <a:rPr lang="en-US" sz="4400" b="1" i="1" dirty="0">
                <a:solidFill>
                  <a:srgbClr val="C00000"/>
                </a:solidFill>
              </a:rPr>
              <a:t>)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1640" y="491873"/>
            <a:ext cx="6696744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Найдите периметр  прямоугольника со сторонами: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63688" y="3068960"/>
            <a:ext cx="6696744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Найдите периметр квадрата со стороной: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37079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а) 12 см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14127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а)  8 и 7 см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4561" y="21328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б)  14 и 8 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436107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б) 15 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37170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в)  7 </a:t>
            </a:r>
            <a:r>
              <a:rPr lang="ru-RU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6969" y="147607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в)  10 и 9 см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6969" y="2204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г)  6 и 5 </a:t>
            </a:r>
            <a:r>
              <a:rPr lang="ru-RU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42840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г)  101 мм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2987824" y="1196428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30 см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3021341" y="1844500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44 м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6911225" y="1196430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38см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6800726" y="1844824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22 </a:t>
            </a:r>
            <a:r>
              <a:rPr lang="ru-RU" sz="3200" b="1" i="1" dirty="0" err="1">
                <a:solidFill>
                  <a:srgbClr val="C00000"/>
                </a:solidFill>
              </a:rPr>
              <a:t>дм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2965974" y="3429000"/>
            <a:ext cx="1550659" cy="11524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48 см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2987824" y="4149080"/>
            <a:ext cx="1550659" cy="115245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60 м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6516216" y="3501008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28 </a:t>
            </a:r>
            <a:r>
              <a:rPr lang="ru-RU" sz="3200" b="1" i="1" dirty="0" err="1">
                <a:solidFill>
                  <a:srgbClr val="C00000"/>
                </a:solidFill>
              </a:rPr>
              <a:t>дм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7092280" y="4149080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404 мм</a:t>
            </a:r>
          </a:p>
        </p:txBody>
      </p:sp>
    </p:spTree>
    <p:extLst>
      <p:ext uri="{BB962C8B-B14F-4D97-AF65-F5344CB8AC3E}">
        <p14:creationId xmlns:p14="http://schemas.microsoft.com/office/powerpoint/2010/main" val="5287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448515" y="461044"/>
            <a:ext cx="6696744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Один квадрат равен 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см</a:t>
            </a:r>
            <a:r>
              <a:rPr lang="ru-RU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Чему равна площадь фигур?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3131840" y="1286630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6" name="Пятно 1 25"/>
          <p:cNvSpPr/>
          <p:nvPr/>
        </p:nvSpPr>
        <p:spPr>
          <a:xfrm>
            <a:off x="6957013" y="1261348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11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8515" y="1973016"/>
            <a:ext cx="0" cy="447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35696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57257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814723" y="1502654"/>
            <a:ext cx="885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31840" y="198884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99792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3888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48515" y="1988840"/>
            <a:ext cx="1683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45926" y="2420888"/>
            <a:ext cx="2117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35696" y="2852936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120923" y="1756992"/>
            <a:ext cx="0" cy="447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508104" y="1743655"/>
            <a:ext cx="0" cy="893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29665" y="1268760"/>
            <a:ext cx="0" cy="1786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929665" y="1286630"/>
            <a:ext cx="4425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04248" y="1772816"/>
            <a:ext cx="0" cy="1282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372200" y="1268760"/>
            <a:ext cx="0" cy="1786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236296" y="220486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120923" y="1772816"/>
            <a:ext cx="1683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20923" y="2204864"/>
            <a:ext cx="2115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508104" y="2636912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929665" y="3055623"/>
            <a:ext cx="874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бъект 2"/>
          <p:cNvSpPr txBox="1">
            <a:spLocks/>
          </p:cNvSpPr>
          <p:nvPr/>
        </p:nvSpPr>
        <p:spPr>
          <a:xfrm>
            <a:off x="1334127" y="3212976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Чему равна площадь прямоугольников ?</a:t>
            </a:r>
          </a:p>
          <a:p>
            <a:pPr marL="0" indent="0">
              <a:buFont typeface="Arial" pitchFamily="34" charset="0"/>
              <a:buNone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411760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411760" y="4289535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707904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843808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386176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707904" y="386176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75856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843808" y="386651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145689" y="4724432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724128" y="4720871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588224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724128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156176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588224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156176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724128" y="386580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020272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979712" y="386527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7020272" y="472514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020272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6588224" y="472514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979712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ятно 1 116"/>
          <p:cNvSpPr/>
          <p:nvPr/>
        </p:nvSpPr>
        <p:spPr>
          <a:xfrm>
            <a:off x="3722616" y="3713309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18" name="Пятно 1 117"/>
          <p:cNvSpPr/>
          <p:nvPr/>
        </p:nvSpPr>
        <p:spPr>
          <a:xfrm>
            <a:off x="7022264" y="3543907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711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84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конечная звезда 7"/>
          <p:cNvSpPr/>
          <p:nvPr/>
        </p:nvSpPr>
        <p:spPr>
          <a:xfrm>
            <a:off x="539552" y="2996952"/>
            <a:ext cx="3312368" cy="1584176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1092795" y="836712"/>
            <a:ext cx="7200800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Чтобы найти площадь прямоугольника нужно умножить его длину на ширину.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187624" y="3176972"/>
            <a:ext cx="24482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А</a:t>
            </a:r>
            <a:r>
              <a:rPr lang="en-US" sz="4800" b="1" i="1" dirty="0">
                <a:solidFill>
                  <a:srgbClr val="C00000"/>
                </a:solidFill>
              </a:rPr>
              <a:t>=ab</a:t>
            </a:r>
            <a:r>
              <a:rPr lang="en-US" sz="5400" b="1" i="1" dirty="0">
                <a:solidFill>
                  <a:srgbClr val="C00000"/>
                </a:solidFill>
              </a:rPr>
              <a:t>.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279" y="2492896"/>
            <a:ext cx="3384376" cy="194421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3000"/>
                </a:schemeClr>
              </a:gs>
              <a:gs pos="34000">
                <a:schemeClr val="accent1">
                  <a:tint val="37000"/>
                  <a:satMod val="300000"/>
                  <a:alpha val="54000"/>
                </a:schemeClr>
              </a:gs>
              <a:gs pos="100000">
                <a:schemeClr val="accent1">
                  <a:tint val="15000"/>
                  <a:satMod val="350000"/>
                  <a:alpha val="54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7942" y="3212976"/>
            <a:ext cx="115212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ru-RU" sz="32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56175" y="4509120"/>
            <a:ext cx="115212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ru-RU" sz="32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4041068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1043608" y="2420888"/>
            <a:ext cx="1584176" cy="5040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Формула: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3" grpId="0"/>
      <p:bldP spid="4" grpId="0" animBg="1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92795" y="836712"/>
            <a:ext cx="7200800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Две фигуры называют равными, если одну из них можно так наложить на вторую, что эти фигуры совпадут.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499" y="2492896"/>
            <a:ext cx="189696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867435" y="3480109"/>
            <a:ext cx="1896965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081639" y="2924944"/>
            <a:ext cx="3096344" cy="1633654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5076057" y="2924944"/>
            <a:ext cx="3096344" cy="163365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6838E-6 L -0.02969 -0.07818 C -0.03542 -0.0953 -0.04775 -0.11219 -0.06354 -0.1256 C -0.08125 -0.14018 -0.09827 -0.14665 -0.11163 -0.14642 L -0.17847 -0.14596 " pathEditMode="relative" rAng="12696454" ptsTypes="FffFF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-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7 C 0.02413 -0.0037 0.04323 0.02105 0.04323 0.05205 C 0.04323 0.08282 0.02413 0.10803 0.00104 0.10803 C -0.02222 0.10803 -0.04097 0.08282 -0.04097 0.05205 C -0.04097 0.02105 -0.02222 -0.0037 0.00104 -0.0037 Z " pathEditMode="relative" rAng="0" ptsTypes="fffff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 animBg="1"/>
      <p:bldP spid="10" grpId="2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72743" y="4077072"/>
            <a:ext cx="6696744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Составьте формулу площади квадрата.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Могут ли равные фигуры иметь различные площади?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1314210" y="1628800"/>
            <a:ext cx="669674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 периметры?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279056" y="2440190"/>
            <a:ext cx="6696744" cy="14928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 найти  площадь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фигуры, зная площади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всех ее частей?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635001" y="615947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Нет.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4674624" y="1287739"/>
            <a:ext cx="1833861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Нет.</a:t>
            </a:r>
          </a:p>
        </p:txBody>
      </p:sp>
      <p:sp>
        <p:nvSpPr>
          <p:cNvPr id="3" name="16-конечная звезда 2"/>
          <p:cNvSpPr/>
          <p:nvPr/>
        </p:nvSpPr>
        <p:spPr>
          <a:xfrm>
            <a:off x="4740998" y="2407486"/>
            <a:ext cx="3719433" cy="152557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Найти сумму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площадей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ее частей</a:t>
            </a:r>
          </a:p>
        </p:txBody>
      </p:sp>
      <p:sp>
        <p:nvSpPr>
          <p:cNvPr id="12" name="12-конечная звезда 11"/>
          <p:cNvSpPr/>
          <p:nvPr/>
        </p:nvSpPr>
        <p:spPr>
          <a:xfrm>
            <a:off x="4978817" y="4597273"/>
            <a:ext cx="2905551" cy="1584176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626889" y="4777293"/>
            <a:ext cx="24482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А</a:t>
            </a:r>
            <a:r>
              <a:rPr lang="en-US" sz="4800" b="1" i="1" dirty="0">
                <a:solidFill>
                  <a:srgbClr val="C00000"/>
                </a:solidFill>
              </a:rPr>
              <a:t>=a</a:t>
            </a:r>
            <a:r>
              <a:rPr lang="ru-RU" sz="4800" b="1" baseline="30000" dirty="0">
                <a:solidFill>
                  <a:srgbClr val="C00000"/>
                </a:solidFill>
              </a:rPr>
              <a:t>2</a:t>
            </a:r>
            <a:r>
              <a:rPr lang="en-US" sz="5400" b="1" i="1" dirty="0">
                <a:solidFill>
                  <a:srgbClr val="C00000"/>
                </a:solidFill>
              </a:rPr>
              <a:t>.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91554" y="5641389"/>
            <a:ext cx="142871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  <p:bldP spid="6" grpId="0" animBg="1"/>
      <p:bldP spid="7" grpId="0" animBg="1"/>
      <p:bldP spid="3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340768"/>
            <a:ext cx="8568952" cy="6336704"/>
          </a:xfrm>
          <a:prstGeom prst="rect">
            <a:avLst/>
          </a:prstGeom>
          <a:blipFill dpi="0" rotWithShape="1">
            <a:blip r:embed="rId2">
              <a:alphaModFix amt="5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50800" dir="12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50999">
            <a:off x="3058348" y="2328142"/>
            <a:ext cx="720080" cy="895404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01341">
            <a:off x="3056875" y="4142212"/>
            <a:ext cx="720080" cy="895404"/>
          </a:xfrm>
          <a:prstGeom prst="rect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4355976" y="2319305"/>
            <a:ext cx="792088" cy="870974"/>
          </a:xfrm>
          <a:prstGeom prst="triangle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543632">
            <a:off x="7023122" y="2219001"/>
            <a:ext cx="792088" cy="870974"/>
          </a:xfrm>
          <a:prstGeom prst="triangle">
            <a:avLst/>
          </a:prstGeom>
          <a:solidFill>
            <a:srgbClr val="92D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437389">
            <a:off x="5870228" y="4133023"/>
            <a:ext cx="792088" cy="870974"/>
          </a:xfrm>
          <a:prstGeom prst="triangle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1347448">
            <a:off x="1741441" y="4006741"/>
            <a:ext cx="792088" cy="870974"/>
          </a:xfrm>
          <a:prstGeom prst="triangle">
            <a:avLst/>
          </a:prstGeom>
          <a:solidFill>
            <a:srgbClr val="FFFF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 rot="10636611">
            <a:off x="5725087" y="2301309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FF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5"/>
          <p:cNvSpPr/>
          <p:nvPr/>
        </p:nvSpPr>
        <p:spPr>
          <a:xfrm rot="11146431">
            <a:off x="1689648" y="2253558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авильный пятиугольник 15"/>
          <p:cNvSpPr/>
          <p:nvPr/>
        </p:nvSpPr>
        <p:spPr>
          <a:xfrm rot="10419919">
            <a:off x="7094509" y="3987532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5"/>
          <p:cNvSpPr/>
          <p:nvPr/>
        </p:nvSpPr>
        <p:spPr>
          <a:xfrm rot="10800000">
            <a:off x="4427984" y="4196235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92D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626889" y="4777293"/>
            <a:ext cx="637299" cy="5239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9926" y="227971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20226" y="23051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88078" y="247338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88078" y="428721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46360" y="40382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40460" y="422481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85898" y="217277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02705" y="2326473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20526" y="398008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32394" y="41503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Какие из флажков равны?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16-конечная звезда 33"/>
          <p:cNvSpPr/>
          <p:nvPr/>
        </p:nvSpPr>
        <p:spPr>
          <a:xfrm>
            <a:off x="2469483" y="1052736"/>
            <a:ext cx="2534565" cy="1035569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A, D, L,N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5" name="16-конечная звезда 34"/>
          <p:cNvSpPr/>
          <p:nvPr/>
        </p:nvSpPr>
        <p:spPr>
          <a:xfrm>
            <a:off x="3930996" y="1556792"/>
            <a:ext cx="2153172" cy="1035569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B, K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6" name="16-конечная звезда 35"/>
          <p:cNvSpPr/>
          <p:nvPr/>
        </p:nvSpPr>
        <p:spPr>
          <a:xfrm>
            <a:off x="5277795" y="1137207"/>
            <a:ext cx="2534565" cy="1035569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C, E, F, M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3107</TotalTime>
  <Words>513</Words>
  <Application>Microsoft Office PowerPoint</Application>
  <PresentationFormat>Экран (4:3)</PresentationFormat>
  <Paragraphs>116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Trebuchet MS</vt:lpstr>
      <vt:lpstr>Исполнительная</vt:lpstr>
      <vt:lpstr>Площадь прямоугольника и квадрата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79</cp:revision>
  <dcterms:created xsi:type="dcterms:W3CDTF">2015-11-01T18:09:47Z</dcterms:created>
  <dcterms:modified xsi:type="dcterms:W3CDTF">2024-11-01T08:53:32Z</dcterms:modified>
</cp:coreProperties>
</file>