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14" r:id="rId3"/>
  </p:sldIdLst>
  <p:sldSz cx="9906000" cy="6858000" type="A4"/>
  <p:notesSz cx="6858000" cy="9144000"/>
  <p:embeddedFontLst>
    <p:embeddedFont>
      <p:font typeface="Righteous" panose="02010506000000020000"/>
      <p:regular r:id="rId8"/>
    </p:embeddedFont>
    <p:embeddedFont>
      <p:font typeface="Open Sans" panose="020B0706030804020204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FF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90" y="-3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953000" y="1999533"/>
            <a:ext cx="4953000" cy="39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7235" y="1800384"/>
            <a:ext cx="3407625" cy="1041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7235" y="3106869"/>
            <a:ext cx="3460925" cy="2847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575" lvl="0" indent="-3727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073150" lvl="1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2pPr>
            <a:lvl3pPr marL="1609090" lvl="2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3pPr>
            <a:lvl4pPr marL="2145665" lvl="3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4pPr>
            <a:lvl5pPr marL="2682240" lvl="4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5pPr>
            <a:lvl6pPr marL="3218815" lvl="5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6pPr>
            <a:lvl7pPr marL="3754755" lvl="6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7pPr>
            <a:lvl8pPr marL="4291330" lvl="7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8pPr>
            <a:lvl9pPr marL="4827905" lvl="8" indent="-372745">
              <a:spcBef>
                <a:spcPts val="1875"/>
              </a:spcBef>
              <a:spcAft>
                <a:spcPts val="187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906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37235" y="593367"/>
            <a:ext cx="7655375" cy="763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 panose="02010506000000020000"/>
              <a:buNone/>
              <a:defRPr sz="2800">
                <a:solidFill>
                  <a:schemeClr val="accent4"/>
                </a:solidFill>
                <a:latin typeface="Righteous" panose="02010506000000020000"/>
                <a:ea typeface="Righteous" panose="02010506000000020000"/>
                <a:cs typeface="Righteous" panose="02010506000000020000"/>
                <a:sym typeface="Righteous" panose="0201050600000002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 panose="020B0706030804020204"/>
              <a:buChar char="●"/>
              <a:defRPr sz="1800"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ECC 2020\CABINET MINISTRU\=2=SEF CABINET\Academia de Vara\Certificate si qrcod\drive-download-20200814T044819Z-001\Certificat_Webinar_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6720" y="0"/>
            <a:ext cx="8600287" cy="6643711"/>
          </a:xfrm>
          <a:prstGeom prst="rect">
            <a:avLst/>
          </a:prstGeom>
          <a:noFill/>
        </p:spPr>
      </p:pic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6738950" y="1643050"/>
            <a:ext cx="785818" cy="3571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1117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66720" y="3214688"/>
            <a:ext cx="6286544" cy="965073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33CCCC"/>
                </a:solidFill>
                <a:latin typeface="Myriad Pro" pitchFamily="34" charset="0"/>
              </a:rPr>
              <a:t>LUDMILA MOROZ</a:t>
            </a:r>
            <a:endParaRPr lang="en-US" sz="4800" b="1" dirty="0" smtClean="0">
              <a:solidFill>
                <a:srgbClr val="33CCCC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Presentation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Righteous</vt:lpstr>
      <vt:lpstr>Open Sans</vt:lpstr>
      <vt:lpstr>Myriad Pro</vt:lpstr>
      <vt:lpstr>Segoe Print</vt:lpstr>
      <vt:lpstr>Microsoft YaHei</vt:lpstr>
      <vt:lpstr>Arial Unicode MS</vt:lpstr>
      <vt:lpstr>TOWN HALL BUSINESS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PLAN</dc:title>
  <dc:creator>Mariana</dc:creator>
  <cp:lastModifiedBy>talic</cp:lastModifiedBy>
  <cp:revision>24</cp:revision>
  <dcterms:created xsi:type="dcterms:W3CDTF">2024-07-26T11:38:28Z</dcterms:created>
  <dcterms:modified xsi:type="dcterms:W3CDTF">2024-07-26T11:38:38Z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4E6352E009334EED9688B20CA8E01E01_12</vt:lpwstr>
  </property>
  <property fmtid="{D5CDD505-2E9C-101B-9397-08002B2CF9AE}" pid="3" name="KSOProductBuildVer">
    <vt:lpwstr>1049-12.2.0.17153</vt:lpwstr>
  </property>
</Properties>
</file>