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90" r:id="rId4"/>
    <p:sldId id="258" r:id="rId5"/>
    <p:sldId id="317" r:id="rId6"/>
    <p:sldId id="318" r:id="rId7"/>
    <p:sldId id="319" r:id="rId8"/>
    <p:sldId id="320" r:id="rId9"/>
    <p:sldId id="259" r:id="rId10"/>
    <p:sldId id="321" r:id="rId11"/>
    <p:sldId id="322" r:id="rId12"/>
    <p:sldId id="323" r:id="rId13"/>
    <p:sldId id="324" r:id="rId15"/>
    <p:sldId id="269" r:id="rId16"/>
    <p:sldId id="325" r:id="rId17"/>
    <p:sldId id="326" r:id="rId18"/>
    <p:sldId id="327" r:id="rId19"/>
    <p:sldId id="328" r:id="rId20"/>
    <p:sldId id="278" r:id="rId21"/>
    <p:sldId id="279" r:id="rId22"/>
    <p:sldId id="280" r:id="rId23"/>
    <p:sldId id="276" r:id="rId24"/>
    <p:sldId id="281" r:id="rId25"/>
    <p:sldId id="282" r:id="rId26"/>
    <p:sldId id="283" r:id="rId27"/>
    <p:sldId id="309" r:id="rId28"/>
    <p:sldId id="310" r:id="rId29"/>
    <p:sldId id="311" r:id="rId30"/>
    <p:sldId id="312" r:id="rId31"/>
    <p:sldId id="329" r:id="rId32"/>
    <p:sldId id="330" r:id="rId33"/>
    <p:sldId id="331" r:id="rId34"/>
    <p:sldId id="332" r:id="rId35"/>
    <p:sldId id="316" r:id="rId36"/>
    <p:sldId id="334" r:id="rId37"/>
    <p:sldId id="335" r:id="rId38"/>
    <p:sldId id="336" r:id="rId39"/>
    <p:sldId id="337" r:id="rId40"/>
    <p:sldId id="339" r:id="rId41"/>
    <p:sldId id="341" r:id="rId42"/>
    <p:sldId id="342" r:id="rId43"/>
    <p:sldId id="343" r:id="rId44"/>
    <p:sldId id="257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MaN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A3C2FF"/>
    <a:srgbClr val="D9B28B"/>
    <a:srgbClr val="75B000"/>
    <a:srgbClr val="C1FFC1"/>
    <a:srgbClr val="00A400"/>
    <a:srgbClr val="FFEEB9"/>
    <a:srgbClr val="E9EB9F"/>
    <a:srgbClr val="99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29" autoAdjust="0"/>
  </p:normalViewPr>
  <p:slideViewPr>
    <p:cSldViewPr>
      <p:cViewPr varScale="1">
        <p:scale>
          <a:sx n="105" d="100"/>
          <a:sy n="105" d="100"/>
        </p:scale>
        <p:origin x="-17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3.wmf"/><Relationship Id="rId4" Type="http://schemas.openxmlformats.org/officeDocument/2006/relationships/image" Target="../media/image12.wmf"/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5" Type="http://schemas.openxmlformats.org/officeDocument/2006/relationships/image" Target="../media/image56.wmf"/><Relationship Id="rId4" Type="http://schemas.openxmlformats.org/officeDocument/2006/relationships/image" Target="../media/image55.wmf"/><Relationship Id="rId3" Type="http://schemas.openxmlformats.org/officeDocument/2006/relationships/image" Target="../media/image54.wmf"/><Relationship Id="rId2" Type="http://schemas.openxmlformats.org/officeDocument/2006/relationships/image" Target="../media/image10.wmf"/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5" Type="http://schemas.openxmlformats.org/officeDocument/2006/relationships/image" Target="../media/image63.wmf"/><Relationship Id="rId4" Type="http://schemas.openxmlformats.org/officeDocument/2006/relationships/image" Target="../media/image62.wmf"/><Relationship Id="rId3" Type="http://schemas.openxmlformats.org/officeDocument/2006/relationships/image" Target="../media/image61.wmf"/><Relationship Id="rId2" Type="http://schemas.openxmlformats.org/officeDocument/2006/relationships/image" Target="../media/image10.wmf"/><Relationship Id="rId1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5" Type="http://schemas.openxmlformats.org/officeDocument/2006/relationships/image" Target="../media/image68.wmf"/><Relationship Id="rId4" Type="http://schemas.openxmlformats.org/officeDocument/2006/relationships/image" Target="../media/image67.wmf"/><Relationship Id="rId3" Type="http://schemas.openxmlformats.org/officeDocument/2006/relationships/image" Target="../media/image66.wmf"/><Relationship Id="rId2" Type="http://schemas.openxmlformats.org/officeDocument/2006/relationships/image" Target="../media/image10.wmf"/><Relationship Id="rId1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5" Type="http://schemas.openxmlformats.org/officeDocument/2006/relationships/image" Target="../media/image72.wmf"/><Relationship Id="rId4" Type="http://schemas.openxmlformats.org/officeDocument/2006/relationships/image" Target="../media/image71.wmf"/><Relationship Id="rId3" Type="http://schemas.openxmlformats.org/officeDocument/2006/relationships/image" Target="../media/image70.wmf"/><Relationship Id="rId2" Type="http://schemas.openxmlformats.org/officeDocument/2006/relationships/image" Target="../media/image10.wmf"/><Relationship Id="rId1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5" Type="http://schemas.openxmlformats.org/officeDocument/2006/relationships/image" Target="../media/image76.wmf"/><Relationship Id="rId4" Type="http://schemas.openxmlformats.org/officeDocument/2006/relationships/image" Target="../media/image75.wmf"/><Relationship Id="rId3" Type="http://schemas.openxmlformats.org/officeDocument/2006/relationships/image" Target="../media/image74.wmf"/><Relationship Id="rId2" Type="http://schemas.openxmlformats.org/officeDocument/2006/relationships/image" Target="../media/image10.wmf"/><Relationship Id="rId1" Type="http://schemas.openxmlformats.org/officeDocument/2006/relationships/image" Target="../media/image73.wmf"/></Relationships>
</file>

<file path=ppt/drawings/_rels/vmlDrawing15.vml.rels><?xml version="1.0" encoding="UTF-8" standalone="yes"?>
<Relationships xmlns="http://schemas.openxmlformats.org/package/2006/relationships"><Relationship Id="rId5" Type="http://schemas.openxmlformats.org/officeDocument/2006/relationships/image" Target="../media/image80.wmf"/><Relationship Id="rId4" Type="http://schemas.openxmlformats.org/officeDocument/2006/relationships/image" Target="../media/image79.wmf"/><Relationship Id="rId3" Type="http://schemas.openxmlformats.org/officeDocument/2006/relationships/image" Target="../media/image78.wmf"/><Relationship Id="rId2" Type="http://schemas.openxmlformats.org/officeDocument/2006/relationships/image" Target="../media/image10.wmf"/><Relationship Id="rId1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5" Type="http://schemas.openxmlformats.org/officeDocument/2006/relationships/image" Target="../media/image87.wmf"/><Relationship Id="rId4" Type="http://schemas.openxmlformats.org/officeDocument/2006/relationships/image" Target="../media/image85.wmf"/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10.wmf"/></Relationships>
</file>

<file path=ppt/drawings/_rels/vmlDrawing17.vml.rels><?xml version="1.0" encoding="UTF-8" standalone="yes"?>
<Relationships xmlns="http://schemas.openxmlformats.org/package/2006/relationships"><Relationship Id="rId5" Type="http://schemas.openxmlformats.org/officeDocument/2006/relationships/image" Target="../media/image91.wmf"/><Relationship Id="rId4" Type="http://schemas.openxmlformats.org/officeDocument/2006/relationships/image" Target="../media/image90.wmf"/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10.wmf"/></Relationships>
</file>

<file path=ppt/drawings/_rels/vmlDrawing18.vml.rels><?xml version="1.0" encoding="UTF-8" standalone="yes"?>
<Relationships xmlns="http://schemas.openxmlformats.org/package/2006/relationships"><Relationship Id="rId5" Type="http://schemas.openxmlformats.org/officeDocument/2006/relationships/image" Target="../media/image94.wmf"/><Relationship Id="rId4" Type="http://schemas.openxmlformats.org/officeDocument/2006/relationships/image" Target="../media/image93.wmf"/><Relationship Id="rId3" Type="http://schemas.openxmlformats.org/officeDocument/2006/relationships/image" Target="../media/image92.wmf"/><Relationship Id="rId2" Type="http://schemas.openxmlformats.org/officeDocument/2006/relationships/image" Target="../media/image10.wmf"/><Relationship Id="rId1" Type="http://schemas.openxmlformats.org/officeDocument/2006/relationships/image" Target="../media/image91.wmf"/></Relationships>
</file>

<file path=ppt/drawings/_rels/vmlDrawing19.vml.rels><?xml version="1.0" encoding="UTF-8" standalone="yes"?>
<Relationships xmlns="http://schemas.openxmlformats.org/package/2006/relationships"><Relationship Id="rId5" Type="http://schemas.openxmlformats.org/officeDocument/2006/relationships/image" Target="../media/image98.wmf"/><Relationship Id="rId4" Type="http://schemas.openxmlformats.org/officeDocument/2006/relationships/image" Target="../media/image97.wmf"/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5" Type="http://schemas.openxmlformats.org/officeDocument/2006/relationships/image" Target="../media/image20.wmf"/><Relationship Id="rId4" Type="http://schemas.openxmlformats.org/officeDocument/2006/relationships/image" Target="../media/image19.wmf"/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5" Type="http://schemas.openxmlformats.org/officeDocument/2006/relationships/image" Target="../media/image103.wmf"/><Relationship Id="rId4" Type="http://schemas.openxmlformats.org/officeDocument/2006/relationships/image" Target="../media/image102.wmf"/><Relationship Id="rId3" Type="http://schemas.openxmlformats.org/officeDocument/2006/relationships/image" Target="../media/image101.wmf"/><Relationship Id="rId2" Type="http://schemas.openxmlformats.org/officeDocument/2006/relationships/image" Target="../media/image10.wmf"/><Relationship Id="rId1" Type="http://schemas.openxmlformats.org/officeDocument/2006/relationships/image" Target="../media/image100.wmf"/></Relationships>
</file>

<file path=ppt/drawings/_rels/vmlDrawing2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11.wmf"/><Relationship Id="rId4" Type="http://schemas.openxmlformats.org/officeDocument/2006/relationships/image" Target="../media/image110.wmf"/><Relationship Id="rId3" Type="http://schemas.openxmlformats.org/officeDocument/2006/relationships/image" Target="../media/image109.wmf"/><Relationship Id="rId2" Type="http://schemas.openxmlformats.org/officeDocument/2006/relationships/image" Target="../media/image10.wmf"/><Relationship Id="rId1" Type="http://schemas.openxmlformats.org/officeDocument/2006/relationships/image" Target="../media/image106.wmf"/></Relationships>
</file>

<file path=ppt/drawings/_rels/vmlDrawing22.vml.rels><?xml version="1.0" encoding="UTF-8" standalone="yes"?>
<Relationships xmlns="http://schemas.openxmlformats.org/package/2006/relationships"><Relationship Id="rId5" Type="http://schemas.openxmlformats.org/officeDocument/2006/relationships/image" Target="../media/image115.wmf"/><Relationship Id="rId4" Type="http://schemas.openxmlformats.org/officeDocument/2006/relationships/image" Target="../media/image114.wmf"/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image" Target="../media/image10.wmf"/></Relationships>
</file>

<file path=ppt/drawings/_rels/vmlDrawing23.vml.rels><?xml version="1.0" encoding="UTF-8" standalone="yes"?>
<Relationships xmlns="http://schemas.openxmlformats.org/package/2006/relationships"><Relationship Id="rId5" Type="http://schemas.openxmlformats.org/officeDocument/2006/relationships/image" Target="../media/image119.wmf"/><Relationship Id="rId4" Type="http://schemas.openxmlformats.org/officeDocument/2006/relationships/image" Target="../media/image118.wmf"/><Relationship Id="rId3" Type="http://schemas.openxmlformats.org/officeDocument/2006/relationships/image" Target="../media/image117.wmf"/><Relationship Id="rId2" Type="http://schemas.openxmlformats.org/officeDocument/2006/relationships/image" Target="../media/image10.wmf"/><Relationship Id="rId1" Type="http://schemas.openxmlformats.org/officeDocument/2006/relationships/image" Target="../media/image116.wmf"/></Relationships>
</file>

<file path=ppt/drawings/_rels/vmlDrawing24.vml.rels><?xml version="1.0" encoding="UTF-8" standalone="yes"?>
<Relationships xmlns="http://schemas.openxmlformats.org/package/2006/relationships"><Relationship Id="rId5" Type="http://schemas.openxmlformats.org/officeDocument/2006/relationships/image" Target="../media/image123.wmf"/><Relationship Id="rId4" Type="http://schemas.openxmlformats.org/officeDocument/2006/relationships/image" Target="../media/image122.wmf"/><Relationship Id="rId3" Type="http://schemas.openxmlformats.org/officeDocument/2006/relationships/image" Target="../media/image121.wmf"/><Relationship Id="rId2" Type="http://schemas.openxmlformats.org/officeDocument/2006/relationships/image" Target="../media/image10.wmf"/><Relationship Id="rId1" Type="http://schemas.openxmlformats.org/officeDocument/2006/relationships/image" Target="../media/image120.wmf"/></Relationships>
</file>

<file path=ppt/drawings/_rels/vmlDrawing25.vml.rels><?xml version="1.0" encoding="UTF-8" standalone="yes"?>
<Relationships xmlns="http://schemas.openxmlformats.org/package/2006/relationships"><Relationship Id="rId6" Type="http://schemas.openxmlformats.org/officeDocument/2006/relationships/image" Target="../media/image128.wmf"/><Relationship Id="rId5" Type="http://schemas.openxmlformats.org/officeDocument/2006/relationships/image" Target="../media/image127.wmf"/><Relationship Id="rId4" Type="http://schemas.openxmlformats.org/officeDocument/2006/relationships/image" Target="../media/image126.wmf"/><Relationship Id="rId3" Type="http://schemas.openxmlformats.org/officeDocument/2006/relationships/image" Target="../media/image10.wmf"/><Relationship Id="rId2" Type="http://schemas.openxmlformats.org/officeDocument/2006/relationships/image" Target="../media/image125.wmf"/><Relationship Id="rId1" Type="http://schemas.openxmlformats.org/officeDocument/2006/relationships/image" Target="../media/image124.wmf"/></Relationships>
</file>

<file path=ppt/drawings/_rels/vmlDrawing26.vml.rels><?xml version="1.0" encoding="UTF-8" standalone="yes"?>
<Relationships xmlns="http://schemas.openxmlformats.org/package/2006/relationships"><Relationship Id="rId5" Type="http://schemas.openxmlformats.org/officeDocument/2006/relationships/image" Target="../media/image135.wmf"/><Relationship Id="rId4" Type="http://schemas.openxmlformats.org/officeDocument/2006/relationships/image" Target="../media/image134.wmf"/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image" Target="../media/image130.wmf"/></Relationships>
</file>

<file path=ppt/drawings/_rels/vmlDrawing27.vml.rels><?xml version="1.0" encoding="UTF-8" standalone="yes"?>
<Relationships xmlns="http://schemas.openxmlformats.org/package/2006/relationships"><Relationship Id="rId4" Type="http://schemas.openxmlformats.org/officeDocument/2006/relationships/image" Target="../media/image139.wmf"/><Relationship Id="rId3" Type="http://schemas.openxmlformats.org/officeDocument/2006/relationships/image" Target="../media/image138.wmf"/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28.vml.rels><?xml version="1.0" encoding="UTF-8" standalone="yes"?>
<Relationships xmlns="http://schemas.openxmlformats.org/package/2006/relationships"><Relationship Id="rId4" Type="http://schemas.openxmlformats.org/officeDocument/2006/relationships/image" Target="../media/image143.wmf"/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/Relationships>
</file>

<file path=ppt/drawings/_rels/vmlDrawing29.vml.rels><?xml version="1.0" encoding="UTF-8" standalone="yes"?>
<Relationships xmlns="http://schemas.openxmlformats.org/package/2006/relationships"><Relationship Id="rId4" Type="http://schemas.openxmlformats.org/officeDocument/2006/relationships/image" Target="../media/image147.wmf"/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drawings/_rels/vmlDrawing3.vml.rels><?xml version="1.0" encoding="UTF-8" standalone="yes"?>
<Relationships xmlns="http://schemas.openxmlformats.org/package/2006/relationships"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3" Type="http://schemas.openxmlformats.org/officeDocument/2006/relationships/image" Target="../media/image22.wmf"/><Relationship Id="rId2" Type="http://schemas.openxmlformats.org/officeDocument/2006/relationships/image" Target="../media/image10.wmf"/><Relationship Id="rId1" Type="http://schemas.openxmlformats.org/officeDocument/2006/relationships/image" Target="../media/image21.wmf"/></Relationships>
</file>

<file path=ppt/drawings/_rels/vmlDrawing30.vml.rels><?xml version="1.0" encoding="UTF-8" standalone="yes"?>
<Relationships xmlns="http://schemas.openxmlformats.org/package/2006/relationships"><Relationship Id="rId4" Type="http://schemas.openxmlformats.org/officeDocument/2006/relationships/image" Target="../media/image151.wmf"/><Relationship Id="rId3" Type="http://schemas.openxmlformats.org/officeDocument/2006/relationships/image" Target="../media/image150.wmf"/><Relationship Id="rId2" Type="http://schemas.openxmlformats.org/officeDocument/2006/relationships/image" Target="../media/image149.wmf"/><Relationship Id="rId1" Type="http://schemas.openxmlformats.org/officeDocument/2006/relationships/image" Target="../media/image148.wmf"/></Relationships>
</file>

<file path=ppt/drawings/_rels/vmlDrawing31.vml.rels><?xml version="1.0" encoding="UTF-8" standalone="yes"?>
<Relationships xmlns="http://schemas.openxmlformats.org/package/2006/relationships"><Relationship Id="rId5" Type="http://schemas.openxmlformats.org/officeDocument/2006/relationships/image" Target="../media/image158.wmf"/><Relationship Id="rId4" Type="http://schemas.openxmlformats.org/officeDocument/2006/relationships/image" Target="../media/image157.wmf"/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/Relationships>
</file>

<file path=ppt/drawings/_rels/vmlDrawing32.vml.rels><?xml version="1.0" encoding="UTF-8" standalone="yes"?>
<Relationships xmlns="http://schemas.openxmlformats.org/package/2006/relationships"><Relationship Id="rId5" Type="http://schemas.openxmlformats.org/officeDocument/2006/relationships/image" Target="../media/image164.wmf"/><Relationship Id="rId4" Type="http://schemas.openxmlformats.org/officeDocument/2006/relationships/image" Target="../media/image163.wmf"/><Relationship Id="rId3" Type="http://schemas.openxmlformats.org/officeDocument/2006/relationships/image" Target="../media/image162.wmf"/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33.vml.rels><?xml version="1.0" encoding="UTF-8" standalone="yes"?>
<Relationships xmlns="http://schemas.openxmlformats.org/package/2006/relationships"><Relationship Id="rId5" Type="http://schemas.openxmlformats.org/officeDocument/2006/relationships/image" Target="../media/image168.wmf"/><Relationship Id="rId4" Type="http://schemas.openxmlformats.org/officeDocument/2006/relationships/image" Target="../media/image167.wmf"/><Relationship Id="rId3" Type="http://schemas.openxmlformats.org/officeDocument/2006/relationships/image" Target="../media/image166.wmf"/><Relationship Id="rId2" Type="http://schemas.openxmlformats.org/officeDocument/2006/relationships/image" Target="../media/image160.wmf"/><Relationship Id="rId1" Type="http://schemas.openxmlformats.org/officeDocument/2006/relationships/image" Target="../media/image165.wmf"/></Relationships>
</file>

<file path=ppt/drawings/_rels/vmlDrawing34.vml.rels><?xml version="1.0" encoding="UTF-8" standalone="yes"?>
<Relationships xmlns="http://schemas.openxmlformats.org/package/2006/relationships"><Relationship Id="rId5" Type="http://schemas.openxmlformats.org/officeDocument/2006/relationships/image" Target="../media/image172.wmf"/><Relationship Id="rId4" Type="http://schemas.openxmlformats.org/officeDocument/2006/relationships/image" Target="../media/image171.wmf"/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image" Target="../media/image160.wmf"/></Relationships>
</file>

<file path=ppt/drawings/_rels/vmlDrawing35.vml.rels><?xml version="1.0" encoding="UTF-8" standalone="yes"?>
<Relationships xmlns="http://schemas.openxmlformats.org/package/2006/relationships"><Relationship Id="rId5" Type="http://schemas.openxmlformats.org/officeDocument/2006/relationships/image" Target="../media/image176.wmf"/><Relationship Id="rId4" Type="http://schemas.openxmlformats.org/officeDocument/2006/relationships/image" Target="../media/image175.wmf"/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image" Target="../media/image155.wmf"/></Relationships>
</file>

<file path=ppt/drawings/_rels/vmlDrawing3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7" Type="http://schemas.openxmlformats.org/officeDocument/2006/relationships/image" Target="../media/image184.wmf"/><Relationship Id="rId6" Type="http://schemas.openxmlformats.org/officeDocument/2006/relationships/image" Target="../media/image183.wmf"/><Relationship Id="rId5" Type="http://schemas.openxmlformats.org/officeDocument/2006/relationships/image" Target="../media/image182.wmf"/><Relationship Id="rId4" Type="http://schemas.openxmlformats.org/officeDocument/2006/relationships/image" Target="../media/image181.wmf"/><Relationship Id="rId3" Type="http://schemas.openxmlformats.org/officeDocument/2006/relationships/image" Target="../media/image180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/Relationships>
</file>

<file path=ppt/drawings/_rels/vmlDrawing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7" Type="http://schemas.openxmlformats.org/officeDocument/2006/relationships/image" Target="../media/image192.wmf"/><Relationship Id="rId6" Type="http://schemas.openxmlformats.org/officeDocument/2006/relationships/image" Target="../media/image191.wmf"/><Relationship Id="rId5" Type="http://schemas.openxmlformats.org/officeDocument/2006/relationships/image" Target="../media/image190.wmf"/><Relationship Id="rId4" Type="http://schemas.openxmlformats.org/officeDocument/2006/relationships/image" Target="../media/image189.wmf"/><Relationship Id="rId3" Type="http://schemas.openxmlformats.org/officeDocument/2006/relationships/image" Target="../media/image188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/Relationships>
</file>

<file path=ppt/drawings/_rels/vmlDrawing4.vml.rels><?xml version="1.0" encoding="UTF-8" standalone="yes"?>
<Relationships xmlns="http://schemas.openxmlformats.org/package/2006/relationships"><Relationship Id="rId5" Type="http://schemas.openxmlformats.org/officeDocument/2006/relationships/image" Target="../media/image20.wmf"/><Relationship Id="rId4" Type="http://schemas.openxmlformats.org/officeDocument/2006/relationships/image" Target="../media/image28.wmf"/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5" Type="http://schemas.openxmlformats.org/officeDocument/2006/relationships/image" Target="../media/image32.wmf"/><Relationship Id="rId4" Type="http://schemas.openxmlformats.org/officeDocument/2006/relationships/image" Target="../media/image31.wmf"/><Relationship Id="rId3" Type="http://schemas.openxmlformats.org/officeDocument/2006/relationships/image" Target="../media/image30.wmf"/><Relationship Id="rId2" Type="http://schemas.openxmlformats.org/officeDocument/2006/relationships/image" Target="../media/image1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5" Type="http://schemas.openxmlformats.org/officeDocument/2006/relationships/image" Target="../media/image40.wmf"/><Relationship Id="rId4" Type="http://schemas.openxmlformats.org/officeDocument/2006/relationships/image" Target="../media/image39.wmf"/><Relationship Id="rId3" Type="http://schemas.openxmlformats.org/officeDocument/2006/relationships/image" Target="../media/image38.wmf"/><Relationship Id="rId2" Type="http://schemas.openxmlformats.org/officeDocument/2006/relationships/image" Target="../media/image10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5" Type="http://schemas.openxmlformats.org/officeDocument/2006/relationships/image" Target="../media/image44.wmf"/><Relationship Id="rId4" Type="http://schemas.openxmlformats.org/officeDocument/2006/relationships/image" Target="../media/image43.wmf"/><Relationship Id="rId3" Type="http://schemas.openxmlformats.org/officeDocument/2006/relationships/image" Target="../media/image42.wmf"/><Relationship Id="rId2" Type="http://schemas.openxmlformats.org/officeDocument/2006/relationships/image" Target="../media/image10.wmf"/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5" Type="http://schemas.openxmlformats.org/officeDocument/2006/relationships/image" Target="../media/image48.wmf"/><Relationship Id="rId4" Type="http://schemas.openxmlformats.org/officeDocument/2006/relationships/image" Target="../media/image47.wmf"/><Relationship Id="rId3" Type="http://schemas.openxmlformats.org/officeDocument/2006/relationships/image" Target="../media/image46.wmf"/><Relationship Id="rId2" Type="http://schemas.openxmlformats.org/officeDocument/2006/relationships/image" Target="../media/image10.wmf"/><Relationship Id="rId1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5" Type="http://schemas.openxmlformats.org/officeDocument/2006/relationships/image" Target="../media/image52.wmf"/><Relationship Id="rId4" Type="http://schemas.openxmlformats.org/officeDocument/2006/relationships/image" Target="../media/image51.wmf"/><Relationship Id="rId3" Type="http://schemas.openxmlformats.org/officeDocument/2006/relationships/image" Target="../media/image50.wmf"/><Relationship Id="rId2" Type="http://schemas.openxmlformats.org/officeDocument/2006/relationships/image" Target="../media/image10.wmf"/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E4A1C-8A2F-434D-B9AF-EBB45093103B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B2FED-2F67-4CE3-A466-17C834DD4A7D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827584" y="6453336"/>
            <a:ext cx="77138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Каратанова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Николаевна. МКОУ СОШ № 256 ГО ЗАТО г.Фокино Приморский край</a:t>
            </a:r>
            <a:endParaRPr lang="ru-RU" sz="1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900igr.net/up/datai/172601/0010-008-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7704" y="2564905"/>
            <a:ext cx="5400600" cy="396606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BAF03-554C-42CB-82E4-CB66DF4A09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382C6-660B-4395-ABFD-B12581E7676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slide" Target="slide42.xml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8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37.bin"/><Relationship Id="rId6" Type="http://schemas.openxmlformats.org/officeDocument/2006/relationships/image" Target="../media/image45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8" Type="http://schemas.openxmlformats.org/officeDocument/2006/relationships/vmlDrawing" Target="../drawings/vmlDrawing8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38.xml"/><Relationship Id="rId15" Type="http://schemas.openxmlformats.org/officeDocument/2006/relationships/slide" Target="slide2.xml"/><Relationship Id="rId14" Type="http://schemas.openxmlformats.org/officeDocument/2006/relationships/image" Target="../media/image48.wmf"/><Relationship Id="rId13" Type="http://schemas.openxmlformats.org/officeDocument/2006/relationships/oleObject" Target="../embeddings/oleObject40.bin"/><Relationship Id="rId12" Type="http://schemas.openxmlformats.org/officeDocument/2006/relationships/image" Target="../media/image47.wmf"/><Relationship Id="rId11" Type="http://schemas.openxmlformats.org/officeDocument/2006/relationships/oleObject" Target="../embeddings/oleObject39.bin"/><Relationship Id="rId10" Type="http://schemas.openxmlformats.org/officeDocument/2006/relationships/image" Target="../media/image46.wmf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mf"/><Relationship Id="rId8" Type="http://schemas.openxmlformats.org/officeDocument/2006/relationships/oleObject" Target="../embeddings/oleObject42.bin"/><Relationship Id="rId7" Type="http://schemas.openxmlformats.org/officeDocument/2006/relationships/image" Target="../media/image49.wmf"/><Relationship Id="rId6" Type="http://schemas.openxmlformats.org/officeDocument/2006/relationships/oleObject" Target="../embeddings/oleObject41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9" Type="http://schemas.openxmlformats.org/officeDocument/2006/relationships/notesSlide" Target="../notesSlides/notesSlide1.xml"/><Relationship Id="rId18" Type="http://schemas.openxmlformats.org/officeDocument/2006/relationships/vmlDrawing" Target="../drawings/vmlDrawing9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38.xml"/><Relationship Id="rId15" Type="http://schemas.openxmlformats.org/officeDocument/2006/relationships/image" Target="../media/image52.wmf"/><Relationship Id="rId14" Type="http://schemas.openxmlformats.org/officeDocument/2006/relationships/oleObject" Target="../embeddings/oleObject45.bin"/><Relationship Id="rId13" Type="http://schemas.openxmlformats.org/officeDocument/2006/relationships/image" Target="../media/image51.wmf"/><Relationship Id="rId12" Type="http://schemas.openxmlformats.org/officeDocument/2006/relationships/oleObject" Target="../embeddings/oleObject44.bin"/><Relationship Id="rId11" Type="http://schemas.openxmlformats.org/officeDocument/2006/relationships/image" Target="../media/image50.wmf"/><Relationship Id="rId10" Type="http://schemas.openxmlformats.org/officeDocument/2006/relationships/oleObject" Target="../embeddings/oleObject43.bin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8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47.bin"/><Relationship Id="rId6" Type="http://schemas.openxmlformats.org/officeDocument/2006/relationships/image" Target="../media/image53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8" Type="http://schemas.openxmlformats.org/officeDocument/2006/relationships/vmlDrawing" Target="../drawings/vmlDrawing10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38.xml"/><Relationship Id="rId15" Type="http://schemas.openxmlformats.org/officeDocument/2006/relationships/slide" Target="slide2.xml"/><Relationship Id="rId14" Type="http://schemas.openxmlformats.org/officeDocument/2006/relationships/image" Target="../media/image56.wmf"/><Relationship Id="rId13" Type="http://schemas.openxmlformats.org/officeDocument/2006/relationships/oleObject" Target="../embeddings/oleObject50.bin"/><Relationship Id="rId12" Type="http://schemas.openxmlformats.org/officeDocument/2006/relationships/image" Target="../media/image55.wmf"/><Relationship Id="rId11" Type="http://schemas.openxmlformats.org/officeDocument/2006/relationships/oleObject" Target="../embeddings/oleObject49.bin"/><Relationship Id="rId10" Type="http://schemas.openxmlformats.org/officeDocument/2006/relationships/image" Target="../media/image54.wmf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wmf"/><Relationship Id="rId8" Type="http://schemas.openxmlformats.org/officeDocument/2006/relationships/oleObject" Target="../embeddings/oleObject53.bin"/><Relationship Id="rId7" Type="http://schemas.openxmlformats.org/officeDocument/2006/relationships/image" Target="../media/image10.wmf"/><Relationship Id="rId6" Type="http://schemas.openxmlformats.org/officeDocument/2006/relationships/oleObject" Target="../embeddings/oleObject52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51.bin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9" Type="http://schemas.openxmlformats.org/officeDocument/2006/relationships/vmlDrawing" Target="../drawings/vmlDrawing11.vml"/><Relationship Id="rId18" Type="http://schemas.openxmlformats.org/officeDocument/2006/relationships/slideLayout" Target="../slideLayouts/slideLayout2.xml"/><Relationship Id="rId17" Type="http://schemas.openxmlformats.org/officeDocument/2006/relationships/slide" Target="slide38.xml"/><Relationship Id="rId16" Type="http://schemas.openxmlformats.org/officeDocument/2006/relationships/slide" Target="slide2.xml"/><Relationship Id="rId15" Type="http://schemas.openxmlformats.org/officeDocument/2006/relationships/slide" Target="slide40.xml"/><Relationship Id="rId14" Type="http://schemas.openxmlformats.org/officeDocument/2006/relationships/image" Target="../media/image64.png"/><Relationship Id="rId13" Type="http://schemas.openxmlformats.org/officeDocument/2006/relationships/image" Target="../media/image63.wmf"/><Relationship Id="rId12" Type="http://schemas.openxmlformats.org/officeDocument/2006/relationships/oleObject" Target="../embeddings/oleObject55.bin"/><Relationship Id="rId11" Type="http://schemas.openxmlformats.org/officeDocument/2006/relationships/image" Target="../media/image62.wmf"/><Relationship Id="rId10" Type="http://schemas.openxmlformats.org/officeDocument/2006/relationships/oleObject" Target="../embeddings/oleObject54.bin"/><Relationship Id="rId1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8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57.bin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6.bin"/><Relationship Id="rId4" Type="http://schemas.openxmlformats.org/officeDocument/2006/relationships/image" Target="../media/image64.pn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9" Type="http://schemas.openxmlformats.org/officeDocument/2006/relationships/vmlDrawing" Target="../drawings/vmlDrawing12.vml"/><Relationship Id="rId18" Type="http://schemas.openxmlformats.org/officeDocument/2006/relationships/slideLayout" Target="../slideLayouts/slideLayout2.xml"/><Relationship Id="rId17" Type="http://schemas.openxmlformats.org/officeDocument/2006/relationships/slide" Target="slide38.xml"/><Relationship Id="rId16" Type="http://schemas.openxmlformats.org/officeDocument/2006/relationships/slide" Target="slide2.xml"/><Relationship Id="rId15" Type="http://schemas.openxmlformats.org/officeDocument/2006/relationships/slide" Target="slide40.xml"/><Relationship Id="rId14" Type="http://schemas.openxmlformats.org/officeDocument/2006/relationships/image" Target="../media/image68.wmf"/><Relationship Id="rId13" Type="http://schemas.openxmlformats.org/officeDocument/2006/relationships/oleObject" Target="../embeddings/oleObject60.bin"/><Relationship Id="rId12" Type="http://schemas.openxmlformats.org/officeDocument/2006/relationships/image" Target="../media/image67.wmf"/><Relationship Id="rId11" Type="http://schemas.openxmlformats.org/officeDocument/2006/relationships/oleObject" Target="../embeddings/oleObject59.bin"/><Relationship Id="rId10" Type="http://schemas.openxmlformats.org/officeDocument/2006/relationships/image" Target="../media/image66.wmf"/><Relationship Id="rId1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3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62.bin"/><Relationship Id="rId6" Type="http://schemas.openxmlformats.org/officeDocument/2006/relationships/image" Target="../media/image69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64.png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9" Type="http://schemas.openxmlformats.org/officeDocument/2006/relationships/vmlDrawing" Target="../drawings/vmlDrawing13.vml"/><Relationship Id="rId18" Type="http://schemas.openxmlformats.org/officeDocument/2006/relationships/slideLayout" Target="../slideLayouts/slideLayout2.xml"/><Relationship Id="rId17" Type="http://schemas.openxmlformats.org/officeDocument/2006/relationships/slide" Target="slide38.xml"/><Relationship Id="rId16" Type="http://schemas.openxmlformats.org/officeDocument/2006/relationships/slide" Target="slide2.xml"/><Relationship Id="rId15" Type="http://schemas.openxmlformats.org/officeDocument/2006/relationships/slide" Target="slide40.xml"/><Relationship Id="rId14" Type="http://schemas.openxmlformats.org/officeDocument/2006/relationships/image" Target="../media/image72.wmf"/><Relationship Id="rId13" Type="http://schemas.openxmlformats.org/officeDocument/2006/relationships/oleObject" Target="../embeddings/oleObject65.bin"/><Relationship Id="rId12" Type="http://schemas.openxmlformats.org/officeDocument/2006/relationships/image" Target="../media/image71.wmf"/><Relationship Id="rId11" Type="http://schemas.openxmlformats.org/officeDocument/2006/relationships/oleObject" Target="../embeddings/oleObject64.bin"/><Relationship Id="rId10" Type="http://schemas.openxmlformats.org/officeDocument/2006/relationships/image" Target="../media/image70.wmf"/><Relationship Id="rId1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mf"/><Relationship Id="rId8" Type="http://schemas.openxmlformats.org/officeDocument/2006/relationships/oleObject" Target="../embeddings/oleObject67.bin"/><Relationship Id="rId7" Type="http://schemas.openxmlformats.org/officeDocument/2006/relationships/image" Target="../media/image73.wmf"/><Relationship Id="rId6" Type="http://schemas.openxmlformats.org/officeDocument/2006/relationships/oleObject" Target="../embeddings/oleObject66.bin"/><Relationship Id="rId5" Type="http://schemas.openxmlformats.org/officeDocument/2006/relationships/image" Target="../media/image64.png"/><Relationship Id="rId4" Type="http://schemas.openxmlformats.org/officeDocument/2006/relationships/image" Target="../media/image59.png"/><Relationship Id="rId3" Type="http://schemas.openxmlformats.org/officeDocument/2006/relationships/slide" Target="slide2.xml"/><Relationship Id="rId2" Type="http://schemas.openxmlformats.org/officeDocument/2006/relationships/image" Target="../media/image58.jpeg"/><Relationship Id="rId19" Type="http://schemas.openxmlformats.org/officeDocument/2006/relationships/vmlDrawing" Target="../drawings/vmlDrawing14.vml"/><Relationship Id="rId18" Type="http://schemas.openxmlformats.org/officeDocument/2006/relationships/slideLayout" Target="../slideLayouts/slideLayout2.xml"/><Relationship Id="rId17" Type="http://schemas.openxmlformats.org/officeDocument/2006/relationships/slide" Target="slide40.xml"/><Relationship Id="rId16" Type="http://schemas.openxmlformats.org/officeDocument/2006/relationships/slide" Target="slide38.xml"/><Relationship Id="rId15" Type="http://schemas.openxmlformats.org/officeDocument/2006/relationships/image" Target="../media/image76.wmf"/><Relationship Id="rId14" Type="http://schemas.openxmlformats.org/officeDocument/2006/relationships/oleObject" Target="../embeddings/oleObject70.bin"/><Relationship Id="rId13" Type="http://schemas.openxmlformats.org/officeDocument/2006/relationships/image" Target="../media/image75.wmf"/><Relationship Id="rId12" Type="http://schemas.openxmlformats.org/officeDocument/2006/relationships/oleObject" Target="../embeddings/oleObject69.bin"/><Relationship Id="rId11" Type="http://schemas.openxmlformats.org/officeDocument/2006/relationships/image" Target="../media/image74.wmf"/><Relationship Id="rId10" Type="http://schemas.openxmlformats.org/officeDocument/2006/relationships/oleObject" Target="../embeddings/oleObject68.bin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wmf"/><Relationship Id="rId8" Type="http://schemas.openxmlformats.org/officeDocument/2006/relationships/oleObject" Target="../embeddings/oleObject73.bin"/><Relationship Id="rId7" Type="http://schemas.openxmlformats.org/officeDocument/2006/relationships/image" Target="../media/image10.wmf"/><Relationship Id="rId6" Type="http://schemas.openxmlformats.org/officeDocument/2006/relationships/oleObject" Target="../embeddings/oleObject72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71.bin"/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8" Type="http://schemas.openxmlformats.org/officeDocument/2006/relationships/vmlDrawing" Target="../drawings/vmlDrawing15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40.xml"/><Relationship Id="rId15" Type="http://schemas.openxmlformats.org/officeDocument/2006/relationships/slide" Target="slide2.xml"/><Relationship Id="rId14" Type="http://schemas.openxmlformats.org/officeDocument/2006/relationships/image" Target="../media/image64.png"/><Relationship Id="rId13" Type="http://schemas.openxmlformats.org/officeDocument/2006/relationships/image" Target="../media/image80.wmf"/><Relationship Id="rId12" Type="http://schemas.openxmlformats.org/officeDocument/2006/relationships/oleObject" Target="../embeddings/oleObject75.bin"/><Relationship Id="rId11" Type="http://schemas.openxmlformats.org/officeDocument/2006/relationships/image" Target="../media/image79.wmf"/><Relationship Id="rId10" Type="http://schemas.openxmlformats.org/officeDocument/2006/relationships/oleObject" Target="../embeddings/oleObject74.bin"/><Relationship Id="rId1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9.bin"/><Relationship Id="rId8" Type="http://schemas.openxmlformats.org/officeDocument/2006/relationships/image" Target="../media/image84.wmf"/><Relationship Id="rId7" Type="http://schemas.openxmlformats.org/officeDocument/2006/relationships/oleObject" Target="../embeddings/oleObject78.bin"/><Relationship Id="rId6" Type="http://schemas.openxmlformats.org/officeDocument/2006/relationships/image" Target="../media/image83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10.wmf"/><Relationship Id="rId3" Type="http://schemas.openxmlformats.org/officeDocument/2006/relationships/oleObject" Target="../embeddings/oleObject76.bin"/><Relationship Id="rId2" Type="http://schemas.openxmlformats.org/officeDocument/2006/relationships/image" Target="../media/image82.png"/><Relationship Id="rId15" Type="http://schemas.openxmlformats.org/officeDocument/2006/relationships/vmlDrawing" Target="../drawings/vmlDrawing16.v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87.wmf"/><Relationship Id="rId12" Type="http://schemas.openxmlformats.org/officeDocument/2006/relationships/oleObject" Target="../embeddings/oleObject80.bin"/><Relationship Id="rId11" Type="http://schemas.openxmlformats.org/officeDocument/2006/relationships/image" Target="../media/image86.png"/><Relationship Id="rId10" Type="http://schemas.openxmlformats.org/officeDocument/2006/relationships/image" Target="../media/image85.wmf"/><Relationship Id="rId1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3.bin"/><Relationship Id="rId8" Type="http://schemas.openxmlformats.org/officeDocument/2006/relationships/image" Target="../media/image88.wmf"/><Relationship Id="rId7" Type="http://schemas.openxmlformats.org/officeDocument/2006/relationships/oleObject" Target="../embeddings/oleObject82.bin"/><Relationship Id="rId6" Type="http://schemas.openxmlformats.org/officeDocument/2006/relationships/image" Target="../media/image10.wmf"/><Relationship Id="rId5" Type="http://schemas.openxmlformats.org/officeDocument/2006/relationships/oleObject" Target="../embeddings/oleObject81.bin"/><Relationship Id="rId4" Type="http://schemas.openxmlformats.org/officeDocument/2006/relationships/image" Target="../media/image86.png"/><Relationship Id="rId3" Type="http://schemas.openxmlformats.org/officeDocument/2006/relationships/slide" Target="slide2.xml"/><Relationship Id="rId2" Type="http://schemas.openxmlformats.org/officeDocument/2006/relationships/image" Target="../media/image82.png"/><Relationship Id="rId16" Type="http://schemas.openxmlformats.org/officeDocument/2006/relationships/vmlDrawing" Target="../drawings/vmlDrawing17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91.wmf"/><Relationship Id="rId13" Type="http://schemas.openxmlformats.org/officeDocument/2006/relationships/oleObject" Target="../embeddings/oleObject85.bin"/><Relationship Id="rId12" Type="http://schemas.openxmlformats.org/officeDocument/2006/relationships/image" Target="../media/image90.wmf"/><Relationship Id="rId11" Type="http://schemas.openxmlformats.org/officeDocument/2006/relationships/oleObject" Target="../embeddings/oleObject84.bin"/><Relationship Id="rId10" Type="http://schemas.openxmlformats.org/officeDocument/2006/relationships/image" Target="../media/image89.wmf"/><Relationship Id="rId1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openxmlformats.org/officeDocument/2006/relationships/slide" Target="slide5.xml"/><Relationship Id="rId7" Type="http://schemas.openxmlformats.org/officeDocument/2006/relationships/slide" Target="slide4.xml"/><Relationship Id="rId6" Type="http://schemas.openxmlformats.org/officeDocument/2006/relationships/slide" Target="slide3.xml"/><Relationship Id="rId5" Type="http://schemas.openxmlformats.org/officeDocument/2006/relationships/image" Target="../media/image2.GIF"/><Relationship Id="rId41" Type="http://schemas.openxmlformats.org/officeDocument/2006/relationships/slideLayout" Target="../slideLayouts/slideLayout2.xml"/><Relationship Id="rId40" Type="http://schemas.openxmlformats.org/officeDocument/2006/relationships/slide" Target="slide41.xml"/><Relationship Id="rId4" Type="http://schemas.openxmlformats.org/officeDocument/2006/relationships/image" Target="../media/image7.jpeg"/><Relationship Id="rId39" Type="http://schemas.openxmlformats.org/officeDocument/2006/relationships/slide" Target="slide37.xml"/><Relationship Id="rId38" Type="http://schemas.openxmlformats.org/officeDocument/2006/relationships/slide" Target="slide36.xml"/><Relationship Id="rId37" Type="http://schemas.openxmlformats.org/officeDocument/2006/relationships/slide" Target="slide35.xml"/><Relationship Id="rId36" Type="http://schemas.openxmlformats.org/officeDocument/2006/relationships/slide" Target="slide34.xml"/><Relationship Id="rId35" Type="http://schemas.openxmlformats.org/officeDocument/2006/relationships/slide" Target="slide32.xml"/><Relationship Id="rId34" Type="http://schemas.openxmlformats.org/officeDocument/2006/relationships/slide" Target="slide31.xml"/><Relationship Id="rId33" Type="http://schemas.openxmlformats.org/officeDocument/2006/relationships/slide" Target="slide30.xml"/><Relationship Id="rId32" Type="http://schemas.openxmlformats.org/officeDocument/2006/relationships/slide" Target="slide29.xml"/><Relationship Id="rId31" Type="http://schemas.openxmlformats.org/officeDocument/2006/relationships/slide" Target="slide28.xml"/><Relationship Id="rId30" Type="http://schemas.openxmlformats.org/officeDocument/2006/relationships/slide" Target="slide27.xml"/><Relationship Id="rId3" Type="http://schemas.openxmlformats.org/officeDocument/2006/relationships/image" Target="../media/image6.jpeg"/><Relationship Id="rId29" Type="http://schemas.openxmlformats.org/officeDocument/2006/relationships/slide" Target="slide26.xml"/><Relationship Id="rId28" Type="http://schemas.openxmlformats.org/officeDocument/2006/relationships/slide" Target="slide25.xml"/><Relationship Id="rId27" Type="http://schemas.openxmlformats.org/officeDocument/2006/relationships/slide" Target="slide24.xml"/><Relationship Id="rId26" Type="http://schemas.openxmlformats.org/officeDocument/2006/relationships/slide" Target="slide23.xml"/><Relationship Id="rId25" Type="http://schemas.openxmlformats.org/officeDocument/2006/relationships/slide" Target="slide22.xml"/><Relationship Id="rId24" Type="http://schemas.openxmlformats.org/officeDocument/2006/relationships/slide" Target="slide19.xml"/><Relationship Id="rId23" Type="http://schemas.openxmlformats.org/officeDocument/2006/relationships/slide" Target="slide20.xml"/><Relationship Id="rId22" Type="http://schemas.openxmlformats.org/officeDocument/2006/relationships/slide" Target="slide21.xml"/><Relationship Id="rId21" Type="http://schemas.openxmlformats.org/officeDocument/2006/relationships/slide" Target="slide18.xml"/><Relationship Id="rId20" Type="http://schemas.openxmlformats.org/officeDocument/2006/relationships/slide" Target="slide17.xml"/><Relationship Id="rId2" Type="http://schemas.openxmlformats.org/officeDocument/2006/relationships/image" Target="../media/image5.jpeg"/><Relationship Id="rId19" Type="http://schemas.openxmlformats.org/officeDocument/2006/relationships/slide" Target="slide16.xml"/><Relationship Id="rId18" Type="http://schemas.openxmlformats.org/officeDocument/2006/relationships/slide" Target="slide15.xml"/><Relationship Id="rId17" Type="http://schemas.openxmlformats.org/officeDocument/2006/relationships/slide" Target="slide14.xml"/><Relationship Id="rId16" Type="http://schemas.openxmlformats.org/officeDocument/2006/relationships/slide" Target="slide13.xml"/><Relationship Id="rId15" Type="http://schemas.openxmlformats.org/officeDocument/2006/relationships/slide" Target="slide33.xml"/><Relationship Id="rId14" Type="http://schemas.openxmlformats.org/officeDocument/2006/relationships/slide" Target="slide11.xml"/><Relationship Id="rId13" Type="http://schemas.openxmlformats.org/officeDocument/2006/relationships/slide" Target="slide10.xml"/><Relationship Id="rId12" Type="http://schemas.openxmlformats.org/officeDocument/2006/relationships/slide" Target="slide9.xml"/><Relationship Id="rId11" Type="http://schemas.openxmlformats.org/officeDocument/2006/relationships/slide" Target="slide8.xml"/><Relationship Id="rId10" Type="http://schemas.openxmlformats.org/officeDocument/2006/relationships/slide" Target="slide7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8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87.bin"/><Relationship Id="rId6" Type="http://schemas.openxmlformats.org/officeDocument/2006/relationships/image" Target="../media/image91.wmf"/><Relationship Id="rId5" Type="http://schemas.openxmlformats.org/officeDocument/2006/relationships/oleObject" Target="../embeddings/oleObject86.bin"/><Relationship Id="rId4" Type="http://schemas.openxmlformats.org/officeDocument/2006/relationships/image" Target="../media/image86.png"/><Relationship Id="rId3" Type="http://schemas.openxmlformats.org/officeDocument/2006/relationships/slide" Target="slide2.xml"/><Relationship Id="rId2" Type="http://schemas.openxmlformats.org/officeDocument/2006/relationships/image" Target="../media/image82.png"/><Relationship Id="rId16" Type="http://schemas.openxmlformats.org/officeDocument/2006/relationships/vmlDrawing" Target="../drawings/vmlDrawing18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94.wmf"/><Relationship Id="rId13" Type="http://schemas.openxmlformats.org/officeDocument/2006/relationships/oleObject" Target="../embeddings/oleObject90.bin"/><Relationship Id="rId12" Type="http://schemas.openxmlformats.org/officeDocument/2006/relationships/image" Target="../media/image93.wmf"/><Relationship Id="rId11" Type="http://schemas.openxmlformats.org/officeDocument/2006/relationships/oleObject" Target="../embeddings/oleObject89.bin"/><Relationship Id="rId10" Type="http://schemas.openxmlformats.org/officeDocument/2006/relationships/image" Target="../media/image92.wmf"/><Relationship Id="rId1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93.bin"/><Relationship Id="rId8" Type="http://schemas.openxmlformats.org/officeDocument/2006/relationships/image" Target="../media/image95.wmf"/><Relationship Id="rId7" Type="http://schemas.openxmlformats.org/officeDocument/2006/relationships/oleObject" Target="../embeddings/oleObject92.bin"/><Relationship Id="rId6" Type="http://schemas.openxmlformats.org/officeDocument/2006/relationships/image" Target="../media/image10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86.png"/><Relationship Id="rId3" Type="http://schemas.openxmlformats.org/officeDocument/2006/relationships/slide" Target="slide2.xml"/><Relationship Id="rId2" Type="http://schemas.openxmlformats.org/officeDocument/2006/relationships/image" Target="../media/image82.png"/><Relationship Id="rId16" Type="http://schemas.openxmlformats.org/officeDocument/2006/relationships/vmlDrawing" Target="../drawings/vmlDrawing19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98.wmf"/><Relationship Id="rId13" Type="http://schemas.openxmlformats.org/officeDocument/2006/relationships/oleObject" Target="../embeddings/oleObject95.bin"/><Relationship Id="rId12" Type="http://schemas.openxmlformats.org/officeDocument/2006/relationships/image" Target="../media/image97.wmf"/><Relationship Id="rId11" Type="http://schemas.openxmlformats.org/officeDocument/2006/relationships/oleObject" Target="../embeddings/oleObject94.bin"/><Relationship Id="rId10" Type="http://schemas.openxmlformats.org/officeDocument/2006/relationships/image" Target="../media/image96.wmf"/><Relationship Id="rId1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mf"/><Relationship Id="rId8" Type="http://schemas.openxmlformats.org/officeDocument/2006/relationships/oleObject" Target="../embeddings/oleObject97.bin"/><Relationship Id="rId7" Type="http://schemas.openxmlformats.org/officeDocument/2006/relationships/image" Target="../media/image100.wmf"/><Relationship Id="rId6" Type="http://schemas.openxmlformats.org/officeDocument/2006/relationships/oleObject" Target="../embeddings/oleObject96.bin"/><Relationship Id="rId5" Type="http://schemas.openxmlformats.org/officeDocument/2006/relationships/image" Target="../media/image86.png"/><Relationship Id="rId4" Type="http://schemas.openxmlformats.org/officeDocument/2006/relationships/slide" Target="slide2.xml"/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7" Type="http://schemas.openxmlformats.org/officeDocument/2006/relationships/vmlDrawing" Target="../drawings/vmlDrawing20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03.wmf"/><Relationship Id="rId14" Type="http://schemas.openxmlformats.org/officeDocument/2006/relationships/oleObject" Target="../embeddings/oleObject100.bin"/><Relationship Id="rId13" Type="http://schemas.openxmlformats.org/officeDocument/2006/relationships/image" Target="../media/image102.wmf"/><Relationship Id="rId12" Type="http://schemas.openxmlformats.org/officeDocument/2006/relationships/oleObject" Target="../embeddings/oleObject99.bin"/><Relationship Id="rId11" Type="http://schemas.openxmlformats.org/officeDocument/2006/relationships/image" Target="../media/image101.wmf"/><Relationship Id="rId10" Type="http://schemas.openxmlformats.org/officeDocument/2006/relationships/oleObject" Target="../embeddings/oleObject98.bin"/><Relationship Id="rId1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" Target="slide39.xml"/><Relationship Id="rId8" Type="http://schemas.openxmlformats.org/officeDocument/2006/relationships/slide" Target="slide2.xml"/><Relationship Id="rId7" Type="http://schemas.openxmlformats.org/officeDocument/2006/relationships/slide" Target="slide4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wmf"/><Relationship Id="rId3" Type="http://schemas.openxmlformats.org/officeDocument/2006/relationships/oleObject" Target="../embeddings/oleObject101.bin"/><Relationship Id="rId2" Type="http://schemas.openxmlformats.org/officeDocument/2006/relationships/image" Target="../media/image105.jpeg"/><Relationship Id="rId19" Type="http://schemas.openxmlformats.org/officeDocument/2006/relationships/vmlDrawing" Target="../drawings/vmlDrawing21.v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111.wmf"/><Relationship Id="rId16" Type="http://schemas.openxmlformats.org/officeDocument/2006/relationships/oleObject" Target="../embeddings/oleObject105.bin"/><Relationship Id="rId15" Type="http://schemas.openxmlformats.org/officeDocument/2006/relationships/image" Target="../media/image110.wmf"/><Relationship Id="rId14" Type="http://schemas.openxmlformats.org/officeDocument/2006/relationships/oleObject" Target="../embeddings/oleObject104.bin"/><Relationship Id="rId13" Type="http://schemas.openxmlformats.org/officeDocument/2006/relationships/image" Target="../media/image109.wmf"/><Relationship Id="rId12" Type="http://schemas.openxmlformats.org/officeDocument/2006/relationships/oleObject" Target="../embeddings/oleObject103.bin"/><Relationship Id="rId11" Type="http://schemas.openxmlformats.org/officeDocument/2006/relationships/image" Target="../media/image10.wmf"/><Relationship Id="rId10" Type="http://schemas.openxmlformats.org/officeDocument/2006/relationships/oleObject" Target="../embeddings/oleObject102.bin"/><Relationship Id="rId1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2.wmf"/><Relationship Id="rId8" Type="http://schemas.openxmlformats.org/officeDocument/2006/relationships/oleObject" Target="../embeddings/oleObject107.bin"/><Relationship Id="rId7" Type="http://schemas.openxmlformats.org/officeDocument/2006/relationships/image" Target="../media/image10.wmf"/><Relationship Id="rId6" Type="http://schemas.openxmlformats.org/officeDocument/2006/relationships/oleObject" Target="../embeddings/oleObject106.bin"/><Relationship Id="rId5" Type="http://schemas.openxmlformats.org/officeDocument/2006/relationships/slide" Target="slide40.xml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5.jpeg"/><Relationship Id="rId19" Type="http://schemas.openxmlformats.org/officeDocument/2006/relationships/vmlDrawing" Target="../drawings/vmlDrawing22.vml"/><Relationship Id="rId18" Type="http://schemas.openxmlformats.org/officeDocument/2006/relationships/slideLayout" Target="../slideLayouts/slideLayout2.xml"/><Relationship Id="rId17" Type="http://schemas.openxmlformats.org/officeDocument/2006/relationships/slide" Target="slide39.xml"/><Relationship Id="rId16" Type="http://schemas.openxmlformats.org/officeDocument/2006/relationships/slide" Target="slide2.xml"/><Relationship Id="rId15" Type="http://schemas.openxmlformats.org/officeDocument/2006/relationships/image" Target="../media/image115.wmf"/><Relationship Id="rId14" Type="http://schemas.openxmlformats.org/officeDocument/2006/relationships/oleObject" Target="../embeddings/oleObject110.bin"/><Relationship Id="rId13" Type="http://schemas.openxmlformats.org/officeDocument/2006/relationships/image" Target="../media/image114.wmf"/><Relationship Id="rId12" Type="http://schemas.openxmlformats.org/officeDocument/2006/relationships/oleObject" Target="../embeddings/oleObject109.bin"/><Relationship Id="rId11" Type="http://schemas.openxmlformats.org/officeDocument/2006/relationships/image" Target="../media/image113.wmf"/><Relationship Id="rId10" Type="http://schemas.openxmlformats.org/officeDocument/2006/relationships/oleObject" Target="../embeddings/oleObject108.bin"/><Relationship Id="rId1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3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112.bin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111.bin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5.jpeg"/><Relationship Id="rId19" Type="http://schemas.openxmlformats.org/officeDocument/2006/relationships/vmlDrawing" Target="../drawings/vmlDrawing23.vml"/><Relationship Id="rId18" Type="http://schemas.openxmlformats.org/officeDocument/2006/relationships/slideLayout" Target="../slideLayouts/slideLayout2.xml"/><Relationship Id="rId17" Type="http://schemas.openxmlformats.org/officeDocument/2006/relationships/slide" Target="slide39.xml"/><Relationship Id="rId16" Type="http://schemas.openxmlformats.org/officeDocument/2006/relationships/slide" Target="slide2.xml"/><Relationship Id="rId15" Type="http://schemas.openxmlformats.org/officeDocument/2006/relationships/slide" Target="slide40.xml"/><Relationship Id="rId14" Type="http://schemas.openxmlformats.org/officeDocument/2006/relationships/image" Target="../media/image119.wmf"/><Relationship Id="rId13" Type="http://schemas.openxmlformats.org/officeDocument/2006/relationships/oleObject" Target="../embeddings/oleObject115.bin"/><Relationship Id="rId12" Type="http://schemas.openxmlformats.org/officeDocument/2006/relationships/image" Target="../media/image118.wmf"/><Relationship Id="rId11" Type="http://schemas.openxmlformats.org/officeDocument/2006/relationships/oleObject" Target="../embeddings/oleObject114.bin"/><Relationship Id="rId10" Type="http://schemas.openxmlformats.org/officeDocument/2006/relationships/image" Target="../media/image117.wmf"/><Relationship Id="rId1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18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117.bin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116.bin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5.jpeg"/><Relationship Id="rId18" Type="http://schemas.openxmlformats.org/officeDocument/2006/relationships/vmlDrawing" Target="../drawings/vmlDrawing24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39.xml"/><Relationship Id="rId15" Type="http://schemas.openxmlformats.org/officeDocument/2006/relationships/slide" Target="slide2.xml"/><Relationship Id="rId14" Type="http://schemas.openxmlformats.org/officeDocument/2006/relationships/image" Target="../media/image123.wmf"/><Relationship Id="rId13" Type="http://schemas.openxmlformats.org/officeDocument/2006/relationships/oleObject" Target="../embeddings/oleObject120.bin"/><Relationship Id="rId12" Type="http://schemas.openxmlformats.org/officeDocument/2006/relationships/image" Target="../media/image122.wmf"/><Relationship Id="rId11" Type="http://schemas.openxmlformats.org/officeDocument/2006/relationships/oleObject" Target="../embeddings/oleObject119.bin"/><Relationship Id="rId10" Type="http://schemas.openxmlformats.org/officeDocument/2006/relationships/image" Target="../media/image121.wmf"/><Relationship Id="rId1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wmf"/><Relationship Id="rId8" Type="http://schemas.openxmlformats.org/officeDocument/2006/relationships/oleObject" Target="../embeddings/oleObject123.bin"/><Relationship Id="rId7" Type="http://schemas.openxmlformats.org/officeDocument/2006/relationships/image" Target="../media/image125.wmf"/><Relationship Id="rId6" Type="http://schemas.openxmlformats.org/officeDocument/2006/relationships/oleObject" Target="../embeddings/oleObject122.bin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121.bin"/><Relationship Id="rId3" Type="http://schemas.openxmlformats.org/officeDocument/2006/relationships/image" Target="../media/image107.png"/><Relationship Id="rId20" Type="http://schemas.openxmlformats.org/officeDocument/2006/relationships/vmlDrawing" Target="../drawings/vmlDrawing25.vml"/><Relationship Id="rId2" Type="http://schemas.openxmlformats.org/officeDocument/2006/relationships/image" Target="../media/image105.jpeg"/><Relationship Id="rId19" Type="http://schemas.openxmlformats.org/officeDocument/2006/relationships/slideLayout" Target="../slideLayouts/slideLayout2.xml"/><Relationship Id="rId18" Type="http://schemas.openxmlformats.org/officeDocument/2006/relationships/slide" Target="slide39.xml"/><Relationship Id="rId17" Type="http://schemas.openxmlformats.org/officeDocument/2006/relationships/slide" Target="slide2.xml"/><Relationship Id="rId16" Type="http://schemas.openxmlformats.org/officeDocument/2006/relationships/image" Target="../media/image108.png"/><Relationship Id="rId15" Type="http://schemas.openxmlformats.org/officeDocument/2006/relationships/image" Target="../media/image128.wmf"/><Relationship Id="rId14" Type="http://schemas.openxmlformats.org/officeDocument/2006/relationships/oleObject" Target="../embeddings/oleObject126.bin"/><Relationship Id="rId13" Type="http://schemas.openxmlformats.org/officeDocument/2006/relationships/image" Target="../media/image127.wmf"/><Relationship Id="rId12" Type="http://schemas.openxmlformats.org/officeDocument/2006/relationships/oleObject" Target="../embeddings/oleObject125.bin"/><Relationship Id="rId11" Type="http://schemas.openxmlformats.org/officeDocument/2006/relationships/image" Target="../media/image126.wmf"/><Relationship Id="rId10" Type="http://schemas.openxmlformats.org/officeDocument/2006/relationships/oleObject" Target="../embeddings/oleObject124.bin"/><Relationship Id="rId1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30.bin"/><Relationship Id="rId8" Type="http://schemas.openxmlformats.org/officeDocument/2006/relationships/image" Target="../media/image133.wmf"/><Relationship Id="rId7" Type="http://schemas.openxmlformats.org/officeDocument/2006/relationships/oleObject" Target="../embeddings/oleObject129.bin"/><Relationship Id="rId6" Type="http://schemas.openxmlformats.org/officeDocument/2006/relationships/image" Target="../media/image132.wmf"/><Relationship Id="rId5" Type="http://schemas.openxmlformats.org/officeDocument/2006/relationships/oleObject" Target="../embeddings/oleObject128.bin"/><Relationship Id="rId4" Type="http://schemas.openxmlformats.org/officeDocument/2006/relationships/image" Target="../media/image131.png"/><Relationship Id="rId3" Type="http://schemas.openxmlformats.org/officeDocument/2006/relationships/image" Target="../media/image130.wmf"/><Relationship Id="rId2" Type="http://schemas.openxmlformats.org/officeDocument/2006/relationships/oleObject" Target="../embeddings/oleObject127.bin"/><Relationship Id="rId16" Type="http://schemas.openxmlformats.org/officeDocument/2006/relationships/notesSlide" Target="../notesSlides/notesSlide2.xml"/><Relationship Id="rId15" Type="http://schemas.openxmlformats.org/officeDocument/2006/relationships/vmlDrawing" Target="../drawings/vmlDrawing26.vml"/><Relationship Id="rId14" Type="http://schemas.openxmlformats.org/officeDocument/2006/relationships/slideLayout" Target="../slideLayouts/slideLayout2.xml"/><Relationship Id="rId13" Type="http://schemas.openxmlformats.org/officeDocument/2006/relationships/slide" Target="slide2.xml"/><Relationship Id="rId12" Type="http://schemas.openxmlformats.org/officeDocument/2006/relationships/image" Target="../media/image135.wmf"/><Relationship Id="rId11" Type="http://schemas.openxmlformats.org/officeDocument/2006/relationships/oleObject" Target="../embeddings/oleObject131.bin"/><Relationship Id="rId10" Type="http://schemas.openxmlformats.org/officeDocument/2006/relationships/image" Target="../media/image134.wmf"/><Relationship Id="rId1" Type="http://schemas.openxmlformats.org/officeDocument/2006/relationships/image" Target="../media/image129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8.wmf"/><Relationship Id="rId8" Type="http://schemas.openxmlformats.org/officeDocument/2006/relationships/oleObject" Target="../embeddings/oleObject134.bin"/><Relationship Id="rId7" Type="http://schemas.openxmlformats.org/officeDocument/2006/relationships/image" Target="../media/image137.wmf"/><Relationship Id="rId6" Type="http://schemas.openxmlformats.org/officeDocument/2006/relationships/oleObject" Target="../embeddings/oleObject133.bin"/><Relationship Id="rId5" Type="http://schemas.openxmlformats.org/officeDocument/2006/relationships/image" Target="../media/image136.wmf"/><Relationship Id="rId4" Type="http://schemas.openxmlformats.org/officeDocument/2006/relationships/oleObject" Target="../embeddings/oleObject132.bin"/><Relationship Id="rId3" Type="http://schemas.openxmlformats.org/officeDocument/2006/relationships/image" Target="../media/image131.png"/><Relationship Id="rId2" Type="http://schemas.openxmlformats.org/officeDocument/2006/relationships/slide" Target="slide2.xml"/><Relationship Id="rId14" Type="http://schemas.openxmlformats.org/officeDocument/2006/relationships/notesSlide" Target="../notesSlides/notesSlide3.xml"/><Relationship Id="rId13" Type="http://schemas.openxmlformats.org/officeDocument/2006/relationships/vmlDrawing" Target="../drawings/vmlDrawing27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9.wmf"/><Relationship Id="rId10" Type="http://schemas.openxmlformats.org/officeDocument/2006/relationships/oleObject" Target="../embeddings/oleObject135.bin"/><Relationship Id="rId1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8" Type="http://schemas.openxmlformats.org/officeDocument/2006/relationships/image" Target="../media/image11.wmf"/><Relationship Id="rId7" Type="http://schemas.openxmlformats.org/officeDocument/2006/relationships/oleObject" Target="../embeddings/oleObject3.bin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slide" Target="slide2.xml"/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2.xml"/><Relationship Id="rId15" Type="http://schemas.openxmlformats.org/officeDocument/2006/relationships/slide" Target="slide38.xml"/><Relationship Id="rId14" Type="http://schemas.openxmlformats.org/officeDocument/2006/relationships/image" Target="../media/image15.jpeg"/><Relationship Id="rId13" Type="http://schemas.openxmlformats.org/officeDocument/2006/relationships/image" Target="../media/image14.png"/><Relationship Id="rId12" Type="http://schemas.openxmlformats.org/officeDocument/2006/relationships/image" Target="../media/image13.wmf"/><Relationship Id="rId11" Type="http://schemas.openxmlformats.org/officeDocument/2006/relationships/oleObject" Target="../embeddings/oleObject5.bin"/><Relationship Id="rId10" Type="http://schemas.openxmlformats.org/officeDocument/2006/relationships/image" Target="../media/image12.wmf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39.bin"/><Relationship Id="rId8" Type="http://schemas.openxmlformats.org/officeDocument/2006/relationships/image" Target="../media/image142.wmf"/><Relationship Id="rId7" Type="http://schemas.openxmlformats.org/officeDocument/2006/relationships/oleObject" Target="../embeddings/oleObject138.bin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140.wmf"/><Relationship Id="rId3" Type="http://schemas.openxmlformats.org/officeDocument/2006/relationships/oleObject" Target="../embeddings/oleObject136.bin"/><Relationship Id="rId2" Type="http://schemas.openxmlformats.org/officeDocument/2006/relationships/slide" Target="slide2.xml"/><Relationship Id="rId14" Type="http://schemas.openxmlformats.org/officeDocument/2006/relationships/notesSlide" Target="../notesSlides/notesSlide4.xml"/><Relationship Id="rId13" Type="http://schemas.openxmlformats.org/officeDocument/2006/relationships/vmlDrawing" Target="../drawings/vmlDrawing28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1.png"/><Relationship Id="rId10" Type="http://schemas.openxmlformats.org/officeDocument/2006/relationships/image" Target="../media/image143.wmf"/><Relationship Id="rId1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6.wmf"/><Relationship Id="rId8" Type="http://schemas.openxmlformats.org/officeDocument/2006/relationships/oleObject" Target="../embeddings/oleObject142.bin"/><Relationship Id="rId7" Type="http://schemas.openxmlformats.org/officeDocument/2006/relationships/image" Target="../media/image145.wmf"/><Relationship Id="rId6" Type="http://schemas.openxmlformats.org/officeDocument/2006/relationships/oleObject" Target="../embeddings/oleObject141.bin"/><Relationship Id="rId5" Type="http://schemas.openxmlformats.org/officeDocument/2006/relationships/image" Target="../media/image144.wmf"/><Relationship Id="rId4" Type="http://schemas.openxmlformats.org/officeDocument/2006/relationships/oleObject" Target="../embeddings/oleObject140.bin"/><Relationship Id="rId3" Type="http://schemas.openxmlformats.org/officeDocument/2006/relationships/image" Target="../media/image131.png"/><Relationship Id="rId2" Type="http://schemas.openxmlformats.org/officeDocument/2006/relationships/slide" Target="slide2.xml"/><Relationship Id="rId14" Type="http://schemas.openxmlformats.org/officeDocument/2006/relationships/notesSlide" Target="../notesSlides/notesSlide5.xml"/><Relationship Id="rId13" Type="http://schemas.openxmlformats.org/officeDocument/2006/relationships/vmlDrawing" Target="../drawings/vmlDrawing29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47.wmf"/><Relationship Id="rId10" Type="http://schemas.openxmlformats.org/officeDocument/2006/relationships/oleObject" Target="../embeddings/oleObject143.bin"/><Relationship Id="rId1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47.bin"/><Relationship Id="rId8" Type="http://schemas.openxmlformats.org/officeDocument/2006/relationships/image" Target="../media/image150.wmf"/><Relationship Id="rId7" Type="http://schemas.openxmlformats.org/officeDocument/2006/relationships/oleObject" Target="../embeddings/oleObject146.bin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145.bin"/><Relationship Id="rId4" Type="http://schemas.openxmlformats.org/officeDocument/2006/relationships/image" Target="../media/image148.wmf"/><Relationship Id="rId3" Type="http://schemas.openxmlformats.org/officeDocument/2006/relationships/oleObject" Target="../embeddings/oleObject144.bin"/><Relationship Id="rId2" Type="http://schemas.openxmlformats.org/officeDocument/2006/relationships/slide" Target="slide2.xml"/><Relationship Id="rId14" Type="http://schemas.openxmlformats.org/officeDocument/2006/relationships/notesSlide" Target="../notesSlides/notesSlide6.xml"/><Relationship Id="rId13" Type="http://schemas.openxmlformats.org/officeDocument/2006/relationships/vmlDrawing" Target="../drawings/vmlDrawing30.v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1.png"/><Relationship Id="rId10" Type="http://schemas.openxmlformats.org/officeDocument/2006/relationships/image" Target="../media/image151.wmf"/><Relationship Id="rId1" Type="http://schemas.openxmlformats.org/officeDocument/2006/relationships/image" Target="../media/image129.jpe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50.bin"/><Relationship Id="rId8" Type="http://schemas.openxmlformats.org/officeDocument/2006/relationships/image" Target="../media/image155.wmf"/><Relationship Id="rId7" Type="http://schemas.openxmlformats.org/officeDocument/2006/relationships/oleObject" Target="../embeddings/oleObject149.bin"/><Relationship Id="rId6" Type="http://schemas.openxmlformats.org/officeDocument/2006/relationships/slide" Target="slide39.xml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148.bin"/><Relationship Id="rId3" Type="http://schemas.openxmlformats.org/officeDocument/2006/relationships/slide" Target="slide2.xml"/><Relationship Id="rId2" Type="http://schemas.openxmlformats.org/officeDocument/2006/relationships/image" Target="../media/image153.jpeg"/><Relationship Id="rId17" Type="http://schemas.openxmlformats.org/officeDocument/2006/relationships/vmlDrawing" Target="../drawings/vmlDrawing31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59.png"/><Relationship Id="rId14" Type="http://schemas.openxmlformats.org/officeDocument/2006/relationships/image" Target="../media/image158.wmf"/><Relationship Id="rId13" Type="http://schemas.openxmlformats.org/officeDocument/2006/relationships/oleObject" Target="../embeddings/oleObject152.bin"/><Relationship Id="rId12" Type="http://schemas.openxmlformats.org/officeDocument/2006/relationships/image" Target="../media/image157.wmf"/><Relationship Id="rId11" Type="http://schemas.openxmlformats.org/officeDocument/2006/relationships/oleObject" Target="../embeddings/oleObject151.bin"/><Relationship Id="rId10" Type="http://schemas.openxmlformats.org/officeDocument/2006/relationships/image" Target="../media/image156.wmf"/><Relationship Id="rId1" Type="http://schemas.openxmlformats.org/officeDocument/2006/relationships/image" Target="../media/image152.jpe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55.bin"/><Relationship Id="rId8" Type="http://schemas.openxmlformats.org/officeDocument/2006/relationships/image" Target="../media/image161.wmf"/><Relationship Id="rId7" Type="http://schemas.openxmlformats.org/officeDocument/2006/relationships/oleObject" Target="../embeddings/oleObject154.bin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153.bin"/><Relationship Id="rId4" Type="http://schemas.openxmlformats.org/officeDocument/2006/relationships/slide" Target="slide39.xml"/><Relationship Id="rId3" Type="http://schemas.openxmlformats.org/officeDocument/2006/relationships/slide" Target="slide2.xml"/><Relationship Id="rId2" Type="http://schemas.openxmlformats.org/officeDocument/2006/relationships/image" Target="../media/image153.jpeg"/><Relationship Id="rId17" Type="http://schemas.openxmlformats.org/officeDocument/2006/relationships/vmlDrawing" Target="../drawings/vmlDrawing32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64.wmf"/><Relationship Id="rId14" Type="http://schemas.openxmlformats.org/officeDocument/2006/relationships/oleObject" Target="../embeddings/oleObject157.bin"/><Relationship Id="rId13" Type="http://schemas.openxmlformats.org/officeDocument/2006/relationships/image" Target="../media/image159.png"/><Relationship Id="rId12" Type="http://schemas.openxmlformats.org/officeDocument/2006/relationships/image" Target="../media/image163.wmf"/><Relationship Id="rId11" Type="http://schemas.openxmlformats.org/officeDocument/2006/relationships/oleObject" Target="../embeddings/oleObject156.bin"/><Relationship Id="rId10" Type="http://schemas.openxmlformats.org/officeDocument/2006/relationships/image" Target="../media/image162.wmf"/><Relationship Id="rId1" Type="http://schemas.openxmlformats.org/officeDocument/2006/relationships/image" Target="../media/image152.jpeg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0.bin"/><Relationship Id="rId8" Type="http://schemas.openxmlformats.org/officeDocument/2006/relationships/image" Target="../media/image160.wmf"/><Relationship Id="rId7" Type="http://schemas.openxmlformats.org/officeDocument/2006/relationships/oleObject" Target="../embeddings/oleObject159.bin"/><Relationship Id="rId6" Type="http://schemas.openxmlformats.org/officeDocument/2006/relationships/slide" Target="slide39.xml"/><Relationship Id="rId5" Type="http://schemas.openxmlformats.org/officeDocument/2006/relationships/slide" Target="slide2.xml"/><Relationship Id="rId4" Type="http://schemas.openxmlformats.org/officeDocument/2006/relationships/image" Target="../media/image165.wmf"/><Relationship Id="rId3" Type="http://schemas.openxmlformats.org/officeDocument/2006/relationships/oleObject" Target="../embeddings/oleObject158.bin"/><Relationship Id="rId2" Type="http://schemas.openxmlformats.org/officeDocument/2006/relationships/image" Target="../media/image153.jpeg"/><Relationship Id="rId17" Type="http://schemas.openxmlformats.org/officeDocument/2006/relationships/vmlDrawing" Target="../drawings/vmlDrawing33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59.png"/><Relationship Id="rId14" Type="http://schemas.openxmlformats.org/officeDocument/2006/relationships/image" Target="../media/image168.wmf"/><Relationship Id="rId13" Type="http://schemas.openxmlformats.org/officeDocument/2006/relationships/oleObject" Target="../embeddings/oleObject162.bin"/><Relationship Id="rId12" Type="http://schemas.openxmlformats.org/officeDocument/2006/relationships/image" Target="../media/image167.wmf"/><Relationship Id="rId11" Type="http://schemas.openxmlformats.org/officeDocument/2006/relationships/oleObject" Target="../embeddings/oleObject161.bin"/><Relationship Id="rId10" Type="http://schemas.openxmlformats.org/officeDocument/2006/relationships/image" Target="../media/image166.wmf"/><Relationship Id="rId1" Type="http://schemas.openxmlformats.org/officeDocument/2006/relationships/image" Target="../media/image152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65.bin"/><Relationship Id="rId8" Type="http://schemas.openxmlformats.org/officeDocument/2006/relationships/image" Target="../media/image169.wmf"/><Relationship Id="rId7" Type="http://schemas.openxmlformats.org/officeDocument/2006/relationships/oleObject" Target="../embeddings/oleObject164.bin"/><Relationship Id="rId6" Type="http://schemas.openxmlformats.org/officeDocument/2006/relationships/image" Target="../media/image160.wmf"/><Relationship Id="rId5" Type="http://schemas.openxmlformats.org/officeDocument/2006/relationships/oleObject" Target="../embeddings/oleObject163.bin"/><Relationship Id="rId4" Type="http://schemas.openxmlformats.org/officeDocument/2006/relationships/slide" Target="slide39.xml"/><Relationship Id="rId3" Type="http://schemas.openxmlformats.org/officeDocument/2006/relationships/slide" Target="slide2.xml"/><Relationship Id="rId2" Type="http://schemas.openxmlformats.org/officeDocument/2006/relationships/image" Target="../media/image153.jpeg"/><Relationship Id="rId17" Type="http://schemas.openxmlformats.org/officeDocument/2006/relationships/vmlDrawing" Target="../drawings/vmlDrawing34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72.wmf"/><Relationship Id="rId14" Type="http://schemas.openxmlformats.org/officeDocument/2006/relationships/oleObject" Target="../embeddings/oleObject167.bin"/><Relationship Id="rId13" Type="http://schemas.openxmlformats.org/officeDocument/2006/relationships/image" Target="../media/image159.png"/><Relationship Id="rId12" Type="http://schemas.openxmlformats.org/officeDocument/2006/relationships/image" Target="../media/image171.wmf"/><Relationship Id="rId11" Type="http://schemas.openxmlformats.org/officeDocument/2006/relationships/oleObject" Target="../embeddings/oleObject166.bin"/><Relationship Id="rId10" Type="http://schemas.openxmlformats.org/officeDocument/2006/relationships/image" Target="../media/image170.wmf"/><Relationship Id="rId1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70.bin"/><Relationship Id="rId8" Type="http://schemas.openxmlformats.org/officeDocument/2006/relationships/image" Target="../media/image173.wmf"/><Relationship Id="rId7" Type="http://schemas.openxmlformats.org/officeDocument/2006/relationships/oleObject" Target="../embeddings/oleObject169.bin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168.bin"/><Relationship Id="rId4" Type="http://schemas.openxmlformats.org/officeDocument/2006/relationships/slide" Target="slide39.xml"/><Relationship Id="rId3" Type="http://schemas.openxmlformats.org/officeDocument/2006/relationships/slide" Target="slide2.xml"/><Relationship Id="rId2" Type="http://schemas.openxmlformats.org/officeDocument/2006/relationships/image" Target="../media/image153.jpeg"/><Relationship Id="rId17" Type="http://schemas.openxmlformats.org/officeDocument/2006/relationships/vmlDrawing" Target="../drawings/vmlDrawing35.v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76.wmf"/><Relationship Id="rId14" Type="http://schemas.openxmlformats.org/officeDocument/2006/relationships/oleObject" Target="../embeddings/oleObject172.bin"/><Relationship Id="rId13" Type="http://schemas.openxmlformats.org/officeDocument/2006/relationships/image" Target="../media/image159.png"/><Relationship Id="rId12" Type="http://schemas.openxmlformats.org/officeDocument/2006/relationships/image" Target="../media/image175.wmf"/><Relationship Id="rId11" Type="http://schemas.openxmlformats.org/officeDocument/2006/relationships/oleObject" Target="../embeddings/oleObject171.bin"/><Relationship Id="rId10" Type="http://schemas.openxmlformats.org/officeDocument/2006/relationships/image" Target="../media/image174.wmf"/><Relationship Id="rId1" Type="http://schemas.openxmlformats.org/officeDocument/2006/relationships/image" Target="../media/image152.jpe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76.bin"/><Relationship Id="rId8" Type="http://schemas.openxmlformats.org/officeDocument/2006/relationships/image" Target="../media/image180.wmf"/><Relationship Id="rId7" Type="http://schemas.openxmlformats.org/officeDocument/2006/relationships/oleObject" Target="../embeddings/oleObject175.bin"/><Relationship Id="rId6" Type="http://schemas.openxmlformats.org/officeDocument/2006/relationships/image" Target="../media/image179.wmf"/><Relationship Id="rId5" Type="http://schemas.openxmlformats.org/officeDocument/2006/relationships/oleObject" Target="../embeddings/oleObject174.bin"/><Relationship Id="rId4" Type="http://schemas.openxmlformats.org/officeDocument/2006/relationships/slide" Target="slide2.xml"/><Relationship Id="rId3" Type="http://schemas.openxmlformats.org/officeDocument/2006/relationships/image" Target="../media/image178.wmf"/><Relationship Id="rId20" Type="http://schemas.openxmlformats.org/officeDocument/2006/relationships/vmlDrawing" Target="../drawings/vmlDrawing36.vml"/><Relationship Id="rId2" Type="http://schemas.openxmlformats.org/officeDocument/2006/relationships/oleObject" Target="../embeddings/oleObject173.bin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85.wmf"/><Relationship Id="rId17" Type="http://schemas.openxmlformats.org/officeDocument/2006/relationships/oleObject" Target="../embeddings/oleObject180.bin"/><Relationship Id="rId16" Type="http://schemas.openxmlformats.org/officeDocument/2006/relationships/image" Target="../media/image184.wmf"/><Relationship Id="rId15" Type="http://schemas.openxmlformats.org/officeDocument/2006/relationships/oleObject" Target="../embeddings/oleObject179.bin"/><Relationship Id="rId14" Type="http://schemas.openxmlformats.org/officeDocument/2006/relationships/image" Target="../media/image183.wmf"/><Relationship Id="rId13" Type="http://schemas.openxmlformats.org/officeDocument/2006/relationships/oleObject" Target="../embeddings/oleObject178.bin"/><Relationship Id="rId12" Type="http://schemas.openxmlformats.org/officeDocument/2006/relationships/image" Target="../media/image182.wmf"/><Relationship Id="rId11" Type="http://schemas.openxmlformats.org/officeDocument/2006/relationships/oleObject" Target="../embeddings/oleObject177.bin"/><Relationship Id="rId10" Type="http://schemas.openxmlformats.org/officeDocument/2006/relationships/image" Target="../media/image181.wmf"/><Relationship Id="rId1" Type="http://schemas.openxmlformats.org/officeDocument/2006/relationships/image" Target="../media/image177.pn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84.bin"/><Relationship Id="rId8" Type="http://schemas.openxmlformats.org/officeDocument/2006/relationships/image" Target="../media/image188.wmf"/><Relationship Id="rId7" Type="http://schemas.openxmlformats.org/officeDocument/2006/relationships/oleObject" Target="../embeddings/oleObject183.bin"/><Relationship Id="rId6" Type="http://schemas.openxmlformats.org/officeDocument/2006/relationships/image" Target="../media/image187.wmf"/><Relationship Id="rId5" Type="http://schemas.openxmlformats.org/officeDocument/2006/relationships/oleObject" Target="../embeddings/oleObject182.bin"/><Relationship Id="rId4" Type="http://schemas.openxmlformats.org/officeDocument/2006/relationships/image" Target="../media/image186.wmf"/><Relationship Id="rId3" Type="http://schemas.openxmlformats.org/officeDocument/2006/relationships/oleObject" Target="../embeddings/oleObject181.bin"/><Relationship Id="rId20" Type="http://schemas.openxmlformats.org/officeDocument/2006/relationships/vmlDrawing" Target="../drawings/vmlDrawing37.vml"/><Relationship Id="rId2" Type="http://schemas.openxmlformats.org/officeDocument/2006/relationships/slide" Target="slide2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93.wmf"/><Relationship Id="rId17" Type="http://schemas.openxmlformats.org/officeDocument/2006/relationships/oleObject" Target="../embeddings/oleObject188.bin"/><Relationship Id="rId16" Type="http://schemas.openxmlformats.org/officeDocument/2006/relationships/image" Target="../media/image192.wmf"/><Relationship Id="rId15" Type="http://schemas.openxmlformats.org/officeDocument/2006/relationships/oleObject" Target="../embeddings/oleObject187.bin"/><Relationship Id="rId14" Type="http://schemas.openxmlformats.org/officeDocument/2006/relationships/image" Target="../media/image191.wmf"/><Relationship Id="rId13" Type="http://schemas.openxmlformats.org/officeDocument/2006/relationships/oleObject" Target="../embeddings/oleObject186.bin"/><Relationship Id="rId12" Type="http://schemas.openxmlformats.org/officeDocument/2006/relationships/image" Target="../media/image190.wmf"/><Relationship Id="rId11" Type="http://schemas.openxmlformats.org/officeDocument/2006/relationships/oleObject" Target="../embeddings/oleObject185.bin"/><Relationship Id="rId10" Type="http://schemas.openxmlformats.org/officeDocument/2006/relationships/image" Target="../media/image189.wmf"/><Relationship Id="rId1" Type="http://schemas.openxmlformats.org/officeDocument/2006/relationships/image" Target="../media/image17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wmf"/><Relationship Id="rId8" Type="http://schemas.openxmlformats.org/officeDocument/2006/relationships/oleObject" Target="../embeddings/oleObject8.bin"/><Relationship Id="rId7" Type="http://schemas.openxmlformats.org/officeDocument/2006/relationships/image" Target="../media/image17.wmf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jpeg"/><Relationship Id="rId4" Type="http://schemas.openxmlformats.org/officeDocument/2006/relationships/image" Target="../media/image16.wmf"/><Relationship Id="rId3" Type="http://schemas.openxmlformats.org/officeDocument/2006/relationships/oleObject" Target="../embeddings/oleObject6.bin"/><Relationship Id="rId2" Type="http://schemas.openxmlformats.org/officeDocument/2006/relationships/image" Target="../media/image14.png"/><Relationship Id="rId17" Type="http://schemas.openxmlformats.org/officeDocument/2006/relationships/vmlDrawing" Target="../drawings/vmlDrawing2.vml"/><Relationship Id="rId16" Type="http://schemas.openxmlformats.org/officeDocument/2006/relationships/slideLayout" Target="../slideLayouts/slideLayout2.xml"/><Relationship Id="rId15" Type="http://schemas.openxmlformats.org/officeDocument/2006/relationships/slide" Target="slide38.xml"/><Relationship Id="rId14" Type="http://schemas.openxmlformats.org/officeDocument/2006/relationships/slide" Target="slide2.xml"/><Relationship Id="rId13" Type="http://schemas.openxmlformats.org/officeDocument/2006/relationships/image" Target="../media/image20.wmf"/><Relationship Id="rId12" Type="http://schemas.openxmlformats.org/officeDocument/2006/relationships/oleObject" Target="../embeddings/oleObject10.bin"/><Relationship Id="rId11" Type="http://schemas.openxmlformats.org/officeDocument/2006/relationships/image" Target="../media/image19.wmf"/><Relationship Id="rId10" Type="http://schemas.openxmlformats.org/officeDocument/2006/relationships/oleObject" Target="../embeddings/oleObject9.bin"/><Relationship Id="rId1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97.wmf"/><Relationship Id="rId4" Type="http://schemas.openxmlformats.org/officeDocument/2006/relationships/image" Target="../media/image196.wmf"/><Relationship Id="rId3" Type="http://schemas.openxmlformats.org/officeDocument/2006/relationships/image" Target="../media/image195.wmf"/><Relationship Id="rId2" Type="http://schemas.openxmlformats.org/officeDocument/2006/relationships/image" Target="../media/image177.png"/><Relationship Id="rId1" Type="http://schemas.openxmlformats.org/officeDocument/2006/relationships/image" Target="../media/image194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8.GIF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hyperlink" Target="http://d1.endata.cx/data/games/49125/29lksehhegd.jpg" TargetMode="External"/><Relationship Id="rId8" Type="http://schemas.openxmlformats.org/officeDocument/2006/relationships/hyperlink" Target="https://www.iconspng.com/image/66871/back-to-school-fixed-no-text" TargetMode="External"/><Relationship Id="rId7" Type="http://schemas.openxmlformats.org/officeDocument/2006/relationships/hyperlink" Target="http://allday1.com/imagedb/e8/f/f0ccd019ced1750d29c07a6eb1acf.jpg" TargetMode="External"/><Relationship Id="rId6" Type="http://schemas.openxmlformats.org/officeDocument/2006/relationships/hyperlink" Target="http://i053.radikal.ru/0806/e4/708fb8d049edt.jpg" TargetMode="External"/><Relationship Id="rId5" Type="http://schemas.openxmlformats.org/officeDocument/2006/relationships/hyperlink" Target="https://img-fotki.yandex.ru/get/6607/47407354.6e3/0_e982a_84173c4_orig.png" TargetMode="External"/><Relationship Id="rId4" Type="http://schemas.openxmlformats.org/officeDocument/2006/relationships/hyperlink" Target="https://img-fotki.yandex.ru/get/6605/47407354.6e3/0_e9820_b10c745e_orig.png" TargetMode="External"/><Relationship Id="rId3" Type="http://schemas.openxmlformats.org/officeDocument/2006/relationships/hyperlink" Target="http://s.lpmtr.ru/files/0/1/d/01debf62068fe8293a11ef5c84fc50c4.png" TargetMode="External"/><Relationship Id="rId22" Type="http://schemas.openxmlformats.org/officeDocument/2006/relationships/slideLayout" Target="../slideLayouts/slideLayout2.xml"/><Relationship Id="rId21" Type="http://schemas.openxmlformats.org/officeDocument/2006/relationships/hyperlink" Target="https://us.123rf.com/450wm/pinkcoala/pinkcoala1202/pinkcoala120200004/12380455-%D0%A1%D0%B8%D0%BD%D0%B8%D0%B5-%D0%BF%D0%BE%D0%B4%D1%81%D0%BD%D0%B5%D0%B6%D0%BD%D0%B8%D0%BA%D0%B8.jpg?ver=6" TargetMode="External"/><Relationship Id="rId20" Type="http://schemas.openxmlformats.org/officeDocument/2006/relationships/hyperlink" Target="http://bibliotim.ru/Detskaya/ekologia/den_podsnegnika.gif" TargetMode="External"/><Relationship Id="rId2" Type="http://schemas.openxmlformats.org/officeDocument/2006/relationships/hyperlink" Target="http://900igr.net/up/datai/172601/0010-008-.jpg" TargetMode="External"/><Relationship Id="rId19" Type="http://schemas.openxmlformats.org/officeDocument/2006/relationships/hyperlink" Target="http://krasivye-zhivotnye.ru/images2/pticy10.png" TargetMode="External"/><Relationship Id="rId18" Type="http://schemas.openxmlformats.org/officeDocument/2006/relationships/hyperlink" Target="https://www.metod-kopilka.ru/images/doc/70/71117/hello_html_m16f9a460.png" TargetMode="External"/><Relationship Id="rId17" Type="http://schemas.openxmlformats.org/officeDocument/2006/relationships/hyperlink" Target="http://gifok.net/images/2015/10/27/Birds_1_065.png" TargetMode="External"/><Relationship Id="rId16" Type="http://schemas.openxmlformats.org/officeDocument/2006/relationships/hyperlink" Target="http://www.playcast.ru/uploads/2015/01/03/11411359.png" TargetMode="External"/><Relationship Id="rId15" Type="http://schemas.openxmlformats.org/officeDocument/2006/relationships/hyperlink" Target="http://www.playcast.ru/uploads/2015/02/27/12347108.png" TargetMode="External"/><Relationship Id="rId14" Type="http://schemas.openxmlformats.org/officeDocument/2006/relationships/hyperlink" Target="https://avatars.mds.yandex.net/get-pdb/163339/3809b13a-7f4c-402f-a78e-c533922e037a/s1200?webp=false" TargetMode="External"/><Relationship Id="rId13" Type="http://schemas.openxmlformats.org/officeDocument/2006/relationships/hyperlink" Target="https://photosp.ru/images/2018/03/11/0_185430_83eee725_orig.png" TargetMode="External"/><Relationship Id="rId12" Type="http://schemas.openxmlformats.org/officeDocument/2006/relationships/hyperlink" Target="https://pozdravka.com/_ph/42/268278959.gif?1521729470" TargetMode="External"/><Relationship Id="rId11" Type="http://schemas.openxmlformats.org/officeDocument/2006/relationships/hyperlink" Target="https://img-fotki.yandex.ru/get/6114/47407354.660/0_dba7f_98f3e533_orig.png" TargetMode="External"/><Relationship Id="rId10" Type="http://schemas.openxmlformats.org/officeDocument/2006/relationships/hyperlink" Target="http://boombob.ru/resize.php?id=161582&amp;num=1&amp;width=515&amp;height=335.86956521739" TargetMode="External"/><Relationship Id="rId1" Type="http://schemas.openxmlformats.org/officeDocument/2006/relationships/image" Target="../media/image199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wmf"/><Relationship Id="rId8" Type="http://schemas.openxmlformats.org/officeDocument/2006/relationships/oleObject" Target="../embeddings/oleObject13.bin"/><Relationship Id="rId7" Type="http://schemas.openxmlformats.org/officeDocument/2006/relationships/image" Target="../media/image10.wmf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4.png"/><Relationship Id="rId4" Type="http://schemas.openxmlformats.org/officeDocument/2006/relationships/image" Target="../media/image15.jpeg"/><Relationship Id="rId3" Type="http://schemas.openxmlformats.org/officeDocument/2006/relationships/image" Target="../media/image21.wmf"/><Relationship Id="rId2" Type="http://schemas.openxmlformats.org/officeDocument/2006/relationships/oleObject" Target="../embeddings/oleObject11.bin"/><Relationship Id="rId17" Type="http://schemas.openxmlformats.org/officeDocument/2006/relationships/vmlDrawing" Target="../drawings/vmlDrawing3.vml"/><Relationship Id="rId16" Type="http://schemas.openxmlformats.org/officeDocument/2006/relationships/slideLayout" Target="../slideLayouts/slideLayout2.xml"/><Relationship Id="rId15" Type="http://schemas.openxmlformats.org/officeDocument/2006/relationships/slide" Target="slide38.xml"/><Relationship Id="rId14" Type="http://schemas.openxmlformats.org/officeDocument/2006/relationships/slide" Target="slide2.xml"/><Relationship Id="rId13" Type="http://schemas.openxmlformats.org/officeDocument/2006/relationships/image" Target="../media/image24.wmf"/><Relationship Id="rId12" Type="http://schemas.openxmlformats.org/officeDocument/2006/relationships/oleObject" Target="../embeddings/oleObject15.bin"/><Relationship Id="rId11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wmf"/><Relationship Id="rId8" Type="http://schemas.openxmlformats.org/officeDocument/2006/relationships/oleObject" Target="../embeddings/oleObject18.bin"/><Relationship Id="rId7" Type="http://schemas.openxmlformats.org/officeDocument/2006/relationships/image" Target="../media/image26.wmf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4.png"/><Relationship Id="rId4" Type="http://schemas.openxmlformats.org/officeDocument/2006/relationships/image" Target="../media/image15.jpeg"/><Relationship Id="rId3" Type="http://schemas.openxmlformats.org/officeDocument/2006/relationships/image" Target="../media/image25.wmf"/><Relationship Id="rId2" Type="http://schemas.openxmlformats.org/officeDocument/2006/relationships/oleObject" Target="../embeddings/oleObject16.bin"/><Relationship Id="rId17" Type="http://schemas.openxmlformats.org/officeDocument/2006/relationships/vmlDrawing" Target="../drawings/vmlDrawing4.vml"/><Relationship Id="rId16" Type="http://schemas.openxmlformats.org/officeDocument/2006/relationships/slideLayout" Target="../slideLayouts/slideLayout2.xml"/><Relationship Id="rId15" Type="http://schemas.openxmlformats.org/officeDocument/2006/relationships/slide" Target="slide38.xml"/><Relationship Id="rId14" Type="http://schemas.openxmlformats.org/officeDocument/2006/relationships/slide" Target="slide2.xml"/><Relationship Id="rId13" Type="http://schemas.openxmlformats.org/officeDocument/2006/relationships/image" Target="../media/image20.wmf"/><Relationship Id="rId12" Type="http://schemas.openxmlformats.org/officeDocument/2006/relationships/oleObject" Target="../embeddings/oleObject20.bin"/><Relationship Id="rId11" Type="http://schemas.openxmlformats.org/officeDocument/2006/relationships/image" Target="../media/image28.wmf"/><Relationship Id="rId10" Type="http://schemas.openxmlformats.org/officeDocument/2006/relationships/oleObject" Target="../embeddings/oleObject19.bin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wmf"/><Relationship Id="rId8" Type="http://schemas.openxmlformats.org/officeDocument/2006/relationships/oleObject" Target="../embeddings/oleObject23.bin"/><Relationship Id="rId7" Type="http://schemas.openxmlformats.org/officeDocument/2006/relationships/image" Target="../media/image10.wmf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4.png"/><Relationship Id="rId4" Type="http://schemas.openxmlformats.org/officeDocument/2006/relationships/image" Target="../media/image15.jpeg"/><Relationship Id="rId3" Type="http://schemas.openxmlformats.org/officeDocument/2006/relationships/image" Target="../media/image29.wmf"/><Relationship Id="rId2" Type="http://schemas.openxmlformats.org/officeDocument/2006/relationships/oleObject" Target="../embeddings/oleObject21.bin"/><Relationship Id="rId17" Type="http://schemas.openxmlformats.org/officeDocument/2006/relationships/vmlDrawing" Target="../drawings/vmlDrawing5.vml"/><Relationship Id="rId16" Type="http://schemas.openxmlformats.org/officeDocument/2006/relationships/slideLayout" Target="../slideLayouts/slideLayout2.xml"/><Relationship Id="rId15" Type="http://schemas.openxmlformats.org/officeDocument/2006/relationships/slide" Target="slide38.xml"/><Relationship Id="rId14" Type="http://schemas.openxmlformats.org/officeDocument/2006/relationships/slide" Target="slide2.xml"/><Relationship Id="rId13" Type="http://schemas.openxmlformats.org/officeDocument/2006/relationships/image" Target="../media/image32.wmf"/><Relationship Id="rId12" Type="http://schemas.openxmlformats.org/officeDocument/2006/relationships/oleObject" Target="../embeddings/oleObject25.bin"/><Relationship Id="rId11" Type="http://schemas.openxmlformats.org/officeDocument/2006/relationships/image" Target="../media/image31.wmf"/><Relationship Id="rId10" Type="http://schemas.openxmlformats.org/officeDocument/2006/relationships/oleObject" Target="../embeddings/oleObject24.bin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8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27.bin"/><Relationship Id="rId6" Type="http://schemas.openxmlformats.org/officeDocument/2006/relationships/image" Target="../media/image3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8" Type="http://schemas.openxmlformats.org/officeDocument/2006/relationships/vmlDrawing" Target="../drawings/vmlDrawing6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38.xml"/><Relationship Id="rId15" Type="http://schemas.openxmlformats.org/officeDocument/2006/relationships/slide" Target="slide2.xml"/><Relationship Id="rId14" Type="http://schemas.openxmlformats.org/officeDocument/2006/relationships/image" Target="../media/image40.wmf"/><Relationship Id="rId13" Type="http://schemas.openxmlformats.org/officeDocument/2006/relationships/oleObject" Target="../embeddings/oleObject30.bin"/><Relationship Id="rId12" Type="http://schemas.openxmlformats.org/officeDocument/2006/relationships/image" Target="../media/image39.wmf"/><Relationship Id="rId11" Type="http://schemas.openxmlformats.org/officeDocument/2006/relationships/oleObject" Target="../embeddings/oleObject29.bin"/><Relationship Id="rId10" Type="http://schemas.openxmlformats.org/officeDocument/2006/relationships/image" Target="../media/image38.wmf"/><Relationship Id="rId1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3.bin"/><Relationship Id="rId8" Type="http://schemas.openxmlformats.org/officeDocument/2006/relationships/image" Target="../media/image10.wmf"/><Relationship Id="rId7" Type="http://schemas.openxmlformats.org/officeDocument/2006/relationships/oleObject" Target="../embeddings/oleObject32.bin"/><Relationship Id="rId6" Type="http://schemas.openxmlformats.org/officeDocument/2006/relationships/image" Target="../media/image4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8" Type="http://schemas.openxmlformats.org/officeDocument/2006/relationships/vmlDrawing" Target="../drawings/vmlDrawing7.vml"/><Relationship Id="rId17" Type="http://schemas.openxmlformats.org/officeDocument/2006/relationships/slideLayout" Target="../slideLayouts/slideLayout2.xml"/><Relationship Id="rId16" Type="http://schemas.openxmlformats.org/officeDocument/2006/relationships/slide" Target="slide38.xml"/><Relationship Id="rId15" Type="http://schemas.openxmlformats.org/officeDocument/2006/relationships/slide" Target="slide2.xml"/><Relationship Id="rId14" Type="http://schemas.openxmlformats.org/officeDocument/2006/relationships/image" Target="../media/image44.wmf"/><Relationship Id="rId13" Type="http://schemas.openxmlformats.org/officeDocument/2006/relationships/oleObject" Target="../embeddings/oleObject35.bin"/><Relationship Id="rId12" Type="http://schemas.openxmlformats.org/officeDocument/2006/relationships/image" Target="../media/image43.wmf"/><Relationship Id="rId11" Type="http://schemas.openxmlformats.org/officeDocument/2006/relationships/oleObject" Target="../embeddings/oleObject34.bin"/><Relationship Id="rId10" Type="http://schemas.openxmlformats.org/officeDocument/2006/relationships/image" Target="../media/image42.wmf"/><Relationship Id="rId1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54838">
            <a:off x="419531" y="2632131"/>
            <a:ext cx="1404923" cy="1936052"/>
          </a:xfrm>
          <a:prstGeom prst="rect">
            <a:avLst/>
          </a:prstGeom>
          <a:noFill/>
        </p:spPr>
      </p:pic>
      <p:pic>
        <p:nvPicPr>
          <p:cNvPr id="19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12080">
            <a:off x="347968" y="3686622"/>
            <a:ext cx="1326592" cy="1828109"/>
          </a:xfrm>
          <a:prstGeom prst="rect">
            <a:avLst/>
          </a:prstGeom>
          <a:noFill/>
        </p:spPr>
      </p:pic>
      <p:pic>
        <p:nvPicPr>
          <p:cNvPr id="17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3789040"/>
            <a:ext cx="1979712" cy="27281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448" y="188640"/>
            <a:ext cx="91315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Дидактический материал №9</a:t>
            </a:r>
            <a:endParaRPr lang="ru-RU" sz="4000" b="1" cap="all" spc="0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692696"/>
            <a:ext cx="3995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Алгебра.   8 класс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8478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Квадратные уравнения</a:t>
            </a:r>
            <a:endParaRPr lang="ru-RU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Управляющая кнопка: сведения 10">
            <a:hlinkClick r:id="rId2" action="ppaction://hlinksldjump" highlightClick="1"/>
          </p:cNvPr>
          <p:cNvSpPr/>
          <p:nvPr/>
        </p:nvSpPr>
        <p:spPr>
          <a:xfrm>
            <a:off x="8532440" y="6237312"/>
            <a:ext cx="467544" cy="504056"/>
          </a:xfrm>
          <a:prstGeom prst="actionButtonInformation">
            <a:avLst/>
          </a:prstGeom>
          <a:solidFill>
            <a:srgbClr val="75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26125">
            <a:off x="518099" y="4638124"/>
            <a:ext cx="1300415" cy="1792036"/>
          </a:xfrm>
          <a:prstGeom prst="rect">
            <a:avLst/>
          </a:prstGeom>
          <a:noFill/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5" y="6545580"/>
            <a:ext cx="8339455" cy="290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img-fotki.yandex.ru/get/6605/47407354.6e3/0_e9820_b10c745e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248644" y="1340768"/>
            <a:ext cx="8074867" cy="53958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№2(в)</a:t>
            </a:r>
            <a:endParaRPr lang="ru-RU" sz="5400" b="1" i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ttp://www.clipartbest.com/cliparts/9cp/opj/9cpopjBgi.jpe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01008"/>
            <a:ext cx="3275856" cy="3642644"/>
          </a:xfrm>
          <a:prstGeom prst="rect">
            <a:avLst/>
          </a:prstGeom>
          <a:noFill/>
        </p:spPr>
      </p:pic>
      <p:pic>
        <p:nvPicPr>
          <p:cNvPr id="34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08326"/>
            <a:ext cx="3797152" cy="1531518"/>
          </a:xfrm>
          <a:prstGeom prst="rect">
            <a:avLst/>
          </a:prstGeom>
          <a:noFill/>
        </p:spPr>
      </p:pic>
      <p:pic>
        <p:nvPicPr>
          <p:cNvPr id="56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667244" y="5301209"/>
            <a:ext cx="3476756" cy="1556792"/>
          </a:xfrm>
          <a:prstGeom prst="rect">
            <a:avLst/>
          </a:prstGeom>
          <a:noFill/>
        </p:spPr>
      </p:pic>
      <p:graphicFrame>
        <p:nvGraphicFramePr>
          <p:cNvPr id="57" name="Object 11"/>
          <p:cNvGraphicFramePr>
            <a:graphicFrameLocks noChangeAspect="1"/>
          </p:cNvGraphicFramePr>
          <p:nvPr/>
        </p:nvGraphicFramePr>
        <p:xfrm>
          <a:off x="4041775" y="501650"/>
          <a:ext cx="316071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Формула" r:id="rId5" imgW="18897600" imgH="5486400" progId="Equation.3">
                  <p:embed/>
                </p:oleObj>
              </mc:Choice>
              <mc:Fallback>
                <p:oleObj name="Формула" r:id="rId5" imgW="18897600" imgH="5486400" progId="Equation.3">
                  <p:embed/>
                  <p:pic>
                    <p:nvPicPr>
                      <p:cNvPr id="0" name="Изображение 8192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1775" y="501650"/>
                        <a:ext cx="3160713" cy="8667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4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819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Скругленный прямоугольник 14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8"/>
          <p:cNvGrpSpPr/>
          <p:nvPr/>
        </p:nvGrpSpPr>
        <p:grpSpPr>
          <a:xfrm>
            <a:off x="5652121" y="3498850"/>
            <a:ext cx="2592289" cy="1657349"/>
            <a:chOff x="2555776" y="2299142"/>
            <a:chExt cx="2304256" cy="111147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"/>
            <p:cNvGraphicFramePr>
              <a:graphicFrameLocks noChangeAspect="1"/>
            </p:cNvGraphicFramePr>
            <p:nvPr/>
          </p:nvGraphicFramePr>
          <p:xfrm>
            <a:off x="2765480" y="2299142"/>
            <a:ext cx="1883832" cy="1111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" name="Формула" r:id="rId9" imgW="13716000" imgH="10972800" progId="Equation.3">
                    <p:embed/>
                  </p:oleObj>
                </mc:Choice>
                <mc:Fallback>
                  <p:oleObj name="Формула" r:id="rId9" imgW="13716000" imgH="10972800" progId="Equation.3">
                    <p:embed/>
                    <p:pic>
                      <p:nvPicPr>
                        <p:cNvPr id="0" name="Изображение 819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65480" y="2299142"/>
                          <a:ext cx="1883832" cy="11114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Скругленный прямоугольник 19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3"/>
          <p:cNvGrpSpPr/>
          <p:nvPr/>
        </p:nvGrpSpPr>
        <p:grpSpPr>
          <a:xfrm>
            <a:off x="2699792" y="3500437"/>
            <a:ext cx="2592288" cy="1657350"/>
            <a:chOff x="2555776" y="2243869"/>
            <a:chExt cx="2304256" cy="1111475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1"/>
            <p:cNvGraphicFramePr>
              <a:graphicFrameLocks noChangeAspect="1"/>
            </p:cNvGraphicFramePr>
            <p:nvPr/>
          </p:nvGraphicFramePr>
          <p:xfrm>
            <a:off x="3007817" y="2243869"/>
            <a:ext cx="1397000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" name="Формула" r:id="rId11" imgW="11887200" imgH="10972800" progId="Equation.3">
                    <p:embed/>
                  </p:oleObj>
                </mc:Choice>
                <mc:Fallback>
                  <p:oleObj name="Формула" r:id="rId11" imgW="11887200" imgH="10972800" progId="Equation.3">
                    <p:embed/>
                    <p:pic>
                      <p:nvPicPr>
                        <p:cNvPr id="0" name="Изображение 819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07817" y="2243869"/>
                          <a:ext cx="1397000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Скругленный прямоугольник 24"/>
          <p:cNvSpPr/>
          <p:nvPr/>
        </p:nvSpPr>
        <p:spPr>
          <a:xfrm>
            <a:off x="2699792" y="1916831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8"/>
          <p:cNvGrpSpPr/>
          <p:nvPr/>
        </p:nvGrpSpPr>
        <p:grpSpPr>
          <a:xfrm>
            <a:off x="2699792" y="1844676"/>
            <a:ext cx="2592288" cy="1657350"/>
            <a:chOff x="2555776" y="2243879"/>
            <a:chExt cx="2304256" cy="1111452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838484" y="2243879"/>
            <a:ext cx="1796344" cy="111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7" name="Формула" r:id="rId13" imgW="13716000" imgH="10972800" progId="Equation.3">
                    <p:embed/>
                  </p:oleObj>
                </mc:Choice>
                <mc:Fallback>
                  <p:oleObj name="Формула" r:id="rId13" imgW="13716000" imgH="10972800" progId="Equation.3">
                    <p:embed/>
                    <p:pic>
                      <p:nvPicPr>
                        <p:cNvPr id="0" name="Изображение 819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38484" y="2243879"/>
                          <a:ext cx="1796344" cy="11114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5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3CB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5076056" y="6453336"/>
            <a:ext cx="792088" cy="288032"/>
          </a:xfrm>
          <a:prstGeom prst="actionButtonForwardNext">
            <a:avLst/>
          </a:prstGeom>
          <a:solidFill>
            <a:srgbClr val="1FA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сведения 36">
            <a:hlinkClick r:id="rId16" action="ppaction://hlinksldjump" highlightClick="1"/>
          </p:cNvPr>
          <p:cNvSpPr/>
          <p:nvPr/>
        </p:nvSpPr>
        <p:spPr>
          <a:xfrm>
            <a:off x="4067944" y="6453336"/>
            <a:ext cx="792088" cy="288032"/>
          </a:xfrm>
          <a:prstGeom prst="actionButtonInformation">
            <a:avLst/>
          </a:prstGeom>
          <a:solidFill>
            <a:srgbClr val="00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21" grpId="0" animBg="1"/>
      <p:bldP spid="21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img-fotki.yandex.ru/get/6605/47407354.6e3/0_e9820_b10c745e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248644" y="1340768"/>
            <a:ext cx="8074867" cy="53958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№2(г)</a:t>
            </a:r>
            <a:endParaRPr lang="ru-RU" sz="5400" b="1" i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ttp://www.clipartbest.com/cliparts/9cp/opj/9cpopjBgi.jpe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01008"/>
            <a:ext cx="3275856" cy="3642644"/>
          </a:xfrm>
          <a:prstGeom prst="rect">
            <a:avLst/>
          </a:prstGeom>
          <a:noFill/>
        </p:spPr>
      </p:pic>
      <p:sp>
        <p:nvSpPr>
          <p:cNvPr id="36" name="Управляющая кнопка: назад 35">
            <a:hlinkClick r:id="rId3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3CB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Управляющая кнопка: далее 40">
            <a:hlinkClick r:id="" action="ppaction://hlinkshowjump?jump=nextslide" highlightClick="1"/>
          </p:cNvPr>
          <p:cNvSpPr/>
          <p:nvPr/>
        </p:nvSpPr>
        <p:spPr>
          <a:xfrm>
            <a:off x="5076056" y="6453336"/>
            <a:ext cx="792088" cy="288032"/>
          </a:xfrm>
          <a:prstGeom prst="actionButtonForwardNext">
            <a:avLst/>
          </a:prstGeom>
          <a:solidFill>
            <a:srgbClr val="1FA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908326"/>
            <a:ext cx="3797152" cy="1531518"/>
          </a:xfrm>
          <a:prstGeom prst="rect">
            <a:avLst/>
          </a:prstGeom>
          <a:noFill/>
        </p:spPr>
      </p:pic>
      <p:pic>
        <p:nvPicPr>
          <p:cNvPr id="57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5667244" y="5301209"/>
            <a:ext cx="3476756" cy="1556792"/>
          </a:xfrm>
          <a:prstGeom prst="rect">
            <a:avLst/>
          </a:prstGeom>
          <a:noFill/>
        </p:spPr>
      </p:pic>
      <p:graphicFrame>
        <p:nvGraphicFramePr>
          <p:cNvPr id="58" name="Object 11"/>
          <p:cNvGraphicFramePr>
            <a:graphicFrameLocks noChangeAspect="1"/>
          </p:cNvGraphicFramePr>
          <p:nvPr/>
        </p:nvGraphicFramePr>
        <p:xfrm>
          <a:off x="3914775" y="549275"/>
          <a:ext cx="34163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Формула" r:id="rId6" imgW="20421600" imgH="4876800" progId="Equation.3">
                  <p:embed/>
                </p:oleObj>
              </mc:Choice>
              <mc:Fallback>
                <p:oleObj name="Формула" r:id="rId6" imgW="20421600" imgH="4876800" progId="Equation.3">
                  <p:embed/>
                  <p:pic>
                    <p:nvPicPr>
                      <p:cNvPr id="0" name="Изображение 9216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14775" y="549275"/>
                        <a:ext cx="3416300" cy="7699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Прямоугольник 58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8" name="Формула" r:id="rId8" imgW="14935200" imgH="10363200" progId="Equation.3">
                    <p:embed/>
                  </p:oleObj>
                </mc:Choice>
                <mc:Fallback>
                  <p:oleObj name="Формула" r:id="rId8" imgW="14935200" imgH="10363200" progId="Equation.3">
                    <p:embed/>
                    <p:pic>
                      <p:nvPicPr>
                        <p:cNvPr id="0" name="Изображение 921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Скругленный прямоугольник 14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8"/>
          <p:cNvGrpSpPr/>
          <p:nvPr/>
        </p:nvGrpSpPr>
        <p:grpSpPr>
          <a:xfrm>
            <a:off x="5652121" y="3498849"/>
            <a:ext cx="2592289" cy="1657350"/>
            <a:chOff x="2555776" y="2299142"/>
            <a:chExt cx="2304256" cy="1111477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"/>
            <p:cNvGraphicFramePr>
              <a:graphicFrameLocks noChangeAspect="1"/>
            </p:cNvGraphicFramePr>
            <p:nvPr/>
          </p:nvGraphicFramePr>
          <p:xfrm>
            <a:off x="2933402" y="2299142"/>
            <a:ext cx="1547989" cy="1111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19" name="Формула" r:id="rId10" imgW="11277600" imgH="10972800" progId="Equation.3">
                    <p:embed/>
                  </p:oleObj>
                </mc:Choice>
                <mc:Fallback>
                  <p:oleObj name="Формула" r:id="rId10" imgW="11277600" imgH="10972800" progId="Equation.3">
                    <p:embed/>
                    <p:pic>
                      <p:nvPicPr>
                        <p:cNvPr id="0" name="Изображение 921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933402" y="2299142"/>
                          <a:ext cx="1547989" cy="11114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Скругленный прямоугольник 19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3"/>
          <p:cNvGrpSpPr/>
          <p:nvPr/>
        </p:nvGrpSpPr>
        <p:grpSpPr>
          <a:xfrm>
            <a:off x="2699792" y="3500438"/>
            <a:ext cx="2592288" cy="1657350"/>
            <a:chOff x="2555776" y="2243870"/>
            <a:chExt cx="2304256" cy="1111475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1"/>
            <p:cNvGraphicFramePr>
              <a:graphicFrameLocks noChangeAspect="1"/>
            </p:cNvGraphicFramePr>
            <p:nvPr/>
          </p:nvGraphicFramePr>
          <p:xfrm>
            <a:off x="3043094" y="2243870"/>
            <a:ext cx="1326444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0" name="Формула" r:id="rId12" imgW="11277600" imgH="10972800" progId="Equation.3">
                    <p:embed/>
                  </p:oleObj>
                </mc:Choice>
                <mc:Fallback>
                  <p:oleObj name="Формула" r:id="rId12" imgW="11277600" imgH="10972800" progId="Equation.3">
                    <p:embed/>
                    <p:pic>
                      <p:nvPicPr>
                        <p:cNvPr id="0" name="Изображение 921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43094" y="2243870"/>
                          <a:ext cx="1326444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Скругленный прямоугольник 24"/>
          <p:cNvSpPr/>
          <p:nvPr/>
        </p:nvSpPr>
        <p:spPr>
          <a:xfrm>
            <a:off x="2699792" y="1916831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8"/>
          <p:cNvGrpSpPr/>
          <p:nvPr/>
        </p:nvGrpSpPr>
        <p:grpSpPr>
          <a:xfrm>
            <a:off x="2699792" y="1844675"/>
            <a:ext cx="2592288" cy="1657350"/>
            <a:chOff x="2555776" y="2243878"/>
            <a:chExt cx="2304256" cy="1111452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3117884" y="2243878"/>
            <a:ext cx="1237544" cy="111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1" name="Формула" r:id="rId14" imgW="9448800" imgH="10972800" progId="Equation.3">
                    <p:embed/>
                  </p:oleObj>
                </mc:Choice>
                <mc:Fallback>
                  <p:oleObj name="Формула" r:id="rId14" imgW="9448800" imgH="10972800" progId="Equation.3">
                    <p:embed/>
                    <p:pic>
                      <p:nvPicPr>
                        <p:cNvPr id="0" name="Изображение 922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117884" y="2243878"/>
                          <a:ext cx="1237544" cy="11114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сведения 30">
            <a:hlinkClick r:id="rId16" action="ppaction://hlinksldjump" highlightClick="1"/>
          </p:cNvPr>
          <p:cNvSpPr/>
          <p:nvPr/>
        </p:nvSpPr>
        <p:spPr>
          <a:xfrm>
            <a:off x="4067944" y="6453336"/>
            <a:ext cx="792088" cy="288032"/>
          </a:xfrm>
          <a:prstGeom prst="actionButtonInformation">
            <a:avLst/>
          </a:prstGeom>
          <a:solidFill>
            <a:srgbClr val="00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21" grpId="0" animBg="1"/>
      <p:bldP spid="21" grpId="1" animBg="1"/>
      <p:bldP spid="25" grpId="0" animBg="1"/>
      <p:bldP spid="2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img-fotki.yandex.ru/get/6605/47407354.6e3/0_e9820_b10c745e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248644" y="1340768"/>
            <a:ext cx="8074867" cy="53958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№2(</a:t>
            </a:r>
            <a:r>
              <a:rPr lang="ru-RU" sz="5400" b="1" cap="none" spc="0" dirty="0" err="1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ttp://www.clipartbest.com/cliparts/9cp/opj/9cpopjBgi.jpe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01008"/>
            <a:ext cx="3275856" cy="3642644"/>
          </a:xfrm>
          <a:prstGeom prst="rect">
            <a:avLst/>
          </a:prstGeom>
          <a:noFill/>
        </p:spPr>
      </p:pic>
      <p:pic>
        <p:nvPicPr>
          <p:cNvPr id="34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08326"/>
            <a:ext cx="3797152" cy="1531518"/>
          </a:xfrm>
          <a:prstGeom prst="rect">
            <a:avLst/>
          </a:prstGeom>
          <a:noFill/>
        </p:spPr>
      </p:pic>
      <p:pic>
        <p:nvPicPr>
          <p:cNvPr id="36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667244" y="5301209"/>
            <a:ext cx="3476756" cy="1556792"/>
          </a:xfrm>
          <a:prstGeom prst="rect">
            <a:avLst/>
          </a:prstGeom>
          <a:noFill/>
        </p:spPr>
      </p:pic>
      <p:graphicFrame>
        <p:nvGraphicFramePr>
          <p:cNvPr id="50" name="Object 11"/>
          <p:cNvGraphicFramePr>
            <a:graphicFrameLocks noChangeAspect="1"/>
          </p:cNvGraphicFramePr>
          <p:nvPr/>
        </p:nvGraphicFramePr>
        <p:xfrm>
          <a:off x="4348163" y="549275"/>
          <a:ext cx="2549525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Формула" r:id="rId5" imgW="15240000" imgH="4876800" progId="Equation.3">
                  <p:embed/>
                </p:oleObj>
              </mc:Choice>
              <mc:Fallback>
                <p:oleObj name="Формула" r:id="rId5" imgW="15240000" imgH="4876800" progId="Equation.3">
                  <p:embed/>
                  <p:pic>
                    <p:nvPicPr>
                      <p:cNvPr id="0" name="Изображение 10240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48163" y="549275"/>
                        <a:ext cx="2549525" cy="7699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Прямоугольник 54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2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1024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Скругленный прямоугольник 13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8"/>
          <p:cNvGrpSpPr/>
          <p:nvPr/>
        </p:nvGrpSpPr>
        <p:grpSpPr>
          <a:xfrm>
            <a:off x="2699793" y="1870076"/>
            <a:ext cx="2592289" cy="1558929"/>
            <a:chOff x="2555776" y="2317522"/>
            <a:chExt cx="2304256" cy="1045471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"/>
            <p:cNvGraphicFramePr>
              <a:graphicFrameLocks noChangeAspect="1"/>
            </p:cNvGraphicFramePr>
            <p:nvPr/>
          </p:nvGraphicFramePr>
          <p:xfrm>
            <a:off x="3037449" y="2317522"/>
            <a:ext cx="1405466" cy="1032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3" name="Формула" r:id="rId9" imgW="10972800" imgH="10972800" progId="Equation.3">
                    <p:embed/>
                  </p:oleObj>
                </mc:Choice>
                <mc:Fallback>
                  <p:oleObj name="Формула" r:id="rId9" imgW="10972800" imgH="10972800" progId="Equation.3">
                    <p:embed/>
                    <p:pic>
                      <p:nvPicPr>
                        <p:cNvPr id="0" name="Изображение 1024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037449" y="2317522"/>
                          <a:ext cx="1405466" cy="103269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Скругленный прямоугольник 18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23"/>
          <p:cNvGrpSpPr/>
          <p:nvPr/>
        </p:nvGrpSpPr>
        <p:grpSpPr>
          <a:xfrm>
            <a:off x="5652120" y="3556000"/>
            <a:ext cx="2592288" cy="1543050"/>
            <a:chOff x="2555776" y="2281130"/>
            <a:chExt cx="2304256" cy="1034821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/>
          </p:nvGraphicFramePr>
          <p:xfrm>
            <a:off x="3190225" y="2281130"/>
            <a:ext cx="1034345" cy="1034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Формула" r:id="rId11" imgW="9448800" imgH="10972800" progId="Equation.3">
                    <p:embed/>
                  </p:oleObj>
                </mc:Choice>
                <mc:Fallback>
                  <p:oleObj name="Формула" r:id="rId11" imgW="9448800" imgH="10972800" progId="Equation.3">
                    <p:embed/>
                    <p:pic>
                      <p:nvPicPr>
                        <p:cNvPr id="0" name="Изображение 1024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90225" y="2281130"/>
                          <a:ext cx="1034345" cy="103482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Скругленный прямоугольник 23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Группа 28"/>
          <p:cNvGrpSpPr/>
          <p:nvPr/>
        </p:nvGrpSpPr>
        <p:grpSpPr>
          <a:xfrm>
            <a:off x="2699792" y="3573016"/>
            <a:ext cx="2592288" cy="1480292"/>
            <a:chOff x="2555776" y="2292270"/>
            <a:chExt cx="2304256" cy="992714"/>
          </a:xfrm>
        </p:grpSpPr>
        <p:sp>
          <p:nvSpPr>
            <p:cNvPr id="26" name="Скругленный прямоугольник 25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7" name="Object 1"/>
            <p:cNvGraphicFramePr>
              <a:graphicFrameLocks noChangeAspect="1"/>
            </p:cNvGraphicFramePr>
            <p:nvPr/>
          </p:nvGraphicFramePr>
          <p:xfrm>
            <a:off x="3113650" y="2313862"/>
            <a:ext cx="1253067" cy="967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5" name="Формула" r:id="rId13" imgW="10972800" imgH="10972800" progId="Equation.3">
                    <p:embed/>
                  </p:oleObj>
                </mc:Choice>
                <mc:Fallback>
                  <p:oleObj name="Формула" r:id="rId13" imgW="10972800" imgH="10972800" progId="Equation.3">
                    <p:embed/>
                    <p:pic>
                      <p:nvPicPr>
                        <p:cNvPr id="0" name="Изображение 1024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113650" y="2313862"/>
                          <a:ext cx="1253067" cy="96773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Скругленный прямоугольник 27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Управляющая кнопка: назад 29">
            <a:hlinkClick r:id="rId15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3CB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сведения 34">
            <a:hlinkClick r:id="rId16" action="ppaction://hlinksldjump" highlightClick="1"/>
          </p:cNvPr>
          <p:cNvSpPr/>
          <p:nvPr/>
        </p:nvSpPr>
        <p:spPr>
          <a:xfrm>
            <a:off x="4067944" y="6453336"/>
            <a:ext cx="792088" cy="288032"/>
          </a:xfrm>
          <a:prstGeom prst="actionButtonInformation">
            <a:avLst/>
          </a:prstGeom>
          <a:solidFill>
            <a:srgbClr val="00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79512" y="1340768"/>
            <a:ext cx="8964487" cy="5517232"/>
            <a:chOff x="0" y="1060226"/>
            <a:chExt cx="9143999" cy="5797774"/>
          </a:xfrm>
        </p:grpSpPr>
        <p:pic>
          <p:nvPicPr>
            <p:cNvPr id="25610" name="Picture 10" descr="http://img-fotki.yandex.ru/get/6607/47407354.6e3/0_e982a_84173c4_orig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0" y="1060226"/>
              <a:ext cx="8604448" cy="5681142"/>
            </a:xfrm>
            <a:prstGeom prst="rect">
              <a:avLst/>
            </a:prstGeom>
            <a:noFill/>
          </p:spPr>
        </p:pic>
        <p:sp>
          <p:nvSpPr>
            <p:cNvPr id="13" name="Трапеция 12"/>
            <p:cNvSpPr/>
            <p:nvPr/>
          </p:nvSpPr>
          <p:spPr>
            <a:xfrm rot="20622262">
              <a:off x="7126904" y="5119808"/>
              <a:ext cx="288032" cy="288032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028384" y="5013176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84368" y="5085184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8028384" y="3573016"/>
              <a:ext cx="288032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608" name="Picture 8" descr="http://eralash.ru/sites/default/files/styles/photonode/public/photo/teacher/224110_original.jpg?itok=j1bze296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5586" y="3284984"/>
              <a:ext cx="2858413" cy="3573016"/>
            </a:xfrm>
            <a:prstGeom prst="rect">
              <a:avLst/>
            </a:prstGeom>
            <a:noFill/>
          </p:spPr>
        </p:pic>
      </p:grpSp>
      <p:pic>
        <p:nvPicPr>
          <p:cNvPr id="37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83357" y="0"/>
            <a:ext cx="3160643" cy="1623781"/>
          </a:xfrm>
          <a:prstGeom prst="rect">
            <a:avLst/>
          </a:prstGeom>
          <a:noFill/>
        </p:spPr>
      </p:pic>
      <p:sp>
        <p:nvSpPr>
          <p:cNvPr id="39" name="Овал 38"/>
          <p:cNvSpPr/>
          <p:nvPr/>
        </p:nvSpPr>
        <p:spPr>
          <a:xfrm>
            <a:off x="6012160" y="908720"/>
            <a:ext cx="432048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796136" y="1772816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№3(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467544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705" name="Object 9"/>
          <p:cNvGraphicFramePr>
            <a:graphicFrameLocks noChangeAspect="1"/>
          </p:cNvGraphicFramePr>
          <p:nvPr/>
        </p:nvGraphicFramePr>
        <p:xfrm>
          <a:off x="38100" y="709613"/>
          <a:ext cx="6546850" cy="70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Формула" r:id="rId4" imgW="49377600" imgH="5181600" progId="Equation.3">
                  <p:embed/>
                </p:oleObj>
              </mc:Choice>
              <mc:Fallback>
                <p:oleObj name="Формула" r:id="rId4" imgW="49377600" imgH="5181600" progId="Equation.3">
                  <p:embed/>
                  <p:pic>
                    <p:nvPicPr>
                      <p:cNvPr id="0" name="Изображение 11264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" y="709613"/>
                        <a:ext cx="6546850" cy="7032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Скругленный прямоугольник 39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12"/>
          <p:cNvGrpSpPr/>
          <p:nvPr/>
        </p:nvGrpSpPr>
        <p:grpSpPr>
          <a:xfrm>
            <a:off x="4067944" y="2564902"/>
            <a:ext cx="2592288" cy="1546538"/>
            <a:chOff x="2555776" y="2348880"/>
            <a:chExt cx="2304256" cy="957380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6" name="Формула" r:id="rId6" imgW="14935200" imgH="10363200" progId="Equation.3">
                    <p:embed/>
                  </p:oleObj>
                </mc:Choice>
                <mc:Fallback>
                  <p:oleObj name="Формула" r:id="rId6" imgW="14935200" imgH="10363200" progId="Equation.3">
                    <p:embed/>
                    <p:pic>
                      <p:nvPicPr>
                        <p:cNvPr id="0" name="Изображение 1126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Скругленный прямоугольник 47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Группа 18"/>
          <p:cNvGrpSpPr/>
          <p:nvPr/>
        </p:nvGrpSpPr>
        <p:grpSpPr>
          <a:xfrm>
            <a:off x="1115617" y="2517776"/>
            <a:ext cx="2592289" cy="1559302"/>
            <a:chOff x="2555776" y="2317272"/>
            <a:chExt cx="2304256" cy="1045721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2" name="Object 1"/>
            <p:cNvGraphicFramePr>
              <a:graphicFrameLocks noChangeAspect="1"/>
            </p:cNvGraphicFramePr>
            <p:nvPr/>
          </p:nvGraphicFramePr>
          <p:xfrm>
            <a:off x="3114928" y="2317272"/>
            <a:ext cx="1248832" cy="1032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7" name="Формула" r:id="rId8" imgW="9753600" imgH="10972800" progId="Equation.3">
                    <p:embed/>
                  </p:oleObj>
                </mc:Choice>
                <mc:Fallback>
                  <p:oleObj name="Формула" r:id="rId8" imgW="9753600" imgH="10972800" progId="Equation.3">
                    <p:embed/>
                    <p:pic>
                      <p:nvPicPr>
                        <p:cNvPr id="0" name="Изображение 1126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114928" y="2317272"/>
                          <a:ext cx="1248832" cy="103269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" name="Скругленный прямоугольник 52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67944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Группа 23"/>
          <p:cNvGrpSpPr/>
          <p:nvPr/>
        </p:nvGrpSpPr>
        <p:grpSpPr>
          <a:xfrm>
            <a:off x="4067944" y="4203701"/>
            <a:ext cx="2592288" cy="1543050"/>
            <a:chOff x="2555776" y="2280881"/>
            <a:chExt cx="2304256" cy="1034821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7" name="Object 1"/>
            <p:cNvGraphicFramePr>
              <a:graphicFrameLocks noChangeAspect="1"/>
            </p:cNvGraphicFramePr>
            <p:nvPr/>
          </p:nvGraphicFramePr>
          <p:xfrm>
            <a:off x="3072971" y="2280881"/>
            <a:ext cx="1268588" cy="1034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" name="Формула" r:id="rId10" imgW="11582400" imgH="10972800" progId="Equation.3">
                    <p:embed/>
                  </p:oleObj>
                </mc:Choice>
                <mc:Fallback>
                  <p:oleObj name="Формула" r:id="rId10" imgW="11582400" imgH="10972800" progId="Equation.3">
                    <p:embed/>
                    <p:pic>
                      <p:nvPicPr>
                        <p:cNvPr id="0" name="Изображение 1126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72971" y="2280881"/>
                          <a:ext cx="1268588" cy="103482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Скругленный прямоугольник 57"/>
          <p:cNvSpPr/>
          <p:nvPr/>
        </p:nvSpPr>
        <p:spPr>
          <a:xfrm>
            <a:off x="1115616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28"/>
          <p:cNvGrpSpPr/>
          <p:nvPr/>
        </p:nvGrpSpPr>
        <p:grpSpPr>
          <a:xfrm>
            <a:off x="1115616" y="4173538"/>
            <a:ext cx="2592288" cy="1603375"/>
            <a:chOff x="2555776" y="2260382"/>
            <a:chExt cx="2304256" cy="1075256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" name="Object 1"/>
            <p:cNvGraphicFramePr>
              <a:graphicFrameLocks noChangeAspect="1"/>
            </p:cNvGraphicFramePr>
            <p:nvPr/>
          </p:nvGraphicFramePr>
          <p:xfrm>
            <a:off x="2923018" y="2260382"/>
            <a:ext cx="1635477" cy="1075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9" name="Формула" r:id="rId12" imgW="14325600" imgH="12192000" progId="Equation.3">
                    <p:embed/>
                  </p:oleObj>
                </mc:Choice>
                <mc:Fallback>
                  <p:oleObj name="Формула" r:id="rId12" imgW="14325600" imgH="12192000" progId="Equation.3">
                    <p:embed/>
                    <p:pic>
                      <p:nvPicPr>
                        <p:cNvPr id="0" name="Изображение 1126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23018" y="2260382"/>
                          <a:ext cx="1635477" cy="107525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2" name="Скругленный прямоугольник 61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flipH="1">
            <a:off x="-4" y="5373216"/>
            <a:ext cx="2627788" cy="1484784"/>
          </a:xfrm>
          <a:prstGeom prst="rect">
            <a:avLst/>
          </a:prstGeom>
          <a:noFill/>
        </p:spPr>
      </p:pic>
      <p:sp>
        <p:nvSpPr>
          <p:cNvPr id="63" name="Скругленный прямоугольник 62"/>
          <p:cNvSpPr/>
          <p:nvPr/>
        </p:nvSpPr>
        <p:spPr>
          <a:xfrm>
            <a:off x="1115616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Управляющая кнопка: настраиваемая 64">
            <a:hlinkClick r:id="rId15" action="ppaction://hlinksldjump" highlightClick="1"/>
          </p:cNvPr>
          <p:cNvSpPr/>
          <p:nvPr/>
        </p:nvSpPr>
        <p:spPr>
          <a:xfrm>
            <a:off x="6660232" y="6309320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Управляющая кнопка: назад 65">
            <a:hlinkClick r:id="rId16" action="ppaction://hlinksldjump" highlightClick="1"/>
          </p:cNvPr>
          <p:cNvSpPr/>
          <p:nvPr/>
        </p:nvSpPr>
        <p:spPr>
          <a:xfrm>
            <a:off x="3419872" y="6453336"/>
            <a:ext cx="792088" cy="308606"/>
          </a:xfrm>
          <a:prstGeom prst="actionButtonBackPrevious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Управляющая кнопка: далее 66">
            <a:hlinkClick r:id="" action="ppaction://hlinkshowjump?jump=nextslide" highlightClick="1"/>
          </p:cNvPr>
          <p:cNvSpPr/>
          <p:nvPr/>
        </p:nvSpPr>
        <p:spPr>
          <a:xfrm>
            <a:off x="5436096" y="6453336"/>
            <a:ext cx="792088" cy="308606"/>
          </a:xfrm>
          <a:prstGeom prst="actionButtonForwardNext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Управляющая кнопка: сведения 67">
            <a:hlinkClick r:id="rId17" action="ppaction://hlinksldjump" highlightClick="1"/>
          </p:cNvPr>
          <p:cNvSpPr/>
          <p:nvPr/>
        </p:nvSpPr>
        <p:spPr>
          <a:xfrm>
            <a:off x="4427984" y="6453336"/>
            <a:ext cx="792088" cy="288032"/>
          </a:xfrm>
          <a:prstGeom prst="actionButtonInformation">
            <a:avLst/>
          </a:prstGeom>
          <a:solidFill>
            <a:srgbClr val="8D7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9" grpId="0" animBg="1"/>
      <p:bldP spid="49" grpId="1" animBg="1"/>
      <p:bldP spid="54" grpId="0" animBg="1"/>
      <p:bldP spid="54" grpId="1" animBg="1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79512" y="1340768"/>
            <a:ext cx="8964487" cy="5517232"/>
            <a:chOff x="0" y="1060226"/>
            <a:chExt cx="9143999" cy="5797774"/>
          </a:xfrm>
        </p:grpSpPr>
        <p:pic>
          <p:nvPicPr>
            <p:cNvPr id="25610" name="Picture 10" descr="http://img-fotki.yandex.ru/get/6607/47407354.6e3/0_e982a_84173c4_orig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0" y="1060226"/>
              <a:ext cx="8604448" cy="5681142"/>
            </a:xfrm>
            <a:prstGeom prst="rect">
              <a:avLst/>
            </a:prstGeom>
            <a:noFill/>
          </p:spPr>
        </p:pic>
        <p:sp>
          <p:nvSpPr>
            <p:cNvPr id="13" name="Трапеция 12"/>
            <p:cNvSpPr/>
            <p:nvPr/>
          </p:nvSpPr>
          <p:spPr>
            <a:xfrm rot="20622262">
              <a:off x="7126904" y="5119808"/>
              <a:ext cx="288032" cy="288032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028384" y="5013176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84368" y="5085184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8028384" y="3573016"/>
              <a:ext cx="288032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608" name="Picture 8" descr="http://eralash.ru/sites/default/files/styles/photonode/public/photo/teacher/224110_original.jpg?itok=j1bze296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5586" y="3284984"/>
              <a:ext cx="2858413" cy="3573016"/>
            </a:xfrm>
            <a:prstGeom prst="rect">
              <a:avLst/>
            </a:prstGeom>
            <a:noFill/>
          </p:spPr>
        </p:pic>
      </p:grpSp>
      <p:sp>
        <p:nvSpPr>
          <p:cNvPr id="41" name="Прямоугольник 40"/>
          <p:cNvSpPr/>
          <p:nvPr/>
        </p:nvSpPr>
        <p:spPr>
          <a:xfrm>
            <a:off x="5796136" y="1772816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№3(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83357" y="0"/>
            <a:ext cx="3160643" cy="1623781"/>
          </a:xfrm>
          <a:prstGeom prst="rect">
            <a:avLst/>
          </a:prstGeom>
          <a:noFill/>
        </p:spPr>
      </p:pic>
      <p:pic>
        <p:nvPicPr>
          <p:cNvPr id="37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-4" y="5373216"/>
            <a:ext cx="2627788" cy="1484784"/>
          </a:xfrm>
          <a:prstGeom prst="rect">
            <a:avLst/>
          </a:prstGeom>
          <a:noFill/>
        </p:spPr>
      </p:pic>
      <p:graphicFrame>
        <p:nvGraphicFramePr>
          <p:cNvPr id="98316" name="Object 12"/>
          <p:cNvGraphicFramePr>
            <a:graphicFrameLocks noChangeAspect="1"/>
          </p:cNvGraphicFramePr>
          <p:nvPr/>
        </p:nvGraphicFramePr>
        <p:xfrm>
          <a:off x="539552" y="692696"/>
          <a:ext cx="46482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Формула" r:id="rId5" imgW="35052000" imgH="5791200" progId="Equation.3">
                  <p:embed/>
                </p:oleObj>
              </mc:Choice>
              <mc:Fallback>
                <p:oleObj name="Формула" r:id="rId5" imgW="35052000" imgH="5791200" progId="Equation.3">
                  <p:embed/>
                  <p:pic>
                    <p:nvPicPr>
                      <p:cNvPr id="0" name="Изображение 12288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552" y="692696"/>
                        <a:ext cx="4648200" cy="7858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467544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12"/>
          <p:cNvGrpSpPr/>
          <p:nvPr/>
        </p:nvGrpSpPr>
        <p:grpSpPr>
          <a:xfrm>
            <a:off x="4067944" y="2564902"/>
            <a:ext cx="2592288" cy="1546538"/>
            <a:chOff x="2555776" y="2348880"/>
            <a:chExt cx="2304256" cy="95738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5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0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1228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Скругленный прямоугольник 45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Группа 18"/>
          <p:cNvGrpSpPr/>
          <p:nvPr/>
        </p:nvGrpSpPr>
        <p:grpSpPr>
          <a:xfrm>
            <a:off x="4067945" y="4146550"/>
            <a:ext cx="2592289" cy="1657350"/>
            <a:chOff x="2555776" y="2298893"/>
            <a:chExt cx="2304256" cy="1111477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4" name="Object 1"/>
            <p:cNvGraphicFramePr>
              <a:graphicFrameLocks noChangeAspect="1"/>
            </p:cNvGraphicFramePr>
            <p:nvPr/>
          </p:nvGraphicFramePr>
          <p:xfrm>
            <a:off x="2766758" y="2298893"/>
            <a:ext cx="1882421" cy="1111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1" name="Формула" r:id="rId9" imgW="13716000" imgH="10972800" progId="Equation.3">
                    <p:embed/>
                  </p:oleObj>
                </mc:Choice>
                <mc:Fallback>
                  <p:oleObj name="Формула" r:id="rId9" imgW="13716000" imgH="10972800" progId="Equation.3">
                    <p:embed/>
                    <p:pic>
                      <p:nvPicPr>
                        <p:cNvPr id="0" name="Изображение 1229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66758" y="2298893"/>
                          <a:ext cx="1882421" cy="11114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Скругленный прямоугольник 74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1115616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Группа 23"/>
          <p:cNvGrpSpPr/>
          <p:nvPr/>
        </p:nvGrpSpPr>
        <p:grpSpPr>
          <a:xfrm>
            <a:off x="1115616" y="4148139"/>
            <a:ext cx="2592288" cy="1657350"/>
            <a:chOff x="2555776" y="2243621"/>
            <a:chExt cx="2304256" cy="1111475"/>
          </a:xfrm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9" name="Object 1"/>
            <p:cNvGraphicFramePr>
              <a:graphicFrameLocks noChangeAspect="1"/>
            </p:cNvGraphicFramePr>
            <p:nvPr/>
          </p:nvGraphicFramePr>
          <p:xfrm>
            <a:off x="2900440" y="2243621"/>
            <a:ext cx="1612900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2" name="Формула" r:id="rId11" imgW="13716000" imgH="10972800" progId="Equation.3">
                    <p:embed/>
                  </p:oleObj>
                </mc:Choice>
                <mc:Fallback>
                  <p:oleObj name="Формула" r:id="rId11" imgW="13716000" imgH="10972800" progId="Equation.3">
                    <p:embed/>
                    <p:pic>
                      <p:nvPicPr>
                        <p:cNvPr id="0" name="Изображение 1229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00440" y="2243621"/>
                          <a:ext cx="1612900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" name="Скругленный прямоугольник 79"/>
          <p:cNvSpPr/>
          <p:nvPr/>
        </p:nvSpPr>
        <p:spPr>
          <a:xfrm>
            <a:off x="1115616" y="2564903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" name="Группа 28"/>
          <p:cNvGrpSpPr/>
          <p:nvPr/>
        </p:nvGrpSpPr>
        <p:grpSpPr>
          <a:xfrm>
            <a:off x="1115616" y="2492376"/>
            <a:ext cx="2592288" cy="1657350"/>
            <a:chOff x="2555776" y="2243629"/>
            <a:chExt cx="2304256" cy="1111452"/>
          </a:xfrm>
        </p:grpSpPr>
        <p:sp>
          <p:nvSpPr>
            <p:cNvPr id="82" name="Скругленный прямоугольник 81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3" name="Object 1"/>
            <p:cNvGraphicFramePr>
              <a:graphicFrameLocks noChangeAspect="1"/>
            </p:cNvGraphicFramePr>
            <p:nvPr/>
          </p:nvGraphicFramePr>
          <p:xfrm>
            <a:off x="2938540" y="2243629"/>
            <a:ext cx="1595967" cy="111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3" name="Формула" r:id="rId13" imgW="12192000" imgH="10972800" progId="Equation.3">
                    <p:embed/>
                  </p:oleObj>
                </mc:Choice>
                <mc:Fallback>
                  <p:oleObj name="Формула" r:id="rId13" imgW="12192000" imgH="10972800" progId="Equation.3">
                    <p:embed/>
                    <p:pic>
                      <p:nvPicPr>
                        <p:cNvPr id="0" name="Изображение 1229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938540" y="2243629"/>
                          <a:ext cx="1595967" cy="11114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Скругленный прямоугольник 83"/>
          <p:cNvSpPr/>
          <p:nvPr/>
        </p:nvSpPr>
        <p:spPr>
          <a:xfrm>
            <a:off x="1115616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Управляющая кнопка: настраиваемая 37">
            <a:hlinkClick r:id="rId15" action="ppaction://hlinksldjump" highlightClick="1"/>
          </p:cNvPr>
          <p:cNvSpPr/>
          <p:nvPr/>
        </p:nvSpPr>
        <p:spPr>
          <a:xfrm>
            <a:off x="6660232" y="6309320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Управляющая кнопка: назад 48">
            <a:hlinkClick r:id="rId16" action="ppaction://hlinksldjump" highlightClick="1"/>
          </p:cNvPr>
          <p:cNvSpPr/>
          <p:nvPr/>
        </p:nvSpPr>
        <p:spPr>
          <a:xfrm>
            <a:off x="3419872" y="6453336"/>
            <a:ext cx="792088" cy="308606"/>
          </a:xfrm>
          <a:prstGeom prst="actionButtonBackPrevious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Управляющая кнопка: далее 49">
            <a:hlinkClick r:id="" action="ppaction://hlinkshowjump?jump=nextslide" highlightClick="1"/>
          </p:cNvPr>
          <p:cNvSpPr/>
          <p:nvPr/>
        </p:nvSpPr>
        <p:spPr>
          <a:xfrm>
            <a:off x="5436096" y="6453336"/>
            <a:ext cx="792088" cy="308606"/>
          </a:xfrm>
          <a:prstGeom prst="actionButtonForwardNext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Управляющая кнопка: сведения 50">
            <a:hlinkClick r:id="rId17" action="ppaction://hlinksldjump" highlightClick="1"/>
          </p:cNvPr>
          <p:cNvSpPr/>
          <p:nvPr/>
        </p:nvSpPr>
        <p:spPr>
          <a:xfrm>
            <a:off x="4427984" y="6453336"/>
            <a:ext cx="792088" cy="288032"/>
          </a:xfrm>
          <a:prstGeom prst="actionButtonInformation">
            <a:avLst/>
          </a:prstGeom>
          <a:solidFill>
            <a:srgbClr val="8D7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7" grpId="0" animBg="1"/>
      <p:bldP spid="47" grpId="1" animBg="1"/>
      <p:bldP spid="76" grpId="0" animBg="1"/>
      <p:bldP spid="76" grpId="1" animBg="1"/>
      <p:bldP spid="80" grpId="0" animBg="1"/>
      <p:bldP spid="8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79512" y="1340768"/>
            <a:ext cx="8964487" cy="5517232"/>
            <a:chOff x="0" y="1060226"/>
            <a:chExt cx="9143999" cy="5797774"/>
          </a:xfrm>
        </p:grpSpPr>
        <p:pic>
          <p:nvPicPr>
            <p:cNvPr id="25610" name="Picture 10" descr="http://img-fotki.yandex.ru/get/6607/47407354.6e3/0_e982a_84173c4_orig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0" y="1060226"/>
              <a:ext cx="8604448" cy="5681142"/>
            </a:xfrm>
            <a:prstGeom prst="rect">
              <a:avLst/>
            </a:prstGeom>
            <a:noFill/>
          </p:spPr>
        </p:pic>
        <p:sp>
          <p:nvSpPr>
            <p:cNvPr id="13" name="Трапеция 12"/>
            <p:cNvSpPr/>
            <p:nvPr/>
          </p:nvSpPr>
          <p:spPr>
            <a:xfrm rot="20622262">
              <a:off x="7126904" y="5119808"/>
              <a:ext cx="288032" cy="288032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028384" y="5013176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84368" y="5085184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8028384" y="3573016"/>
              <a:ext cx="288032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608" name="Picture 8" descr="http://eralash.ru/sites/default/files/styles/photonode/public/photo/teacher/224110_original.jpg?itok=j1bze296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5586" y="3284984"/>
              <a:ext cx="2858413" cy="3573016"/>
            </a:xfrm>
            <a:prstGeom prst="rect">
              <a:avLst/>
            </a:prstGeom>
            <a:noFill/>
          </p:spPr>
        </p:pic>
      </p:grpSp>
      <p:sp>
        <p:nvSpPr>
          <p:cNvPr id="41" name="Прямоугольник 40"/>
          <p:cNvSpPr/>
          <p:nvPr/>
        </p:nvSpPr>
        <p:spPr>
          <a:xfrm>
            <a:off x="5796136" y="1772816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№3(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83357" y="0"/>
            <a:ext cx="3160643" cy="1623781"/>
          </a:xfrm>
          <a:prstGeom prst="rect">
            <a:avLst/>
          </a:prstGeom>
          <a:noFill/>
        </p:spPr>
      </p:pic>
      <p:pic>
        <p:nvPicPr>
          <p:cNvPr id="38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-4" y="5373216"/>
            <a:ext cx="2627788" cy="1484784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6012160" y="908720"/>
            <a:ext cx="1080120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9"/>
          <p:cNvGraphicFramePr>
            <a:graphicFrameLocks noChangeAspect="1"/>
          </p:cNvGraphicFramePr>
          <p:nvPr/>
        </p:nvGraphicFramePr>
        <p:xfrm>
          <a:off x="107504" y="692696"/>
          <a:ext cx="695007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Формула" r:id="rId5" imgW="52425600" imgH="5181600" progId="Equation.3">
                  <p:embed/>
                </p:oleObj>
              </mc:Choice>
              <mc:Fallback>
                <p:oleObj name="Формула" r:id="rId5" imgW="52425600" imgH="5181600" progId="Equation.3">
                  <p:embed/>
                  <p:pic>
                    <p:nvPicPr>
                      <p:cNvPr id="0" name="Изображение 13312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692696"/>
                        <a:ext cx="6950075" cy="7032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12"/>
          <p:cNvGrpSpPr/>
          <p:nvPr/>
        </p:nvGrpSpPr>
        <p:grpSpPr>
          <a:xfrm>
            <a:off x="4067944" y="2564902"/>
            <a:ext cx="2592288" cy="1546538"/>
            <a:chOff x="2555776" y="2348880"/>
            <a:chExt cx="2304256" cy="957380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4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1331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Скругленный прямоугольник 24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Группа 18"/>
          <p:cNvGrpSpPr/>
          <p:nvPr/>
        </p:nvGrpSpPr>
        <p:grpSpPr>
          <a:xfrm>
            <a:off x="1115617" y="2474912"/>
            <a:ext cx="2592289" cy="1625600"/>
            <a:chOff x="2555776" y="2288527"/>
            <a:chExt cx="2304256" cy="1090183"/>
          </a:xfrm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9" name="Object 1"/>
            <p:cNvGraphicFramePr>
              <a:graphicFrameLocks noChangeAspect="1"/>
            </p:cNvGraphicFramePr>
            <p:nvPr/>
          </p:nvGraphicFramePr>
          <p:xfrm>
            <a:off x="2745217" y="2288527"/>
            <a:ext cx="1991077" cy="10901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5" name="Формула" r:id="rId9" imgW="15544800" imgH="11582400" progId="Equation.3">
                    <p:embed/>
                  </p:oleObj>
                </mc:Choice>
                <mc:Fallback>
                  <p:oleObj name="Формула" r:id="rId9" imgW="15544800" imgH="11582400" progId="Equation.3">
                    <p:embed/>
                    <p:pic>
                      <p:nvPicPr>
                        <p:cNvPr id="0" name="Изображение 1331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45217" y="2288527"/>
                          <a:ext cx="1991077" cy="109018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Скругленный прямоугольник 29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115616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Группа 23"/>
          <p:cNvGrpSpPr/>
          <p:nvPr/>
        </p:nvGrpSpPr>
        <p:grpSpPr>
          <a:xfrm>
            <a:off x="1115616" y="4160838"/>
            <a:ext cx="2592288" cy="1628775"/>
            <a:chOff x="2555776" y="2252136"/>
            <a:chExt cx="2304256" cy="1092311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4" name="Object 1"/>
            <p:cNvGraphicFramePr>
              <a:graphicFrameLocks noChangeAspect="1"/>
            </p:cNvGraphicFramePr>
            <p:nvPr/>
          </p:nvGraphicFramePr>
          <p:xfrm>
            <a:off x="2939951" y="2252136"/>
            <a:ext cx="1535289" cy="10923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6" name="Формула" r:id="rId11" imgW="14020800" imgH="11582400" progId="Equation.3">
                    <p:embed/>
                  </p:oleObj>
                </mc:Choice>
                <mc:Fallback>
                  <p:oleObj name="Формула" r:id="rId11" imgW="14020800" imgH="11582400" progId="Equation.3">
                    <p:embed/>
                    <p:pic>
                      <p:nvPicPr>
                        <p:cNvPr id="0" name="Изображение 1331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39951" y="2252136"/>
                          <a:ext cx="1535289" cy="109231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Скругленный прямоугольник 34"/>
          <p:cNvSpPr/>
          <p:nvPr/>
        </p:nvSpPr>
        <p:spPr>
          <a:xfrm>
            <a:off x="4067944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28"/>
          <p:cNvGrpSpPr/>
          <p:nvPr/>
        </p:nvGrpSpPr>
        <p:grpSpPr>
          <a:xfrm>
            <a:off x="4067944" y="4173537"/>
            <a:ext cx="2592288" cy="1601787"/>
            <a:chOff x="2555776" y="2260381"/>
            <a:chExt cx="2304256" cy="1074191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0" name="Object 1"/>
            <p:cNvGraphicFramePr>
              <a:graphicFrameLocks noChangeAspect="1"/>
            </p:cNvGraphicFramePr>
            <p:nvPr/>
          </p:nvGraphicFramePr>
          <p:xfrm>
            <a:off x="2852837" y="2260381"/>
            <a:ext cx="1775178" cy="1074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7" name="Формула" r:id="rId13" imgW="15544800" imgH="12192000" progId="Equation.3">
                    <p:embed/>
                  </p:oleObj>
                </mc:Choice>
                <mc:Fallback>
                  <p:oleObj name="Формула" r:id="rId13" imgW="15544800" imgH="12192000" progId="Equation.3">
                    <p:embed/>
                    <p:pic>
                      <p:nvPicPr>
                        <p:cNvPr id="0" name="Изображение 1331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52837" y="2260381"/>
                          <a:ext cx="1775178" cy="107419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Скругленный прямоугольник 41"/>
          <p:cNvSpPr/>
          <p:nvPr/>
        </p:nvSpPr>
        <p:spPr>
          <a:xfrm>
            <a:off x="1115616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Управляющая кнопка: настраиваемая 44">
            <a:hlinkClick r:id="rId15" action="ppaction://hlinksldjump" highlightClick="1"/>
          </p:cNvPr>
          <p:cNvSpPr/>
          <p:nvPr/>
        </p:nvSpPr>
        <p:spPr>
          <a:xfrm>
            <a:off x="6660232" y="6309320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Управляющая кнопка: назад 45">
            <a:hlinkClick r:id="rId16" action="ppaction://hlinksldjump" highlightClick="1"/>
          </p:cNvPr>
          <p:cNvSpPr/>
          <p:nvPr/>
        </p:nvSpPr>
        <p:spPr>
          <a:xfrm>
            <a:off x="3419872" y="6453336"/>
            <a:ext cx="792088" cy="308606"/>
          </a:xfrm>
          <a:prstGeom prst="actionButtonBackPrevious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Управляющая кнопка: далее 46">
            <a:hlinkClick r:id="" action="ppaction://hlinkshowjump?jump=nextslide" highlightClick="1"/>
          </p:cNvPr>
          <p:cNvSpPr/>
          <p:nvPr/>
        </p:nvSpPr>
        <p:spPr>
          <a:xfrm>
            <a:off x="5436096" y="6453336"/>
            <a:ext cx="792088" cy="308606"/>
          </a:xfrm>
          <a:prstGeom prst="actionButtonForwardNext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Управляющая кнопка: сведения 47">
            <a:hlinkClick r:id="rId17" action="ppaction://hlinksldjump" highlightClick="1"/>
          </p:cNvPr>
          <p:cNvSpPr/>
          <p:nvPr/>
        </p:nvSpPr>
        <p:spPr>
          <a:xfrm>
            <a:off x="4427984" y="6453336"/>
            <a:ext cx="792088" cy="288032"/>
          </a:xfrm>
          <a:prstGeom prst="actionButtonInformation">
            <a:avLst/>
          </a:prstGeom>
          <a:solidFill>
            <a:srgbClr val="8D7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6" grpId="0" animBg="1"/>
      <p:bldP spid="26" grpId="1" animBg="1"/>
      <p:bldP spid="31" grpId="0" animBg="1"/>
      <p:bldP spid="31" grpId="1" animBg="1"/>
      <p:bldP spid="35" grpId="0" animBg="1"/>
      <p:bldP spid="3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79513" y="1340768"/>
            <a:ext cx="8964487" cy="5517232"/>
            <a:chOff x="0" y="1060226"/>
            <a:chExt cx="9143999" cy="5797774"/>
          </a:xfrm>
        </p:grpSpPr>
        <p:pic>
          <p:nvPicPr>
            <p:cNvPr id="25610" name="Picture 10" descr="http://img-fotki.yandex.ru/get/6607/47407354.6e3/0_e982a_84173c4_orig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0" y="1060226"/>
              <a:ext cx="8604448" cy="5681142"/>
            </a:xfrm>
            <a:prstGeom prst="rect">
              <a:avLst/>
            </a:prstGeom>
            <a:noFill/>
          </p:spPr>
        </p:pic>
        <p:sp>
          <p:nvSpPr>
            <p:cNvPr id="13" name="Трапеция 12"/>
            <p:cNvSpPr/>
            <p:nvPr/>
          </p:nvSpPr>
          <p:spPr>
            <a:xfrm rot="20622262">
              <a:off x="7126904" y="5119808"/>
              <a:ext cx="288032" cy="288032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028384" y="5013176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84368" y="5085184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8028384" y="3573016"/>
              <a:ext cx="288032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608" name="Picture 8" descr="http://eralash.ru/sites/default/files/styles/photonode/public/photo/teacher/224110_original.jpg?itok=j1bze296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5586" y="3284984"/>
              <a:ext cx="2858413" cy="3573016"/>
            </a:xfrm>
            <a:prstGeom prst="rect">
              <a:avLst/>
            </a:prstGeom>
            <a:noFill/>
          </p:spPr>
        </p:pic>
      </p:grpSp>
      <p:sp>
        <p:nvSpPr>
          <p:cNvPr id="41" name="Прямоугольник 40"/>
          <p:cNvSpPr/>
          <p:nvPr/>
        </p:nvSpPr>
        <p:spPr>
          <a:xfrm>
            <a:off x="5796136" y="1772816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№3(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Управляющая кнопка: назад 42">
            <a:hlinkClick r:id="rId3" action="ppaction://hlinksldjump" highlightClick="1"/>
          </p:cNvPr>
          <p:cNvSpPr/>
          <p:nvPr/>
        </p:nvSpPr>
        <p:spPr>
          <a:xfrm>
            <a:off x="3419872" y="6453336"/>
            <a:ext cx="792088" cy="308606"/>
          </a:xfrm>
          <a:prstGeom prst="actionButtonBackPrevious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Управляющая кнопка: далее 48">
            <a:hlinkClick r:id="" action="ppaction://hlinkshowjump?jump=nextslide" highlightClick="1"/>
          </p:cNvPr>
          <p:cNvSpPr/>
          <p:nvPr/>
        </p:nvSpPr>
        <p:spPr>
          <a:xfrm>
            <a:off x="5436096" y="6453336"/>
            <a:ext cx="792088" cy="308606"/>
          </a:xfrm>
          <a:prstGeom prst="actionButtonForwardNext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83357" y="0"/>
            <a:ext cx="3160643" cy="1623781"/>
          </a:xfrm>
          <a:prstGeom prst="rect">
            <a:avLst/>
          </a:prstGeom>
          <a:noFill/>
        </p:spPr>
      </p:pic>
      <p:pic>
        <p:nvPicPr>
          <p:cNvPr id="37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-4" y="5373216"/>
            <a:ext cx="2627788" cy="1484784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Object 12"/>
          <p:cNvGraphicFramePr>
            <a:graphicFrameLocks noChangeAspect="1"/>
          </p:cNvGraphicFramePr>
          <p:nvPr/>
        </p:nvGraphicFramePr>
        <p:xfrm>
          <a:off x="754063" y="692150"/>
          <a:ext cx="388143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Формула" r:id="rId6" imgW="29260800" imgH="5791200" progId="Equation.3">
                  <p:embed/>
                </p:oleObj>
              </mc:Choice>
              <mc:Fallback>
                <p:oleObj name="Формула" r:id="rId6" imgW="29260800" imgH="5791200" progId="Equation.3">
                  <p:embed/>
                  <p:pic>
                    <p:nvPicPr>
                      <p:cNvPr id="0" name="Изображение 14336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063" y="692150"/>
                        <a:ext cx="3881437" cy="7858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467544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12"/>
          <p:cNvGrpSpPr/>
          <p:nvPr/>
        </p:nvGrpSpPr>
        <p:grpSpPr>
          <a:xfrm>
            <a:off x="4067944" y="2564902"/>
            <a:ext cx="2592288" cy="1546538"/>
            <a:chOff x="2555776" y="2348880"/>
            <a:chExt cx="2304256" cy="95738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8" name="Формула" r:id="rId8" imgW="14935200" imgH="10363200" progId="Equation.3">
                    <p:embed/>
                  </p:oleObj>
                </mc:Choice>
                <mc:Fallback>
                  <p:oleObj name="Формула" r:id="rId8" imgW="14935200" imgH="10363200" progId="Equation.3">
                    <p:embed/>
                    <p:pic>
                      <p:nvPicPr>
                        <p:cNvPr id="0" name="Изображение 1433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Скругленный прямоугольник 23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18"/>
          <p:cNvGrpSpPr/>
          <p:nvPr/>
        </p:nvGrpSpPr>
        <p:grpSpPr>
          <a:xfrm>
            <a:off x="4067945" y="4146550"/>
            <a:ext cx="2592289" cy="1657350"/>
            <a:chOff x="2555776" y="2298893"/>
            <a:chExt cx="2304256" cy="1111477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3039103" y="2298893"/>
            <a:ext cx="1337733" cy="1111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39" name="Формула" r:id="rId10" imgW="9753600" imgH="10972800" progId="Equation.3">
                    <p:embed/>
                  </p:oleObj>
                </mc:Choice>
                <mc:Fallback>
                  <p:oleObj name="Формула" r:id="rId10" imgW="9753600" imgH="10972800" progId="Equation.3">
                    <p:embed/>
                    <p:pic>
                      <p:nvPicPr>
                        <p:cNvPr id="0" name="Изображение 1433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39103" y="2298893"/>
                          <a:ext cx="1337733" cy="11114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115616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Группа 23"/>
          <p:cNvGrpSpPr/>
          <p:nvPr/>
        </p:nvGrpSpPr>
        <p:grpSpPr>
          <a:xfrm>
            <a:off x="1115616" y="4148138"/>
            <a:ext cx="2592288" cy="1657350"/>
            <a:chOff x="2555776" y="2243620"/>
            <a:chExt cx="2304256" cy="1111475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3" name="Object 1"/>
            <p:cNvGraphicFramePr>
              <a:graphicFrameLocks noChangeAspect="1"/>
            </p:cNvGraphicFramePr>
            <p:nvPr/>
          </p:nvGraphicFramePr>
          <p:xfrm>
            <a:off x="3044373" y="2243620"/>
            <a:ext cx="1325033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0" name="Формула" r:id="rId12" imgW="11277600" imgH="10972800" progId="Equation.3">
                    <p:embed/>
                  </p:oleObj>
                </mc:Choice>
                <mc:Fallback>
                  <p:oleObj name="Формула" r:id="rId12" imgW="11277600" imgH="10972800" progId="Equation.3">
                    <p:embed/>
                    <p:pic>
                      <p:nvPicPr>
                        <p:cNvPr id="0" name="Изображение 1433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044373" y="2243620"/>
                          <a:ext cx="1325033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Скругленный прямоугольник 33"/>
          <p:cNvSpPr/>
          <p:nvPr/>
        </p:nvSpPr>
        <p:spPr>
          <a:xfrm>
            <a:off x="1115616" y="2564903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28"/>
          <p:cNvGrpSpPr/>
          <p:nvPr/>
        </p:nvGrpSpPr>
        <p:grpSpPr>
          <a:xfrm>
            <a:off x="1115616" y="2492375"/>
            <a:ext cx="2592288" cy="1657350"/>
            <a:chOff x="2555776" y="2243628"/>
            <a:chExt cx="2304256" cy="1111452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9" name="Object 1"/>
            <p:cNvGraphicFramePr>
              <a:graphicFrameLocks noChangeAspect="1"/>
            </p:cNvGraphicFramePr>
            <p:nvPr/>
          </p:nvGraphicFramePr>
          <p:xfrm>
            <a:off x="2997806" y="2243628"/>
            <a:ext cx="1476022" cy="111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1" name="Формула" r:id="rId14" imgW="11277600" imgH="10972800" progId="Equation.3">
                    <p:embed/>
                  </p:oleObj>
                </mc:Choice>
                <mc:Fallback>
                  <p:oleObj name="Формула" r:id="rId14" imgW="11277600" imgH="10972800" progId="Equation.3">
                    <p:embed/>
                    <p:pic>
                      <p:nvPicPr>
                        <p:cNvPr id="0" name="Изображение 1434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997806" y="2243628"/>
                          <a:ext cx="1476022" cy="11114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Скругленный прямоугольник 39"/>
          <p:cNvSpPr/>
          <p:nvPr/>
        </p:nvSpPr>
        <p:spPr>
          <a:xfrm>
            <a:off x="1115616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Управляющая кнопка: сведения 43">
            <a:hlinkClick r:id="rId16" action="ppaction://hlinksldjump" highlightClick="1"/>
          </p:cNvPr>
          <p:cNvSpPr/>
          <p:nvPr/>
        </p:nvSpPr>
        <p:spPr>
          <a:xfrm>
            <a:off x="4427984" y="6453336"/>
            <a:ext cx="792088" cy="288032"/>
          </a:xfrm>
          <a:prstGeom prst="actionButtonInformation">
            <a:avLst/>
          </a:prstGeom>
          <a:solidFill>
            <a:srgbClr val="8D7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Управляющая кнопка: настраиваемая 44">
            <a:hlinkClick r:id="rId17" action="ppaction://hlinksldjump" highlightClick="1"/>
          </p:cNvPr>
          <p:cNvSpPr/>
          <p:nvPr/>
        </p:nvSpPr>
        <p:spPr>
          <a:xfrm>
            <a:off x="6660232" y="6309320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  <p:bldP spid="25" grpId="1" animBg="1"/>
      <p:bldP spid="30" grpId="0" animBg="1"/>
      <p:bldP spid="30" grpId="1" animBg="1"/>
      <p:bldP spid="34" grpId="0" animBg="1"/>
      <p:bldP spid="3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3"/>
          <p:cNvGrpSpPr/>
          <p:nvPr/>
        </p:nvGrpSpPr>
        <p:grpSpPr>
          <a:xfrm>
            <a:off x="179512" y="1340768"/>
            <a:ext cx="8964487" cy="5517232"/>
            <a:chOff x="0" y="1060226"/>
            <a:chExt cx="9143999" cy="5797774"/>
          </a:xfrm>
        </p:grpSpPr>
        <p:pic>
          <p:nvPicPr>
            <p:cNvPr id="25610" name="Picture 10" descr="http://img-fotki.yandex.ru/get/6607/47407354.6e3/0_e982a_84173c4_orig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0" y="1060226"/>
              <a:ext cx="8604448" cy="5681142"/>
            </a:xfrm>
            <a:prstGeom prst="rect">
              <a:avLst/>
            </a:prstGeom>
            <a:noFill/>
          </p:spPr>
        </p:pic>
        <p:sp>
          <p:nvSpPr>
            <p:cNvPr id="13" name="Трапеция 12"/>
            <p:cNvSpPr/>
            <p:nvPr/>
          </p:nvSpPr>
          <p:spPr>
            <a:xfrm rot="20622262">
              <a:off x="7126904" y="5119808"/>
              <a:ext cx="288032" cy="288032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8028384" y="5013176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7884368" y="5085184"/>
              <a:ext cx="432048" cy="5040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8028384" y="3573016"/>
              <a:ext cx="288032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608" name="Picture 8" descr="http://eralash.ru/sites/default/files/styles/photonode/public/photo/teacher/224110_original.jpg?itok=j1bze296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85586" y="3284984"/>
              <a:ext cx="2858413" cy="3573016"/>
            </a:xfrm>
            <a:prstGeom prst="rect">
              <a:avLst/>
            </a:prstGeom>
            <a:noFill/>
          </p:spPr>
        </p:pic>
      </p:grpSp>
      <p:sp>
        <p:nvSpPr>
          <p:cNvPr id="41" name="Прямоугольник 40"/>
          <p:cNvSpPr/>
          <p:nvPr/>
        </p:nvSpPr>
        <p:spPr>
          <a:xfrm>
            <a:off x="5796136" y="1772816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№3(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83357" y="0"/>
            <a:ext cx="3160643" cy="1623781"/>
          </a:xfrm>
          <a:prstGeom prst="rect">
            <a:avLst/>
          </a:prstGeom>
          <a:noFill/>
        </p:spPr>
      </p:pic>
      <p:sp>
        <p:nvSpPr>
          <p:cNvPr id="39" name="Овал 38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915816" y="692696"/>
            <a:ext cx="432048" cy="4320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4" name="Object 12"/>
          <p:cNvGraphicFramePr>
            <a:graphicFrameLocks noChangeAspect="1"/>
          </p:cNvGraphicFramePr>
          <p:nvPr/>
        </p:nvGraphicFramePr>
        <p:xfrm>
          <a:off x="899592" y="692696"/>
          <a:ext cx="2911475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Формула" r:id="rId4" imgW="21945600" imgH="4876800" progId="Equation.3">
                  <p:embed/>
                </p:oleObj>
              </mc:Choice>
              <mc:Fallback>
                <p:oleObj name="Формула" r:id="rId4" imgW="21945600" imgH="4876800" progId="Equation.3">
                  <p:embed/>
                  <p:pic>
                    <p:nvPicPr>
                      <p:cNvPr id="0" name="Изображение 15360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692696"/>
                        <a:ext cx="2911475" cy="66198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467544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12"/>
          <p:cNvGrpSpPr/>
          <p:nvPr/>
        </p:nvGrpSpPr>
        <p:grpSpPr>
          <a:xfrm>
            <a:off x="4067944" y="2564902"/>
            <a:ext cx="2592288" cy="1546538"/>
            <a:chOff x="2555776" y="2348880"/>
            <a:chExt cx="2304256" cy="957380"/>
          </a:xfrm>
        </p:grpSpPr>
        <p:sp>
          <p:nvSpPr>
            <p:cNvPr id="48" name="Скругленный прямоугольник 47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1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2" name="Формула" r:id="rId6" imgW="14935200" imgH="10363200" progId="Equation.3">
                    <p:embed/>
                  </p:oleObj>
                </mc:Choice>
                <mc:Fallback>
                  <p:oleObj name="Формула" r:id="rId6" imgW="14935200" imgH="10363200" progId="Equation.3">
                    <p:embed/>
                    <p:pic>
                      <p:nvPicPr>
                        <p:cNvPr id="0" name="Изображение 1536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Скругленный прямоугольник 51"/>
          <p:cNvSpPr/>
          <p:nvPr/>
        </p:nvSpPr>
        <p:spPr>
          <a:xfrm>
            <a:off x="4067944" y="2564904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5" name="Группа 18"/>
          <p:cNvGrpSpPr/>
          <p:nvPr/>
        </p:nvGrpSpPr>
        <p:grpSpPr>
          <a:xfrm>
            <a:off x="4067945" y="4146550"/>
            <a:ext cx="2592289" cy="1657350"/>
            <a:chOff x="2555776" y="2298893"/>
            <a:chExt cx="2304256" cy="1111477"/>
          </a:xfrm>
        </p:grpSpPr>
        <p:sp>
          <p:nvSpPr>
            <p:cNvPr id="76" name="Скругленный прямоугольник 75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7" name="Object 1"/>
            <p:cNvGraphicFramePr>
              <a:graphicFrameLocks noChangeAspect="1"/>
            </p:cNvGraphicFramePr>
            <p:nvPr/>
          </p:nvGraphicFramePr>
          <p:xfrm>
            <a:off x="2955847" y="2298893"/>
            <a:ext cx="1505655" cy="11114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3" name="Формула" r:id="rId8" imgW="10972800" imgH="10972800" progId="Equation.3">
                    <p:embed/>
                  </p:oleObj>
                </mc:Choice>
                <mc:Fallback>
                  <p:oleObj name="Формула" r:id="rId8" imgW="10972800" imgH="10972800" progId="Equation.3">
                    <p:embed/>
                    <p:pic>
                      <p:nvPicPr>
                        <p:cNvPr id="0" name="Изображение 1536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955847" y="2298893"/>
                          <a:ext cx="1505655" cy="11114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8" name="Скругленный прямоугольник 77"/>
          <p:cNvSpPr/>
          <p:nvPr/>
        </p:nvSpPr>
        <p:spPr>
          <a:xfrm>
            <a:off x="4067944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115616" y="4221087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0" name="Группа 23"/>
          <p:cNvGrpSpPr/>
          <p:nvPr/>
        </p:nvGrpSpPr>
        <p:grpSpPr>
          <a:xfrm>
            <a:off x="1115616" y="4148138"/>
            <a:ext cx="2592288" cy="1657350"/>
            <a:chOff x="2555776" y="2243620"/>
            <a:chExt cx="2304256" cy="1111475"/>
          </a:xfrm>
        </p:grpSpPr>
        <p:sp>
          <p:nvSpPr>
            <p:cNvPr id="81" name="Скругленный прямоугольник 80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2" name="Object 1"/>
            <p:cNvGraphicFramePr>
              <a:graphicFrameLocks noChangeAspect="1"/>
            </p:cNvGraphicFramePr>
            <p:nvPr/>
          </p:nvGraphicFramePr>
          <p:xfrm>
            <a:off x="3026028" y="2243620"/>
            <a:ext cx="1361723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4" name="Формула" r:id="rId10" imgW="11582400" imgH="10972800" progId="Equation.3">
                    <p:embed/>
                  </p:oleObj>
                </mc:Choice>
                <mc:Fallback>
                  <p:oleObj name="Формула" r:id="rId10" imgW="11582400" imgH="10972800" progId="Equation.3">
                    <p:embed/>
                    <p:pic>
                      <p:nvPicPr>
                        <p:cNvPr id="0" name="Изображение 1536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26028" y="2243620"/>
                          <a:ext cx="1361723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" name="Скругленный прямоугольник 82"/>
          <p:cNvSpPr/>
          <p:nvPr/>
        </p:nvSpPr>
        <p:spPr>
          <a:xfrm>
            <a:off x="1115616" y="2564903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4" name="Группа 28"/>
          <p:cNvGrpSpPr/>
          <p:nvPr/>
        </p:nvGrpSpPr>
        <p:grpSpPr>
          <a:xfrm>
            <a:off x="1115616" y="2492375"/>
            <a:ext cx="2592288" cy="1657350"/>
            <a:chOff x="2555776" y="2243628"/>
            <a:chExt cx="2304256" cy="1111452"/>
          </a:xfrm>
        </p:grpSpPr>
        <p:sp>
          <p:nvSpPr>
            <p:cNvPr id="85" name="Скругленный прямоугольник 84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6" name="Object 1"/>
            <p:cNvGraphicFramePr>
              <a:graphicFrameLocks noChangeAspect="1"/>
            </p:cNvGraphicFramePr>
            <p:nvPr/>
          </p:nvGraphicFramePr>
          <p:xfrm>
            <a:off x="2978051" y="2243628"/>
            <a:ext cx="1516945" cy="111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365" name="Формула" r:id="rId12" imgW="11582400" imgH="10972800" progId="Equation.3">
                    <p:embed/>
                  </p:oleObj>
                </mc:Choice>
                <mc:Fallback>
                  <p:oleObj name="Формула" r:id="rId12" imgW="11582400" imgH="10972800" progId="Equation.3">
                    <p:embed/>
                    <p:pic>
                      <p:nvPicPr>
                        <p:cNvPr id="0" name="Изображение 1536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78051" y="2243628"/>
                          <a:ext cx="1516945" cy="11114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7" name="Скругленный прямоугольник 86"/>
          <p:cNvSpPr/>
          <p:nvPr/>
        </p:nvSpPr>
        <p:spPr>
          <a:xfrm>
            <a:off x="1115616" y="4221088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>
            <a:off x="1115616" y="2564904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Picture 6" descr="http://www.playcast.ru/uploads/2015/02/27/12347108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 flipH="1">
            <a:off x="-4" y="5373216"/>
            <a:ext cx="2627788" cy="1484784"/>
          </a:xfrm>
          <a:prstGeom prst="rect">
            <a:avLst/>
          </a:prstGeom>
          <a:noFill/>
        </p:spPr>
      </p:pic>
      <p:sp>
        <p:nvSpPr>
          <p:cNvPr id="90" name="Управляющая кнопка: назад 89">
            <a:hlinkClick r:id="rId15" action="ppaction://hlinksldjump" highlightClick="1"/>
          </p:cNvPr>
          <p:cNvSpPr/>
          <p:nvPr/>
        </p:nvSpPr>
        <p:spPr>
          <a:xfrm>
            <a:off x="3419872" y="6453336"/>
            <a:ext cx="792088" cy="308606"/>
          </a:xfrm>
          <a:prstGeom prst="actionButtonBackPrevious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Управляющая кнопка: сведения 90">
            <a:hlinkClick r:id="" action="ppaction://noaction" highlightClick="1"/>
          </p:cNvPr>
          <p:cNvSpPr/>
          <p:nvPr/>
        </p:nvSpPr>
        <p:spPr>
          <a:xfrm>
            <a:off x="4427984" y="6453336"/>
            <a:ext cx="792088" cy="288032"/>
          </a:xfrm>
          <a:prstGeom prst="actionButtonInformation">
            <a:avLst/>
          </a:prstGeom>
          <a:solidFill>
            <a:srgbClr val="8D7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ая выноска 91"/>
          <p:cNvSpPr/>
          <p:nvPr/>
        </p:nvSpPr>
        <p:spPr>
          <a:xfrm>
            <a:off x="251520" y="5013176"/>
            <a:ext cx="5760640" cy="936104"/>
          </a:xfrm>
          <a:prstGeom prst="wedgeRectCallout">
            <a:avLst>
              <a:gd name="adj1" fmla="val 26536"/>
              <a:gd name="adj2" fmla="val 110577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уравнение, выделив в его левой части квадрат двучлена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Управляющая кнопка: настраиваемая 92">
            <a:hlinkClick r:id="rId16" action="ppaction://hlinksldjump" highlightClick="1"/>
          </p:cNvPr>
          <p:cNvSpPr/>
          <p:nvPr/>
        </p:nvSpPr>
        <p:spPr>
          <a:xfrm>
            <a:off x="6660232" y="6309320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4" grpId="0" animBg="1"/>
      <p:bldP spid="54" grpId="1" animBg="1"/>
      <p:bldP spid="79" grpId="0" animBg="1"/>
      <p:bldP spid="79" grpId="1" animBg="1"/>
      <p:bldP spid="83" grpId="0" animBg="1"/>
      <p:bldP spid="83" grpId="1" animBg="1"/>
      <p:bldP spid="92" grpId="0" animBg="1"/>
      <p:bldP spid="9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251520" y="1412776"/>
            <a:ext cx="8812758" cy="5445224"/>
            <a:chOff x="251520" y="1412776"/>
            <a:chExt cx="8812758" cy="5445224"/>
          </a:xfrm>
        </p:grpSpPr>
        <p:pic>
          <p:nvPicPr>
            <p:cNvPr id="37892" name="Picture 4" descr="https://www.iconspng.com/images/back-to-school-fixed-no-text/back-to-school-fixed-no-text.jp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899592" y="1412776"/>
              <a:ext cx="8164686" cy="5184576"/>
            </a:xfrm>
            <a:prstGeom prst="rect">
              <a:avLst/>
            </a:prstGeom>
            <a:noFill/>
          </p:spPr>
        </p:pic>
        <p:pic>
          <p:nvPicPr>
            <p:cNvPr id="6" name="Picture 4" descr="http://allday1.com/uploads/posts/2015-02/1423812099_teachers-09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51520" y="3501008"/>
              <a:ext cx="3074168" cy="3356992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115616" y="1556792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12"/>
          <p:cNvGrpSpPr/>
          <p:nvPr/>
        </p:nvGrpSpPr>
        <p:grpSpPr>
          <a:xfrm>
            <a:off x="5868144" y="2708918"/>
            <a:ext cx="2808312" cy="1546538"/>
            <a:chOff x="2555776" y="2348880"/>
            <a:chExt cx="2304256" cy="95738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9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5" name="Формула" r:id="rId3" imgW="14935200" imgH="10363200" progId="Equation.3">
                    <p:embed/>
                  </p:oleObj>
                </mc:Choice>
                <mc:Fallback>
                  <p:oleObj name="Формула" r:id="rId3" imgW="14935200" imgH="10363200" progId="Equation.3">
                    <p:embed/>
                    <p:pic>
                      <p:nvPicPr>
                        <p:cNvPr id="0" name="Изображение 1638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Скругленный прямоугольник 39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Группа 18"/>
          <p:cNvGrpSpPr/>
          <p:nvPr/>
        </p:nvGrpSpPr>
        <p:grpSpPr>
          <a:xfrm>
            <a:off x="5868145" y="4365102"/>
            <a:ext cx="2808313" cy="1512168"/>
            <a:chOff x="2555776" y="2348880"/>
            <a:chExt cx="2304256" cy="1014113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6" name="Object 1"/>
            <p:cNvGraphicFramePr>
              <a:graphicFrameLocks noChangeAspect="1"/>
            </p:cNvGraphicFramePr>
            <p:nvPr/>
          </p:nvGraphicFramePr>
          <p:xfrm>
            <a:off x="3067832" y="2395795"/>
            <a:ext cx="1344149" cy="9651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6" name="Формула" r:id="rId5" imgW="11277600" imgH="10972800" progId="Equation.3">
                    <p:embed/>
                  </p:oleObj>
                </mc:Choice>
                <mc:Fallback>
                  <p:oleObj name="Формула" r:id="rId5" imgW="11277600" imgH="10972800" progId="Equation.3">
                    <p:embed/>
                    <p:pic>
                      <p:nvPicPr>
                        <p:cNvPr id="0" name="Изображение 1638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67832" y="2395795"/>
                          <a:ext cx="1344149" cy="96511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" name="Скругленный прямоугольник 46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915816" y="43651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Группа 23"/>
          <p:cNvGrpSpPr/>
          <p:nvPr/>
        </p:nvGrpSpPr>
        <p:grpSpPr>
          <a:xfrm>
            <a:off x="2915816" y="4365102"/>
            <a:ext cx="2808312" cy="1479858"/>
            <a:chOff x="2555776" y="2292543"/>
            <a:chExt cx="2304256" cy="992443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1" name="Object 1"/>
            <p:cNvGraphicFramePr>
              <a:graphicFrameLocks noChangeAspect="1"/>
            </p:cNvGraphicFramePr>
            <p:nvPr/>
          </p:nvGraphicFramePr>
          <p:xfrm>
            <a:off x="3129665" y="2339982"/>
            <a:ext cx="1154304" cy="918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7" name="Формула" r:id="rId7" imgW="11887200" imgH="10972800" progId="Equation.3">
                    <p:embed/>
                  </p:oleObj>
                </mc:Choice>
                <mc:Fallback>
                  <p:oleObj name="Формула" r:id="rId7" imgW="11887200" imgH="10972800" progId="Equation.3">
                    <p:embed/>
                    <p:pic>
                      <p:nvPicPr>
                        <p:cNvPr id="0" name="Изображение 1638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29665" y="2339982"/>
                          <a:ext cx="1154304" cy="91838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Скругленный прямоугольник 51"/>
          <p:cNvSpPr/>
          <p:nvPr/>
        </p:nvSpPr>
        <p:spPr>
          <a:xfrm>
            <a:off x="2915816" y="2708919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Группа 28"/>
          <p:cNvGrpSpPr/>
          <p:nvPr/>
        </p:nvGrpSpPr>
        <p:grpSpPr>
          <a:xfrm>
            <a:off x="2915816" y="2708921"/>
            <a:ext cx="2808312" cy="1480292"/>
            <a:chOff x="2555776" y="2292270"/>
            <a:chExt cx="2304256" cy="992714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5" name="Object 1"/>
            <p:cNvGraphicFramePr>
              <a:graphicFrameLocks noChangeAspect="1"/>
            </p:cNvGraphicFramePr>
            <p:nvPr/>
          </p:nvGraphicFramePr>
          <p:xfrm>
            <a:off x="3195848" y="2323219"/>
            <a:ext cx="1088121" cy="947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8" name="Формула" r:id="rId9" imgW="9753600" imgH="10972800" progId="Equation.3">
                    <p:embed/>
                  </p:oleObj>
                </mc:Choice>
                <mc:Fallback>
                  <p:oleObj name="Формула" r:id="rId9" imgW="9753600" imgH="10972800" progId="Equation.3">
                    <p:embed/>
                    <p:pic>
                      <p:nvPicPr>
                        <p:cNvPr id="0" name="Изображение 1638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95848" y="2323219"/>
                          <a:ext cx="1088121" cy="9470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Скругленный прямоугольник 55"/>
          <p:cNvSpPr/>
          <p:nvPr/>
        </p:nvSpPr>
        <p:spPr>
          <a:xfrm>
            <a:off x="2915816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915816" y="2708920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6" descr="http://www.playcast.ru/uploads/2015/01/03/11411359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24328" y="80443"/>
            <a:ext cx="1619672" cy="2433661"/>
          </a:xfrm>
          <a:prstGeom prst="rect">
            <a:avLst/>
          </a:prstGeom>
          <a:noFill/>
        </p:spPr>
      </p:pic>
      <p:sp>
        <p:nvSpPr>
          <p:cNvPr id="59" name="Прямоугольник 58"/>
          <p:cNvSpPr/>
          <p:nvPr/>
        </p:nvSpPr>
        <p:spPr>
          <a:xfrm>
            <a:off x="971600" y="116632"/>
            <a:ext cx="4499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ru-RU" sz="32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0" name="Object 21"/>
          <p:cNvGraphicFramePr>
            <a:graphicFrameLocks noChangeAspect="1"/>
          </p:cNvGraphicFramePr>
          <p:nvPr/>
        </p:nvGraphicFramePr>
        <p:xfrm>
          <a:off x="1485900" y="620713"/>
          <a:ext cx="34988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Формула" r:id="rId12" imgW="23774400" imgH="4876800" progId="Equation.3">
                  <p:embed/>
                </p:oleObj>
              </mc:Choice>
              <mc:Fallback>
                <p:oleObj name="Формула" r:id="rId12" imgW="23774400" imgH="4876800" progId="Equation.3">
                  <p:embed/>
                  <p:pic>
                    <p:nvPicPr>
                      <p:cNvPr id="0" name="Изображение 16388"/>
                      <p:cNvPicPr>
                        <a:picLocks noChangeAspect="1"/>
                      </p:cNvPicPr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85900" y="620713"/>
                        <a:ext cx="3498850" cy="733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1" grpId="0" animBg="1"/>
      <p:bldP spid="41" grpId="1" animBg="1"/>
      <p:bldP spid="48" grpId="0" animBg="1"/>
      <p:bldP spid="48" grpId="1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251520" y="1412776"/>
            <a:ext cx="8812758" cy="5445224"/>
            <a:chOff x="251520" y="1412776"/>
            <a:chExt cx="8812758" cy="5445224"/>
          </a:xfrm>
        </p:grpSpPr>
        <p:pic>
          <p:nvPicPr>
            <p:cNvPr id="37892" name="Picture 4" descr="https://www.iconspng.com/images/back-to-school-fixed-no-text/back-to-school-fixed-no-text.jp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899592" y="1412776"/>
              <a:ext cx="8164686" cy="5184576"/>
            </a:xfrm>
            <a:prstGeom prst="rect">
              <a:avLst/>
            </a:prstGeom>
            <a:noFill/>
          </p:spPr>
        </p:pic>
        <p:pic>
          <p:nvPicPr>
            <p:cNvPr id="6" name="Picture 4" descr="http://allday1.com/uploads/posts/2015-02/1423812099_teachers-09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51520" y="3501008"/>
              <a:ext cx="3074168" cy="3356992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115616" y="1556792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Управляющая кнопка: назад 17">
            <a:hlinkClick r:id="rId3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5724128" y="6453336"/>
            <a:ext cx="792088" cy="28803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 descr="http://www.playcast.ru/uploads/2015/01/03/1141135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328" y="80443"/>
            <a:ext cx="1619672" cy="2433661"/>
          </a:xfrm>
          <a:prstGeom prst="rect">
            <a:avLst/>
          </a:prstGeom>
          <a:noFill/>
        </p:spPr>
      </p:pic>
      <p:sp>
        <p:nvSpPr>
          <p:cNvPr id="33" name="Скругленный прямоугольник 32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12"/>
          <p:cNvGrpSpPr/>
          <p:nvPr/>
        </p:nvGrpSpPr>
        <p:grpSpPr>
          <a:xfrm>
            <a:off x="5868144" y="2708918"/>
            <a:ext cx="2808312" cy="1546538"/>
            <a:chOff x="2555776" y="2348880"/>
            <a:chExt cx="2304256" cy="957380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8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09" name="Формула" r:id="rId5" imgW="14935200" imgH="10363200" progId="Equation.3">
                    <p:embed/>
                  </p:oleObj>
                </mc:Choice>
                <mc:Fallback>
                  <p:oleObj name="Формула" r:id="rId5" imgW="14935200" imgH="10363200" progId="Equation.3">
                    <p:embed/>
                    <p:pic>
                      <p:nvPicPr>
                        <p:cNvPr id="0" name="Изображение 1740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Скругленный прямоугольник 38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18"/>
          <p:cNvGrpSpPr/>
          <p:nvPr/>
        </p:nvGrpSpPr>
        <p:grpSpPr>
          <a:xfrm>
            <a:off x="5868143" y="4365102"/>
            <a:ext cx="2808314" cy="1512168"/>
            <a:chOff x="2555775" y="2348880"/>
            <a:chExt cx="2304257" cy="1014113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1"/>
            <p:cNvGraphicFramePr>
              <a:graphicFrameLocks noChangeAspect="1"/>
            </p:cNvGraphicFramePr>
            <p:nvPr/>
          </p:nvGraphicFramePr>
          <p:xfrm>
            <a:off x="2555775" y="2463147"/>
            <a:ext cx="2304256" cy="830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0" name="Формула" r:id="rId7" imgW="20726400" imgH="9448800" progId="Equation.3">
                    <p:embed/>
                  </p:oleObj>
                </mc:Choice>
                <mc:Fallback>
                  <p:oleObj name="Формула" r:id="rId7" imgW="20726400" imgH="9448800" progId="Equation.3">
                    <p:embed/>
                    <p:pic>
                      <p:nvPicPr>
                        <p:cNvPr id="0" name="Изображение 1740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555775" y="2463147"/>
                          <a:ext cx="2304256" cy="83041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Скругленный прямоугольник 53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915816" y="2708919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23"/>
          <p:cNvGrpSpPr/>
          <p:nvPr/>
        </p:nvGrpSpPr>
        <p:grpSpPr>
          <a:xfrm>
            <a:off x="2915816" y="2708918"/>
            <a:ext cx="2808312" cy="1479858"/>
            <a:chOff x="2555776" y="2292543"/>
            <a:chExt cx="2304256" cy="992443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8" name="Object 1"/>
            <p:cNvGraphicFramePr>
              <a:graphicFrameLocks noChangeAspect="1"/>
            </p:cNvGraphicFramePr>
            <p:nvPr/>
          </p:nvGraphicFramePr>
          <p:xfrm>
            <a:off x="2566028" y="2403898"/>
            <a:ext cx="2280356" cy="7910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1" name="Формула" r:id="rId9" imgW="23469600" imgH="9448800" progId="Equation.3">
                    <p:embed/>
                  </p:oleObj>
                </mc:Choice>
                <mc:Fallback>
                  <p:oleObj name="Формула" r:id="rId9" imgW="23469600" imgH="9448800" progId="Equation.3">
                    <p:embed/>
                    <p:pic>
                      <p:nvPicPr>
                        <p:cNvPr id="0" name="Изображение 1741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566028" y="2403898"/>
                          <a:ext cx="2280356" cy="79102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9" name="Скругленный прямоугольник 58"/>
          <p:cNvSpPr/>
          <p:nvPr/>
        </p:nvSpPr>
        <p:spPr>
          <a:xfrm>
            <a:off x="2915816" y="43651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Группа 28"/>
          <p:cNvGrpSpPr/>
          <p:nvPr/>
        </p:nvGrpSpPr>
        <p:grpSpPr>
          <a:xfrm>
            <a:off x="2915815" y="4365105"/>
            <a:ext cx="2808312" cy="1480292"/>
            <a:chOff x="2555776" y="2292270"/>
            <a:chExt cx="2304256" cy="992714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2" name="Object 1"/>
            <p:cNvGraphicFramePr>
              <a:graphicFrameLocks noChangeAspect="1"/>
            </p:cNvGraphicFramePr>
            <p:nvPr/>
          </p:nvGraphicFramePr>
          <p:xfrm>
            <a:off x="2555776" y="2388434"/>
            <a:ext cx="2304256" cy="8154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2" name="Формула" r:id="rId11" imgW="23469600" imgH="9448800" progId="Equation.3">
                    <p:embed/>
                  </p:oleObj>
                </mc:Choice>
                <mc:Fallback>
                  <p:oleObj name="Формула" r:id="rId11" imgW="23469600" imgH="9448800" progId="Equation.3">
                    <p:embed/>
                    <p:pic>
                      <p:nvPicPr>
                        <p:cNvPr id="0" name="Изображение 1741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55776" y="2388434"/>
                          <a:ext cx="2304256" cy="81549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2915816" y="2708920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915816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71600" y="116632"/>
            <a:ext cx="4499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ru-RU" sz="32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6" name="Object 21"/>
          <p:cNvGraphicFramePr>
            <a:graphicFrameLocks noChangeAspect="1"/>
          </p:cNvGraphicFramePr>
          <p:nvPr/>
        </p:nvGraphicFramePr>
        <p:xfrm>
          <a:off x="1374775" y="620713"/>
          <a:ext cx="372268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Формула" r:id="rId13" imgW="25298400" imgH="4876800" progId="Equation.3">
                  <p:embed/>
                </p:oleObj>
              </mc:Choice>
              <mc:Fallback>
                <p:oleObj name="Формула" r:id="rId13" imgW="25298400" imgH="4876800" progId="Equation.3">
                  <p:embed/>
                  <p:pic>
                    <p:nvPicPr>
                      <p:cNvPr id="0" name="Изображение 17412"/>
                      <p:cNvPicPr>
                        <a:picLocks noChangeAspect="1"/>
                      </p:cNvPicPr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74775" y="620713"/>
                        <a:ext cx="3722688" cy="733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1" grpId="0" animBg="1"/>
      <p:bldP spid="41" grpId="1" animBg="1"/>
      <p:bldP spid="55" grpId="0" animBg="1"/>
      <p:bldP spid="55" grpId="1" animBg="1"/>
      <p:bldP spid="59" grpId="0" animBg="1"/>
      <p:bldP spid="5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-809764" y="3014629"/>
            <a:ext cx="2436782" cy="817253"/>
          </a:xfrm>
          <a:prstGeom prst="rect">
            <a:avLst/>
          </a:prstGeom>
          <a:noFill/>
        </p:spPr>
      </p:pic>
      <p:pic>
        <p:nvPicPr>
          <p:cNvPr id="118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955589">
            <a:off x="7002407" y="1675004"/>
            <a:ext cx="2580798" cy="1634506"/>
          </a:xfrm>
          <a:prstGeom prst="rect">
            <a:avLst/>
          </a:prstGeom>
          <a:noFill/>
        </p:spPr>
      </p:pic>
      <p:pic>
        <p:nvPicPr>
          <p:cNvPr id="117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800000">
            <a:off x="3275856" y="5517232"/>
            <a:ext cx="2580798" cy="1340768"/>
          </a:xfrm>
          <a:prstGeom prst="rect">
            <a:avLst/>
          </a:prstGeom>
          <a:noFill/>
        </p:spPr>
      </p:pic>
      <p:pic>
        <p:nvPicPr>
          <p:cNvPr id="116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63202" y="5223494"/>
            <a:ext cx="2580798" cy="1634506"/>
          </a:xfrm>
          <a:prstGeom prst="rect">
            <a:avLst/>
          </a:prstGeom>
          <a:noFill/>
        </p:spPr>
      </p:pic>
      <p:pic>
        <p:nvPicPr>
          <p:cNvPr id="115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97711">
            <a:off x="635398" y="2655702"/>
            <a:ext cx="2580798" cy="1634506"/>
          </a:xfrm>
          <a:prstGeom prst="rect">
            <a:avLst/>
          </a:prstGeom>
          <a:noFill/>
        </p:spPr>
      </p:pic>
      <p:pic>
        <p:nvPicPr>
          <p:cNvPr id="114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6016" y="4293096"/>
            <a:ext cx="2736304" cy="1634506"/>
          </a:xfrm>
          <a:prstGeom prst="rect">
            <a:avLst/>
          </a:prstGeom>
          <a:noFill/>
        </p:spPr>
      </p:pic>
      <p:pic>
        <p:nvPicPr>
          <p:cNvPr id="113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-171400"/>
            <a:ext cx="2580798" cy="1634506"/>
          </a:xfrm>
          <a:prstGeom prst="rect">
            <a:avLst/>
          </a:prstGeom>
          <a:noFill/>
        </p:spPr>
      </p:pic>
      <p:pic>
        <p:nvPicPr>
          <p:cNvPr id="112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10956" flipH="1">
            <a:off x="120758" y="4492626"/>
            <a:ext cx="1802660" cy="2728140"/>
          </a:xfrm>
          <a:prstGeom prst="rect">
            <a:avLst/>
          </a:prstGeom>
          <a:noFill/>
        </p:spPr>
      </p:pic>
      <p:pic>
        <p:nvPicPr>
          <p:cNvPr id="111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151119" flipH="1">
            <a:off x="7327639" y="2944705"/>
            <a:ext cx="1802660" cy="2728140"/>
          </a:xfrm>
          <a:prstGeom prst="rect">
            <a:avLst/>
          </a:prstGeom>
          <a:noFill/>
        </p:spPr>
      </p:pic>
      <p:pic>
        <p:nvPicPr>
          <p:cNvPr id="110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859317">
            <a:off x="2699792" y="2492896"/>
            <a:ext cx="2411760" cy="3323523"/>
          </a:xfrm>
          <a:prstGeom prst="rect">
            <a:avLst/>
          </a:prstGeom>
          <a:noFill/>
        </p:spPr>
      </p:pic>
      <p:pic>
        <p:nvPicPr>
          <p:cNvPr id="109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124675">
            <a:off x="4399546" y="-404367"/>
            <a:ext cx="1979712" cy="2728140"/>
          </a:xfrm>
          <a:prstGeom prst="rect">
            <a:avLst/>
          </a:prstGeom>
          <a:noFill/>
        </p:spPr>
      </p:pic>
      <p:pic>
        <p:nvPicPr>
          <p:cNvPr id="108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140697">
            <a:off x="365432" y="-28799"/>
            <a:ext cx="1979712" cy="2728140"/>
          </a:xfrm>
          <a:prstGeom prst="rect">
            <a:avLst/>
          </a:prstGeom>
          <a:noFill/>
        </p:spPr>
      </p:pic>
      <p:pic>
        <p:nvPicPr>
          <p:cNvPr id="96" name="Picture 2" descr="http://bibliotim.ru/Detskaya/ekologia/den_podsnegnika.g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-243408"/>
            <a:ext cx="1979712" cy="272814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331640" y="3140968"/>
            <a:ext cx="7272808" cy="79208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31640" y="548680"/>
            <a:ext cx="7272808" cy="7920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настраиваемая 7">
            <a:hlinkClick r:id="" action="ppaction://noaction" highlightClick="1"/>
          </p:cNvPr>
          <p:cNvSpPr/>
          <p:nvPr/>
        </p:nvSpPr>
        <p:spPr>
          <a:xfrm>
            <a:off x="1835696" y="692696"/>
            <a:ext cx="1152128" cy="504056"/>
          </a:xfrm>
          <a:prstGeom prst="actionButtonBlank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31640" y="1412776"/>
            <a:ext cx="7272808" cy="79208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настраиваемая 15">
            <a:hlinkClick r:id="" action="ppaction://noaction" highlightClick="1"/>
          </p:cNvPr>
          <p:cNvSpPr/>
          <p:nvPr/>
        </p:nvSpPr>
        <p:spPr>
          <a:xfrm>
            <a:off x="1835696" y="1556792"/>
            <a:ext cx="1152128" cy="504056"/>
          </a:xfrm>
          <a:prstGeom prst="actionButtonBlank">
            <a:avLst/>
          </a:prstGeom>
          <a:solidFill>
            <a:srgbClr val="EDF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331640" y="2276872"/>
            <a:ext cx="7272808" cy="7920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настраиваемая 22">
            <a:hlinkClick r:id="" action="ppaction://noaction" highlightClick="1"/>
          </p:cNvPr>
          <p:cNvSpPr/>
          <p:nvPr/>
        </p:nvSpPr>
        <p:spPr>
          <a:xfrm>
            <a:off x="1835696" y="2420888"/>
            <a:ext cx="1152128" cy="504056"/>
          </a:xfrm>
          <a:prstGeom prst="actionButtonBlank">
            <a:avLst/>
          </a:prstGeom>
          <a:solidFill>
            <a:srgbClr val="DA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Управляющая кнопка: настраиваемая 29">
            <a:hlinkClick r:id="" action="ppaction://noaction" highlightClick="1"/>
          </p:cNvPr>
          <p:cNvSpPr/>
          <p:nvPr/>
        </p:nvSpPr>
        <p:spPr>
          <a:xfrm>
            <a:off x="1835696" y="3284984"/>
            <a:ext cx="1152128" cy="504056"/>
          </a:xfrm>
          <a:prstGeom prst="actionButtonBlank">
            <a:avLst/>
          </a:prstGeom>
          <a:solidFill>
            <a:srgbClr val="CD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331640" y="4005064"/>
            <a:ext cx="7272808" cy="792088"/>
          </a:xfrm>
          <a:prstGeom prst="rect">
            <a:avLst/>
          </a:prstGeom>
          <a:solidFill>
            <a:srgbClr val="462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настраиваемая 36">
            <a:hlinkClick r:id="" action="ppaction://noaction" highlightClick="1"/>
          </p:cNvPr>
          <p:cNvSpPr/>
          <p:nvPr/>
        </p:nvSpPr>
        <p:spPr>
          <a:xfrm>
            <a:off x="1835696" y="4149080"/>
            <a:ext cx="1152128" cy="504056"/>
          </a:xfrm>
          <a:prstGeom prst="actionButtonBlank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4000" b="1" dirty="0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b="1" dirty="0">
              <a:solidFill>
                <a:srgbClr val="462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1331640" y="4869160"/>
            <a:ext cx="7272808" cy="79208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Управляющая кнопка: настраиваемая 43">
            <a:hlinkClick r:id="" action="ppaction://noaction" highlightClick="1"/>
          </p:cNvPr>
          <p:cNvSpPr/>
          <p:nvPr/>
        </p:nvSpPr>
        <p:spPr>
          <a:xfrm>
            <a:off x="1835696" y="5013176"/>
            <a:ext cx="1152128" cy="504056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331640" y="5733256"/>
            <a:ext cx="7272808" cy="7920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Управляющая кнопка: настраиваемая 50">
            <a:hlinkClick r:id="" action="ppaction://noaction" highlightClick="1"/>
          </p:cNvPr>
          <p:cNvSpPr/>
          <p:nvPr/>
        </p:nvSpPr>
        <p:spPr>
          <a:xfrm>
            <a:off x="1835696" y="5877272"/>
            <a:ext cx="1152128" cy="504056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Управляющая кнопка: настраиваемая 57">
            <a:hlinkClick r:id="rId6" action="ppaction://hlinksldjump" highlightClick="1"/>
          </p:cNvPr>
          <p:cNvSpPr/>
          <p:nvPr/>
        </p:nvSpPr>
        <p:spPr>
          <a:xfrm>
            <a:off x="3563888" y="692696"/>
            <a:ext cx="720080" cy="504056"/>
          </a:xfrm>
          <a:prstGeom prst="actionButtonBlank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Управляющая кнопка: настраиваемая 59">
            <a:hlinkClick r:id="rId7" action="ppaction://hlinksldjump" highlightClick="1"/>
          </p:cNvPr>
          <p:cNvSpPr/>
          <p:nvPr/>
        </p:nvSpPr>
        <p:spPr>
          <a:xfrm>
            <a:off x="4499992" y="692696"/>
            <a:ext cx="720080" cy="504056"/>
          </a:xfrm>
          <a:prstGeom prst="actionButtonBlank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Управляющая кнопка: настраиваемая 61">
            <a:hlinkClick r:id="rId8" action="ppaction://hlinksldjump" highlightClick="1"/>
          </p:cNvPr>
          <p:cNvSpPr/>
          <p:nvPr/>
        </p:nvSpPr>
        <p:spPr>
          <a:xfrm>
            <a:off x="5436096" y="692696"/>
            <a:ext cx="720080" cy="504056"/>
          </a:xfrm>
          <a:prstGeom prst="actionButtonBlank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Управляющая кнопка: настраиваемая 62">
            <a:hlinkClick r:id="rId9" action="ppaction://hlinksldjump" highlightClick="1"/>
          </p:cNvPr>
          <p:cNvSpPr/>
          <p:nvPr/>
        </p:nvSpPr>
        <p:spPr>
          <a:xfrm>
            <a:off x="6372200" y="692696"/>
            <a:ext cx="720080" cy="504056"/>
          </a:xfrm>
          <a:prstGeom prst="actionButtonBlank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Управляющая кнопка: настраиваемая 63">
            <a:hlinkClick r:id="rId10" action="ppaction://hlinksldjump" highlightClick="1"/>
          </p:cNvPr>
          <p:cNvSpPr/>
          <p:nvPr/>
        </p:nvSpPr>
        <p:spPr>
          <a:xfrm>
            <a:off x="7308304" y="692696"/>
            <a:ext cx="720080" cy="504056"/>
          </a:xfrm>
          <a:prstGeom prst="actionButtonBlank">
            <a:avLst/>
          </a:prstGeom>
          <a:solidFill>
            <a:srgbClr val="D1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Управляющая кнопка: настраиваемая 64">
            <a:hlinkClick r:id="rId11" action="ppaction://hlinksldjump" highlightClick="1"/>
          </p:cNvPr>
          <p:cNvSpPr/>
          <p:nvPr/>
        </p:nvSpPr>
        <p:spPr>
          <a:xfrm>
            <a:off x="3563888" y="1556792"/>
            <a:ext cx="720080" cy="504056"/>
          </a:xfrm>
          <a:prstGeom prst="actionButtonBlank">
            <a:avLst/>
          </a:prstGeom>
          <a:solidFill>
            <a:srgbClr val="EDF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Управляющая кнопка: настраиваемая 65">
            <a:hlinkClick r:id="rId12" action="ppaction://hlinksldjump" highlightClick="1"/>
          </p:cNvPr>
          <p:cNvSpPr/>
          <p:nvPr/>
        </p:nvSpPr>
        <p:spPr>
          <a:xfrm>
            <a:off x="4499992" y="1556792"/>
            <a:ext cx="720080" cy="504056"/>
          </a:xfrm>
          <a:prstGeom prst="actionButtonBlank">
            <a:avLst/>
          </a:prstGeom>
          <a:solidFill>
            <a:srgbClr val="EDF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Управляющая кнопка: настраиваемая 66">
            <a:hlinkClick r:id="rId13" action="ppaction://hlinksldjump" highlightClick="1"/>
          </p:cNvPr>
          <p:cNvSpPr/>
          <p:nvPr/>
        </p:nvSpPr>
        <p:spPr>
          <a:xfrm>
            <a:off x="5436096" y="1556792"/>
            <a:ext cx="720080" cy="504056"/>
          </a:xfrm>
          <a:prstGeom prst="actionButtonBlank">
            <a:avLst/>
          </a:prstGeom>
          <a:solidFill>
            <a:srgbClr val="EDF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Управляющая кнопка: настраиваемая 67">
            <a:hlinkClick r:id="rId14" action="ppaction://hlinksldjump" highlightClick="1"/>
          </p:cNvPr>
          <p:cNvSpPr/>
          <p:nvPr/>
        </p:nvSpPr>
        <p:spPr>
          <a:xfrm>
            <a:off x="6372200" y="1556792"/>
            <a:ext cx="720080" cy="504056"/>
          </a:xfrm>
          <a:prstGeom prst="actionButtonBlank">
            <a:avLst/>
          </a:prstGeom>
          <a:solidFill>
            <a:srgbClr val="EDF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Управляющая кнопка: настраиваемая 68">
            <a:hlinkClick r:id="rId15" action="ppaction://hlinksldjump" highlightClick="1"/>
          </p:cNvPr>
          <p:cNvSpPr/>
          <p:nvPr/>
        </p:nvSpPr>
        <p:spPr>
          <a:xfrm>
            <a:off x="7308304" y="1556792"/>
            <a:ext cx="720080" cy="504056"/>
          </a:xfrm>
          <a:prstGeom prst="actionButtonBlank">
            <a:avLst/>
          </a:prstGeom>
          <a:solidFill>
            <a:srgbClr val="EDF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Управляющая кнопка: настраиваемая 69">
            <a:hlinkClick r:id="rId16" action="ppaction://hlinksldjump" highlightClick="1"/>
          </p:cNvPr>
          <p:cNvSpPr/>
          <p:nvPr/>
        </p:nvSpPr>
        <p:spPr>
          <a:xfrm>
            <a:off x="3563888" y="2420888"/>
            <a:ext cx="720080" cy="504056"/>
          </a:xfrm>
          <a:prstGeom prst="actionButtonBlank">
            <a:avLst/>
          </a:prstGeom>
          <a:solidFill>
            <a:srgbClr val="DA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Управляющая кнопка: настраиваемая 70">
            <a:hlinkClick r:id="rId17" action="ppaction://hlinksldjump" highlightClick="1"/>
          </p:cNvPr>
          <p:cNvSpPr/>
          <p:nvPr/>
        </p:nvSpPr>
        <p:spPr>
          <a:xfrm>
            <a:off x="4499992" y="2420888"/>
            <a:ext cx="720080" cy="504056"/>
          </a:xfrm>
          <a:prstGeom prst="actionButtonBlank">
            <a:avLst/>
          </a:prstGeom>
          <a:solidFill>
            <a:srgbClr val="DA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Управляющая кнопка: настраиваемая 71">
            <a:hlinkClick r:id="rId18" action="ppaction://hlinksldjump" highlightClick="1"/>
          </p:cNvPr>
          <p:cNvSpPr/>
          <p:nvPr/>
        </p:nvSpPr>
        <p:spPr>
          <a:xfrm>
            <a:off x="5436096" y="2420888"/>
            <a:ext cx="720080" cy="504056"/>
          </a:xfrm>
          <a:prstGeom prst="actionButtonBlank">
            <a:avLst/>
          </a:prstGeom>
          <a:solidFill>
            <a:srgbClr val="DA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Управляющая кнопка: настраиваемая 72">
            <a:hlinkClick r:id="rId19" action="ppaction://hlinksldjump" highlightClick="1"/>
          </p:cNvPr>
          <p:cNvSpPr/>
          <p:nvPr/>
        </p:nvSpPr>
        <p:spPr>
          <a:xfrm>
            <a:off x="6372200" y="2420888"/>
            <a:ext cx="720080" cy="504056"/>
          </a:xfrm>
          <a:prstGeom prst="actionButtonBlank">
            <a:avLst/>
          </a:prstGeom>
          <a:solidFill>
            <a:srgbClr val="DA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Управляющая кнопка: настраиваемая 73">
            <a:hlinkClick r:id="rId20" action="ppaction://hlinksldjump" highlightClick="1"/>
          </p:cNvPr>
          <p:cNvSpPr/>
          <p:nvPr/>
        </p:nvSpPr>
        <p:spPr>
          <a:xfrm>
            <a:off x="7308304" y="2420888"/>
            <a:ext cx="720080" cy="504056"/>
          </a:xfrm>
          <a:prstGeom prst="actionButtonBlank">
            <a:avLst/>
          </a:prstGeom>
          <a:solidFill>
            <a:srgbClr val="DAD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Управляющая кнопка: настраиваемая 74">
            <a:hlinkClick r:id="rId21" action="ppaction://hlinksldjump" highlightClick="1"/>
          </p:cNvPr>
          <p:cNvSpPr/>
          <p:nvPr/>
        </p:nvSpPr>
        <p:spPr>
          <a:xfrm>
            <a:off x="3563888" y="3284984"/>
            <a:ext cx="720080" cy="504056"/>
          </a:xfrm>
          <a:prstGeom prst="actionButtonBlank">
            <a:avLst/>
          </a:prstGeom>
          <a:solidFill>
            <a:srgbClr val="CD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Управляющая кнопка: настраиваемая 75">
            <a:hlinkClick r:id="rId22" action="ppaction://hlinksldjump" highlightClick="1"/>
          </p:cNvPr>
          <p:cNvSpPr/>
          <p:nvPr/>
        </p:nvSpPr>
        <p:spPr>
          <a:xfrm>
            <a:off x="4499992" y="3284984"/>
            <a:ext cx="720080" cy="504056"/>
          </a:xfrm>
          <a:prstGeom prst="actionButtonBlank">
            <a:avLst/>
          </a:prstGeom>
          <a:solidFill>
            <a:srgbClr val="CD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Управляющая кнопка: настраиваемая 76">
            <a:hlinkClick r:id="rId23" action="ppaction://hlinksldjump" highlightClick="1"/>
          </p:cNvPr>
          <p:cNvSpPr/>
          <p:nvPr/>
        </p:nvSpPr>
        <p:spPr>
          <a:xfrm>
            <a:off x="5436096" y="3284984"/>
            <a:ext cx="720080" cy="504056"/>
          </a:xfrm>
          <a:prstGeom prst="actionButtonBlank">
            <a:avLst/>
          </a:prstGeom>
          <a:solidFill>
            <a:srgbClr val="CD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Управляющая кнопка: настраиваемая 77">
            <a:hlinkClick r:id="rId24" action="ppaction://hlinksldjump" highlightClick="1"/>
          </p:cNvPr>
          <p:cNvSpPr/>
          <p:nvPr/>
        </p:nvSpPr>
        <p:spPr>
          <a:xfrm>
            <a:off x="6372200" y="3284984"/>
            <a:ext cx="720080" cy="504056"/>
          </a:xfrm>
          <a:prstGeom prst="actionButtonBlank">
            <a:avLst/>
          </a:prstGeom>
          <a:solidFill>
            <a:srgbClr val="CD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Управляющая кнопка: настраиваемая 78">
            <a:hlinkClick r:id="rId25" action="ppaction://hlinksldjump" highlightClick="1"/>
          </p:cNvPr>
          <p:cNvSpPr/>
          <p:nvPr/>
        </p:nvSpPr>
        <p:spPr>
          <a:xfrm>
            <a:off x="7308304" y="3284984"/>
            <a:ext cx="720080" cy="504056"/>
          </a:xfrm>
          <a:prstGeom prst="actionButtonBlank">
            <a:avLst/>
          </a:prstGeom>
          <a:solidFill>
            <a:srgbClr val="CDD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Управляющая кнопка: настраиваемая 79">
            <a:hlinkClick r:id="rId26" action="ppaction://hlinksldjump" highlightClick="1"/>
          </p:cNvPr>
          <p:cNvSpPr/>
          <p:nvPr/>
        </p:nvSpPr>
        <p:spPr>
          <a:xfrm>
            <a:off x="3563888" y="4149080"/>
            <a:ext cx="720080" cy="504056"/>
          </a:xfrm>
          <a:prstGeom prst="actionButtonBlank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rgbClr val="462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Управляющая кнопка: настраиваемая 80">
            <a:hlinkClick r:id="rId27" action="ppaction://hlinksldjump" highlightClick="1"/>
          </p:cNvPr>
          <p:cNvSpPr/>
          <p:nvPr/>
        </p:nvSpPr>
        <p:spPr>
          <a:xfrm>
            <a:off x="4499992" y="4149080"/>
            <a:ext cx="720080" cy="504056"/>
          </a:xfrm>
          <a:prstGeom prst="actionButtonBlank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rgbClr val="462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Управляющая кнопка: настраиваемая 81">
            <a:hlinkClick r:id="rId28" action="ppaction://hlinksldjump" highlightClick="1"/>
          </p:cNvPr>
          <p:cNvSpPr/>
          <p:nvPr/>
        </p:nvSpPr>
        <p:spPr>
          <a:xfrm>
            <a:off x="5436096" y="4149080"/>
            <a:ext cx="720080" cy="504056"/>
          </a:xfrm>
          <a:prstGeom prst="actionButtonBlank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rgbClr val="462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Управляющая кнопка: настраиваемая 82">
            <a:hlinkClick r:id="rId29" action="ppaction://hlinksldjump" highlightClick="1"/>
          </p:cNvPr>
          <p:cNvSpPr/>
          <p:nvPr/>
        </p:nvSpPr>
        <p:spPr>
          <a:xfrm>
            <a:off x="6372200" y="4149080"/>
            <a:ext cx="720080" cy="504056"/>
          </a:xfrm>
          <a:prstGeom prst="actionButtonBlank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rgbClr val="462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Управляющая кнопка: настраиваемая 83">
            <a:hlinkClick r:id="rId30" action="ppaction://hlinksldjump" highlightClick="1"/>
          </p:cNvPr>
          <p:cNvSpPr/>
          <p:nvPr/>
        </p:nvSpPr>
        <p:spPr>
          <a:xfrm>
            <a:off x="7308304" y="4149080"/>
            <a:ext cx="720080" cy="504056"/>
          </a:xfrm>
          <a:prstGeom prst="actionButtonBlank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462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rgbClr val="462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Управляющая кнопка: настраиваемая 84">
            <a:hlinkClick r:id="rId31" action="ppaction://hlinksldjump" highlightClick="1"/>
          </p:cNvPr>
          <p:cNvSpPr/>
          <p:nvPr/>
        </p:nvSpPr>
        <p:spPr>
          <a:xfrm>
            <a:off x="3563888" y="5013176"/>
            <a:ext cx="720080" cy="504056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Управляющая кнопка: настраиваемая 85">
            <a:hlinkClick r:id="rId32" action="ppaction://hlinksldjump" highlightClick="1"/>
          </p:cNvPr>
          <p:cNvSpPr/>
          <p:nvPr/>
        </p:nvSpPr>
        <p:spPr>
          <a:xfrm>
            <a:off x="4499992" y="5013176"/>
            <a:ext cx="720080" cy="504056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Управляющая кнопка: настраиваемая 86">
            <a:hlinkClick r:id="rId33" action="ppaction://hlinksldjump" highlightClick="1"/>
          </p:cNvPr>
          <p:cNvSpPr/>
          <p:nvPr/>
        </p:nvSpPr>
        <p:spPr>
          <a:xfrm>
            <a:off x="5436096" y="5013176"/>
            <a:ext cx="720080" cy="504056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Управляющая кнопка: настраиваемая 87">
            <a:hlinkClick r:id="rId34" action="ppaction://hlinksldjump" highlightClick="1"/>
          </p:cNvPr>
          <p:cNvSpPr/>
          <p:nvPr/>
        </p:nvSpPr>
        <p:spPr>
          <a:xfrm>
            <a:off x="6372200" y="5013176"/>
            <a:ext cx="720080" cy="504056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Управляющая кнопка: настраиваемая 88">
            <a:hlinkClick r:id="rId35" action="ppaction://hlinksldjump" highlightClick="1"/>
          </p:cNvPr>
          <p:cNvSpPr/>
          <p:nvPr/>
        </p:nvSpPr>
        <p:spPr>
          <a:xfrm>
            <a:off x="7308304" y="5013176"/>
            <a:ext cx="720080" cy="504056"/>
          </a:xfrm>
          <a:prstGeom prst="actionButtonBlank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Управляющая кнопка: настраиваемая 89">
            <a:hlinkClick r:id="rId15" action="ppaction://hlinksldjump" highlightClick="1"/>
          </p:cNvPr>
          <p:cNvSpPr/>
          <p:nvPr/>
        </p:nvSpPr>
        <p:spPr>
          <a:xfrm>
            <a:off x="3563888" y="5877272"/>
            <a:ext cx="720080" cy="504056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Управляющая кнопка: настраиваемая 90">
            <a:hlinkClick r:id="rId36" action="ppaction://hlinksldjump" highlightClick="1"/>
          </p:cNvPr>
          <p:cNvSpPr/>
          <p:nvPr/>
        </p:nvSpPr>
        <p:spPr>
          <a:xfrm>
            <a:off x="4499992" y="5877272"/>
            <a:ext cx="720080" cy="504056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Управляющая кнопка: настраиваемая 91">
            <a:hlinkClick r:id="rId37" action="ppaction://hlinksldjump" highlightClick="1"/>
          </p:cNvPr>
          <p:cNvSpPr/>
          <p:nvPr/>
        </p:nvSpPr>
        <p:spPr>
          <a:xfrm>
            <a:off x="5436096" y="5877272"/>
            <a:ext cx="720080" cy="504056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Управляющая кнопка: настраиваемая 92">
            <a:hlinkClick r:id="rId38" action="ppaction://hlinksldjump" highlightClick="1"/>
          </p:cNvPr>
          <p:cNvSpPr/>
          <p:nvPr/>
        </p:nvSpPr>
        <p:spPr>
          <a:xfrm>
            <a:off x="6372200" y="5877272"/>
            <a:ext cx="720080" cy="504056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Управляющая кнопка: настраиваемая 93">
            <a:hlinkClick r:id="rId39" action="ppaction://hlinksldjump" highlightClick="1"/>
          </p:cNvPr>
          <p:cNvSpPr/>
          <p:nvPr/>
        </p:nvSpPr>
        <p:spPr>
          <a:xfrm>
            <a:off x="7308304" y="5877272"/>
            <a:ext cx="720080" cy="504056"/>
          </a:xfrm>
          <a:prstGeom prst="actionButtonBlank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Управляющая кнопка: в конец 97">
            <a:hlinkClick r:id="rId40" action="ppaction://hlinksldjump" highlightClick="1"/>
          </p:cNvPr>
          <p:cNvSpPr/>
          <p:nvPr/>
        </p:nvSpPr>
        <p:spPr>
          <a:xfrm>
            <a:off x="8172400" y="6309320"/>
            <a:ext cx="826392" cy="432048"/>
          </a:xfrm>
          <a:prstGeom prst="actionButtonEnd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323528" y="404664"/>
            <a:ext cx="697627" cy="6247864"/>
          </a:xfrm>
          <a:prstGeom prst="rect">
            <a:avLst/>
          </a:prstGeom>
          <a:solidFill>
            <a:srgbClr val="EAFFAF">
              <a:alpha val="55686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4000" b="1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000" b="1" cap="none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4000" b="1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4000" b="1" cap="none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ru-RU" sz="4000" b="1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lang="ru-RU" sz="4000" b="1" cap="none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b="1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4000" b="1" cap="none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4000" b="1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cap="none" spc="50" dirty="0" smtClean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en-US" sz="4000" b="1" cap="none" spc="50" dirty="0" smtClean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>
            <a:off x="251520" y="1412776"/>
            <a:ext cx="8812758" cy="5445224"/>
            <a:chOff x="251520" y="1412776"/>
            <a:chExt cx="8812758" cy="5445224"/>
          </a:xfrm>
        </p:grpSpPr>
        <p:pic>
          <p:nvPicPr>
            <p:cNvPr id="37892" name="Picture 4" descr="https://www.iconspng.com/images/back-to-school-fixed-no-text/back-to-school-fixed-no-text.jp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899592" y="1412776"/>
              <a:ext cx="8164686" cy="5184576"/>
            </a:xfrm>
            <a:prstGeom prst="rect">
              <a:avLst/>
            </a:prstGeom>
            <a:noFill/>
          </p:spPr>
        </p:pic>
        <p:pic>
          <p:nvPicPr>
            <p:cNvPr id="6" name="Picture 4" descr="http://allday1.com/uploads/posts/2015-02/1423812099_teachers-09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51520" y="3501008"/>
              <a:ext cx="3074168" cy="3356992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115616" y="1556792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Управляющая кнопка: назад 36">
            <a:hlinkClick r:id="rId3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Управляющая кнопка: далее 42">
            <a:hlinkClick r:id="" action="ppaction://hlinkshowjump?jump=nextslide" highlightClick="1"/>
          </p:cNvPr>
          <p:cNvSpPr/>
          <p:nvPr/>
        </p:nvSpPr>
        <p:spPr>
          <a:xfrm>
            <a:off x="5724128" y="6453336"/>
            <a:ext cx="792088" cy="28803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 descr="http://www.playcast.ru/uploads/2015/01/03/1141135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328" y="80443"/>
            <a:ext cx="1619672" cy="2433661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971600" y="116632"/>
            <a:ext cx="4499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ru-RU" sz="32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Object 21"/>
          <p:cNvGraphicFramePr>
            <a:graphicFrameLocks noChangeAspect="1"/>
          </p:cNvGraphicFramePr>
          <p:nvPr/>
        </p:nvGraphicFramePr>
        <p:xfrm>
          <a:off x="1374775" y="620713"/>
          <a:ext cx="372268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Формула" r:id="rId5" imgW="25298400" imgH="4876800" progId="Equation.3">
                  <p:embed/>
                </p:oleObj>
              </mc:Choice>
              <mc:Fallback>
                <p:oleObj name="Формула" r:id="rId5" imgW="25298400" imgH="4876800" progId="Equation.3">
                  <p:embed/>
                  <p:pic>
                    <p:nvPicPr>
                      <p:cNvPr id="0" name="Изображение 18432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4775" y="620713"/>
                        <a:ext cx="3722688" cy="733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Скругленный прямоугольник 34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12"/>
          <p:cNvGrpSpPr/>
          <p:nvPr/>
        </p:nvGrpSpPr>
        <p:grpSpPr>
          <a:xfrm>
            <a:off x="5868144" y="2708918"/>
            <a:ext cx="2808312" cy="1546538"/>
            <a:chOff x="2555776" y="2348880"/>
            <a:chExt cx="2304256" cy="95738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9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1843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Скругленный прямоугольник 39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2915816" y="2708920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Группа 18"/>
          <p:cNvGrpSpPr/>
          <p:nvPr/>
        </p:nvGrpSpPr>
        <p:grpSpPr>
          <a:xfrm>
            <a:off x="2915816" y="2708918"/>
            <a:ext cx="2808314" cy="1512168"/>
            <a:chOff x="2555775" y="2348880"/>
            <a:chExt cx="2304257" cy="1014113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9" name="Object 1"/>
            <p:cNvGraphicFramePr>
              <a:graphicFrameLocks noChangeAspect="1"/>
            </p:cNvGraphicFramePr>
            <p:nvPr/>
          </p:nvGraphicFramePr>
          <p:xfrm>
            <a:off x="2555775" y="2493239"/>
            <a:ext cx="2304255" cy="723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5" name="Формула" r:id="rId9" imgW="27127200" imgH="9448800" progId="Equation.3">
                    <p:embed/>
                  </p:oleObj>
                </mc:Choice>
                <mc:Fallback>
                  <p:oleObj name="Формула" r:id="rId9" imgW="27127200" imgH="9448800" progId="Equation.3">
                    <p:embed/>
                    <p:pic>
                      <p:nvPicPr>
                        <p:cNvPr id="0" name="Изображение 1843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555775" y="2493239"/>
                          <a:ext cx="2304255" cy="72395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0" name="Скругленный прямоугольник 69"/>
          <p:cNvSpPr/>
          <p:nvPr/>
        </p:nvSpPr>
        <p:spPr>
          <a:xfrm>
            <a:off x="2915816" y="2708920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2915816" y="43651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Группа 23"/>
          <p:cNvGrpSpPr/>
          <p:nvPr/>
        </p:nvGrpSpPr>
        <p:grpSpPr>
          <a:xfrm>
            <a:off x="2915816" y="4365104"/>
            <a:ext cx="2808312" cy="1479858"/>
            <a:chOff x="2555776" y="2292543"/>
            <a:chExt cx="2304256" cy="992443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4" name="Object 1"/>
            <p:cNvGraphicFramePr>
              <a:graphicFrameLocks noChangeAspect="1"/>
            </p:cNvGraphicFramePr>
            <p:nvPr/>
          </p:nvGraphicFramePr>
          <p:xfrm>
            <a:off x="3028444" y="2431126"/>
            <a:ext cx="1322612" cy="7848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6" name="Формула" r:id="rId11" imgW="13716000" imgH="9448800" progId="Equation.3">
                    <p:embed/>
                  </p:oleObj>
                </mc:Choice>
                <mc:Fallback>
                  <p:oleObj name="Формула" r:id="rId11" imgW="13716000" imgH="9448800" progId="Equation.3">
                    <p:embed/>
                    <p:pic>
                      <p:nvPicPr>
                        <p:cNvPr id="0" name="Изображение 1843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28444" y="2431126"/>
                          <a:ext cx="1322612" cy="78480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Скругленный прямоугольник 74"/>
          <p:cNvSpPr/>
          <p:nvPr/>
        </p:nvSpPr>
        <p:spPr>
          <a:xfrm>
            <a:off x="5868144" y="43651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Группа 28"/>
          <p:cNvGrpSpPr/>
          <p:nvPr/>
        </p:nvGrpSpPr>
        <p:grpSpPr>
          <a:xfrm>
            <a:off x="5868145" y="4365107"/>
            <a:ext cx="2808312" cy="1480293"/>
            <a:chOff x="2555776" y="2292270"/>
            <a:chExt cx="2304256" cy="992714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8" name="Object 1"/>
            <p:cNvGraphicFramePr>
              <a:graphicFrameLocks noChangeAspect="1"/>
            </p:cNvGraphicFramePr>
            <p:nvPr/>
          </p:nvGraphicFramePr>
          <p:xfrm>
            <a:off x="2851193" y="2417037"/>
            <a:ext cx="1717641" cy="792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7" name="Формула" r:id="rId13" imgW="15849600" imgH="9448800" progId="Equation.3">
                    <p:embed/>
                  </p:oleObj>
                </mc:Choice>
                <mc:Fallback>
                  <p:oleObj name="Формула" r:id="rId13" imgW="15849600" imgH="9448800" progId="Equation.3">
                    <p:embed/>
                    <p:pic>
                      <p:nvPicPr>
                        <p:cNvPr id="0" name="Изображение 1843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51193" y="2417037"/>
                          <a:ext cx="1717641" cy="7927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9" name="Скругленный прямоугольник 78"/>
          <p:cNvSpPr/>
          <p:nvPr/>
        </p:nvSpPr>
        <p:spPr>
          <a:xfrm>
            <a:off x="2915816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1" grpId="0" animBg="1"/>
      <p:bldP spid="41" grpId="1" animBg="1"/>
      <p:bldP spid="71" grpId="0" animBg="1"/>
      <p:bldP spid="71" grpId="1" animBg="1"/>
      <p:bldP spid="75" grpId="0" animBg="1"/>
      <p:bldP spid="7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251520" y="1412776"/>
            <a:ext cx="8812758" cy="5445224"/>
            <a:chOff x="251520" y="1412776"/>
            <a:chExt cx="8812758" cy="5445224"/>
          </a:xfrm>
        </p:grpSpPr>
        <p:pic>
          <p:nvPicPr>
            <p:cNvPr id="37892" name="Picture 4" descr="https://www.iconspng.com/images/back-to-school-fixed-no-text/back-to-school-fixed-no-text.jp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899592" y="1412776"/>
              <a:ext cx="8164686" cy="5184576"/>
            </a:xfrm>
            <a:prstGeom prst="rect">
              <a:avLst/>
            </a:prstGeom>
            <a:noFill/>
          </p:spPr>
        </p:pic>
        <p:pic>
          <p:nvPicPr>
            <p:cNvPr id="6" name="Picture 4" descr="http://allday1.com/uploads/posts/2015-02/1423812099_teachers-09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251520" y="3501008"/>
              <a:ext cx="3074168" cy="3356992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115616" y="1556792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71600" y="116632"/>
            <a:ext cx="4499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ru-RU" sz="32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Управляющая кнопка: назад 35">
            <a:hlinkClick r:id="rId3" action="ppaction://hlinksldjump" highlightClick="1"/>
          </p:cNvPr>
          <p:cNvSpPr/>
          <p:nvPr/>
        </p:nvSpPr>
        <p:spPr>
          <a:xfrm>
            <a:off x="4139952" y="6453336"/>
            <a:ext cx="792088" cy="288032"/>
          </a:xfrm>
          <a:prstGeom prst="actionButtonBackPreviou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далее 36">
            <a:hlinkClick r:id="" action="ppaction://hlinkshowjump?jump=nextslide" highlightClick="1"/>
          </p:cNvPr>
          <p:cNvSpPr/>
          <p:nvPr/>
        </p:nvSpPr>
        <p:spPr>
          <a:xfrm>
            <a:off x="6156176" y="6453336"/>
            <a:ext cx="792088" cy="288032"/>
          </a:xfrm>
          <a:prstGeom prst="actionButtonForwardNex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Управляющая кнопка: сведения 30">
            <a:hlinkClick r:id="" action="ppaction://noaction" highlightClick="1"/>
          </p:cNvPr>
          <p:cNvSpPr/>
          <p:nvPr/>
        </p:nvSpPr>
        <p:spPr>
          <a:xfrm>
            <a:off x="5148064" y="6453336"/>
            <a:ext cx="792088" cy="288032"/>
          </a:xfrm>
          <a:prstGeom prst="actionButtonInformati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6" descr="http://www.playcast.ru/uploads/2015/01/03/11411359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524328" y="80443"/>
            <a:ext cx="1619672" cy="2433661"/>
          </a:xfrm>
          <a:prstGeom prst="rect">
            <a:avLst/>
          </a:prstGeom>
          <a:noFill/>
        </p:spPr>
      </p:pic>
      <p:sp>
        <p:nvSpPr>
          <p:cNvPr id="33" name="Скругленный прямоугольник 32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12"/>
          <p:cNvGrpSpPr/>
          <p:nvPr/>
        </p:nvGrpSpPr>
        <p:grpSpPr>
          <a:xfrm>
            <a:off x="5868144" y="2708918"/>
            <a:ext cx="2808312" cy="1546538"/>
            <a:chOff x="2555776" y="2348880"/>
            <a:chExt cx="2304256" cy="95738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0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7" name="Формула" r:id="rId5" imgW="14935200" imgH="10363200" progId="Equation.3">
                    <p:embed/>
                  </p:oleObj>
                </mc:Choice>
                <mc:Fallback>
                  <p:oleObj name="Формула" r:id="rId5" imgW="14935200" imgH="10363200" progId="Equation.3">
                    <p:embed/>
                    <p:pic>
                      <p:nvPicPr>
                        <p:cNvPr id="0" name="Изображение 1945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Скругленный прямоугольник 40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Группа 18"/>
          <p:cNvGrpSpPr/>
          <p:nvPr/>
        </p:nvGrpSpPr>
        <p:grpSpPr>
          <a:xfrm>
            <a:off x="5868145" y="4365102"/>
            <a:ext cx="2808313" cy="1512168"/>
            <a:chOff x="2555776" y="2348880"/>
            <a:chExt cx="2304256" cy="1014113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5" name="Object 1"/>
            <p:cNvGraphicFramePr>
              <a:graphicFrameLocks noChangeAspect="1"/>
            </p:cNvGraphicFramePr>
            <p:nvPr/>
          </p:nvGraphicFramePr>
          <p:xfrm>
            <a:off x="2673941" y="2387778"/>
            <a:ext cx="2127006" cy="9348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8" name="Формула" r:id="rId7" imgW="21031200" imgH="12192000" progId="Equation.3">
                    <p:embed/>
                  </p:oleObj>
                </mc:Choice>
                <mc:Fallback>
                  <p:oleObj name="Формула" r:id="rId7" imgW="21031200" imgH="12192000" progId="Equation.3">
                    <p:embed/>
                    <p:pic>
                      <p:nvPicPr>
                        <p:cNvPr id="0" name="Изображение 1945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673941" y="2387778"/>
                          <a:ext cx="2127006" cy="93489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Скругленный прямоугольник 65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915816" y="43651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Группа 23"/>
          <p:cNvGrpSpPr/>
          <p:nvPr/>
        </p:nvGrpSpPr>
        <p:grpSpPr>
          <a:xfrm>
            <a:off x="2915816" y="4365104"/>
            <a:ext cx="2808312" cy="1541592"/>
            <a:chOff x="2555776" y="2292543"/>
            <a:chExt cx="2304256" cy="1033844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0" name="Object 1"/>
            <p:cNvGraphicFramePr>
              <a:graphicFrameLocks noChangeAspect="1"/>
            </p:cNvGraphicFramePr>
            <p:nvPr/>
          </p:nvGraphicFramePr>
          <p:xfrm>
            <a:off x="2792110" y="2340834"/>
            <a:ext cx="1831587" cy="9855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59" name="Формула" r:id="rId9" imgW="19507200" imgH="12192000" progId="Equation.3">
                    <p:embed/>
                  </p:oleObj>
                </mc:Choice>
                <mc:Fallback>
                  <p:oleObj name="Формула" r:id="rId9" imgW="19507200" imgH="12192000" progId="Equation.3">
                    <p:embed/>
                    <p:pic>
                      <p:nvPicPr>
                        <p:cNvPr id="0" name="Изображение 1945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92110" y="2340834"/>
                          <a:ext cx="1831587" cy="98555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" name="Скругленный прямоугольник 70"/>
          <p:cNvSpPr/>
          <p:nvPr/>
        </p:nvSpPr>
        <p:spPr>
          <a:xfrm>
            <a:off x="2915816" y="2708919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Группа 28"/>
          <p:cNvGrpSpPr/>
          <p:nvPr/>
        </p:nvGrpSpPr>
        <p:grpSpPr>
          <a:xfrm>
            <a:off x="2915817" y="2708923"/>
            <a:ext cx="2808312" cy="1486675"/>
            <a:chOff x="2555776" y="2292270"/>
            <a:chExt cx="2304256" cy="996994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4" name="Object 1"/>
            <p:cNvGraphicFramePr>
              <a:graphicFrameLocks noChangeAspect="1"/>
            </p:cNvGraphicFramePr>
            <p:nvPr/>
          </p:nvGraphicFramePr>
          <p:xfrm>
            <a:off x="2614859" y="2335903"/>
            <a:ext cx="2186089" cy="953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" name="Формула" r:id="rId11" imgW="21640800" imgH="12192000" progId="Equation.3">
                    <p:embed/>
                  </p:oleObj>
                </mc:Choice>
                <mc:Fallback>
                  <p:oleObj name="Формула" r:id="rId11" imgW="21640800" imgH="12192000" progId="Equation.3">
                    <p:embed/>
                    <p:pic>
                      <p:nvPicPr>
                        <p:cNvPr id="0" name="Изображение 1945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614859" y="2335903"/>
                          <a:ext cx="2186089" cy="95336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Скругленный прямоугольник 74"/>
          <p:cNvSpPr/>
          <p:nvPr/>
        </p:nvSpPr>
        <p:spPr>
          <a:xfrm>
            <a:off x="2915816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915816" y="2708920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909" name="Object 21"/>
          <p:cNvGraphicFramePr>
            <a:graphicFrameLocks noChangeAspect="1"/>
          </p:cNvGraphicFramePr>
          <p:nvPr/>
        </p:nvGraphicFramePr>
        <p:xfrm>
          <a:off x="1530350" y="620713"/>
          <a:ext cx="3408363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Формула" r:id="rId13" imgW="23164800" imgH="4876800" progId="Equation.3">
                  <p:embed/>
                </p:oleObj>
              </mc:Choice>
              <mc:Fallback>
                <p:oleObj name="Формула" r:id="rId13" imgW="23164800" imgH="4876800" progId="Equation.3">
                  <p:embed/>
                  <p:pic>
                    <p:nvPicPr>
                      <p:cNvPr id="0" name="Изображение 19460"/>
                      <p:cNvPicPr>
                        <a:picLocks noChangeAspect="1"/>
                      </p:cNvPicPr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30350" y="620713"/>
                        <a:ext cx="3408363" cy="733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2" grpId="0" animBg="1"/>
      <p:bldP spid="62" grpId="1" animBg="1"/>
      <p:bldP spid="67" grpId="0" animBg="1"/>
      <p:bldP spid="67" grpId="1" animBg="1"/>
      <p:bldP spid="71" grpId="0" animBg="1"/>
      <p:bldP spid="7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6" descr="http://moziru.com/images/frozen-clipart-glitter-snowflake-3.jpg"/>
          <p:cNvPicPr>
            <a:picLocks noChangeAspect="1" noChangeArrowheads="1"/>
          </p:cNvPicPr>
          <p:nvPr/>
        </p:nvPicPr>
        <p:blipFill>
          <a:blip r:embed="rId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7056830" y="4950342"/>
            <a:ext cx="1799092" cy="2016224"/>
          </a:xfrm>
          <a:prstGeom prst="rect">
            <a:avLst/>
          </a:prstGeom>
          <a:noFill/>
        </p:spPr>
      </p:pic>
      <p:grpSp>
        <p:nvGrpSpPr>
          <p:cNvPr id="2" name="Группа 9"/>
          <p:cNvGrpSpPr/>
          <p:nvPr/>
        </p:nvGrpSpPr>
        <p:grpSpPr>
          <a:xfrm>
            <a:off x="251520" y="1412776"/>
            <a:ext cx="8812758" cy="5445224"/>
            <a:chOff x="251520" y="1412776"/>
            <a:chExt cx="8812758" cy="5445224"/>
          </a:xfrm>
        </p:grpSpPr>
        <p:pic>
          <p:nvPicPr>
            <p:cNvPr id="37892" name="Picture 4" descr="https://www.iconspng.com/images/back-to-school-fixed-no-text/back-to-school-fixed-no-text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899592" y="1412776"/>
              <a:ext cx="8164686" cy="5184576"/>
            </a:xfrm>
            <a:prstGeom prst="rect">
              <a:avLst/>
            </a:prstGeom>
            <a:noFill/>
          </p:spPr>
        </p:pic>
        <p:pic>
          <p:nvPicPr>
            <p:cNvPr id="6" name="Picture 4" descr="http://allday1.com/uploads/posts/2015-02/1423812099_teachers-09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51520" y="3501008"/>
              <a:ext cx="3074168" cy="3356992"/>
            </a:xfrm>
            <a:prstGeom prst="rect">
              <a:avLst/>
            </a:prstGeom>
            <a:noFill/>
          </p:spPr>
        </p:pic>
      </p:grpSp>
      <p:sp>
        <p:nvSpPr>
          <p:cNvPr id="9" name="Прямоугольник 8"/>
          <p:cNvSpPr/>
          <p:nvPr/>
        </p:nvSpPr>
        <p:spPr>
          <a:xfrm>
            <a:off x="1115616" y="1556792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№4(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Управляющая кнопка: назад 40">
            <a:hlinkClick r:id="rId4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6" descr="http://www.playcast.ru/uploads/2015/01/03/11411359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524328" y="80443"/>
            <a:ext cx="1619672" cy="2433661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971600" y="116632"/>
            <a:ext cx="449999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/>
            <a:r>
              <a:rPr lang="ru-RU" sz="32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21"/>
          <p:cNvGraphicFramePr>
            <a:graphicFrameLocks noChangeAspect="1"/>
          </p:cNvGraphicFramePr>
          <p:nvPr/>
        </p:nvGraphicFramePr>
        <p:xfrm>
          <a:off x="1374775" y="620713"/>
          <a:ext cx="3722688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Формула" r:id="rId6" imgW="25298400" imgH="4876800" progId="Equation.3">
                  <p:embed/>
                </p:oleObj>
              </mc:Choice>
              <mc:Fallback>
                <p:oleObj name="Формула" r:id="rId6" imgW="25298400" imgH="4876800" progId="Equation.3">
                  <p:embed/>
                  <p:pic>
                    <p:nvPicPr>
                      <p:cNvPr id="0" name="Изображение 20480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74775" y="620713"/>
                        <a:ext cx="3722688" cy="7334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Скругленный прямоугольник 35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Группа 12"/>
          <p:cNvGrpSpPr/>
          <p:nvPr/>
        </p:nvGrpSpPr>
        <p:grpSpPr>
          <a:xfrm>
            <a:off x="5868144" y="2708920"/>
            <a:ext cx="2808312" cy="1546538"/>
            <a:chOff x="2555776" y="2348880"/>
            <a:chExt cx="2304256" cy="957380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9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2" name="Формула" r:id="rId8" imgW="14935200" imgH="10363200" progId="Equation.3">
                    <p:embed/>
                  </p:oleObj>
                </mc:Choice>
                <mc:Fallback>
                  <p:oleObj name="Формула" r:id="rId8" imgW="14935200" imgH="10363200" progId="Equation.3">
                    <p:embed/>
                    <p:pic>
                      <p:nvPicPr>
                        <p:cNvPr id="0" name="Изображение 2048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Скругленный прямоугольник 39"/>
          <p:cNvSpPr/>
          <p:nvPr/>
        </p:nvSpPr>
        <p:spPr>
          <a:xfrm>
            <a:off x="5868144" y="2708920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Группа 18"/>
          <p:cNvGrpSpPr/>
          <p:nvPr/>
        </p:nvGrpSpPr>
        <p:grpSpPr>
          <a:xfrm>
            <a:off x="5868144" y="4365104"/>
            <a:ext cx="2808313" cy="1512168"/>
            <a:chOff x="2555776" y="2348880"/>
            <a:chExt cx="2304256" cy="1014113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7" name="Object 1"/>
            <p:cNvGraphicFramePr>
              <a:graphicFrameLocks noChangeAspect="1"/>
            </p:cNvGraphicFramePr>
            <p:nvPr/>
          </p:nvGraphicFramePr>
          <p:xfrm>
            <a:off x="3087528" y="2374342"/>
            <a:ext cx="1219587" cy="901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3" name="Формула" r:id="rId10" imgW="11277600" imgH="10972800" progId="Equation.3">
                    <p:embed/>
                  </p:oleObj>
                </mc:Choice>
                <mc:Fallback>
                  <p:oleObj name="Формула" r:id="rId10" imgW="11277600" imgH="10972800" progId="Equation.3">
                    <p:embed/>
                    <p:pic>
                      <p:nvPicPr>
                        <p:cNvPr id="0" name="Изображение 2048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87528" y="2374342"/>
                          <a:ext cx="1219587" cy="9011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Скругленный прямоугольник 47"/>
          <p:cNvSpPr/>
          <p:nvPr/>
        </p:nvSpPr>
        <p:spPr>
          <a:xfrm>
            <a:off x="5868144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915816" y="43651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Группа 23"/>
          <p:cNvGrpSpPr/>
          <p:nvPr/>
        </p:nvGrpSpPr>
        <p:grpSpPr>
          <a:xfrm>
            <a:off x="2915816" y="4365104"/>
            <a:ext cx="2808312" cy="1479858"/>
            <a:chOff x="2555776" y="2292543"/>
            <a:chExt cx="2304256" cy="992443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2" name="Object 1"/>
            <p:cNvGraphicFramePr>
              <a:graphicFrameLocks noChangeAspect="1"/>
            </p:cNvGraphicFramePr>
            <p:nvPr/>
          </p:nvGraphicFramePr>
          <p:xfrm>
            <a:off x="3191774" y="2389774"/>
            <a:ext cx="1030328" cy="886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4" name="Формула" r:id="rId12" imgW="10972800" imgH="10972800" progId="Equation.3">
                    <p:embed/>
                  </p:oleObj>
                </mc:Choice>
                <mc:Fallback>
                  <p:oleObj name="Формула" r:id="rId12" imgW="10972800" imgH="10972800" progId="Equation.3">
                    <p:embed/>
                    <p:pic>
                      <p:nvPicPr>
                        <p:cNvPr id="0" name="Изображение 2048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191774" y="2389774"/>
                          <a:ext cx="1030328" cy="88683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" name="Скругленный прямоугольник 52"/>
          <p:cNvSpPr/>
          <p:nvPr/>
        </p:nvSpPr>
        <p:spPr>
          <a:xfrm>
            <a:off x="2915816" y="2708919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Группа 28"/>
          <p:cNvGrpSpPr/>
          <p:nvPr/>
        </p:nvGrpSpPr>
        <p:grpSpPr>
          <a:xfrm>
            <a:off x="2915816" y="2708920"/>
            <a:ext cx="2808312" cy="1480293"/>
            <a:chOff x="2555776" y="2292270"/>
            <a:chExt cx="2304256" cy="992714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6" name="Object 1"/>
            <p:cNvGraphicFramePr>
              <a:graphicFrameLocks noChangeAspect="1"/>
            </p:cNvGraphicFramePr>
            <p:nvPr/>
          </p:nvGraphicFramePr>
          <p:xfrm>
            <a:off x="3045886" y="2332239"/>
            <a:ext cx="1400561" cy="909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5" name="Формула" r:id="rId14" imgW="13106400" imgH="10972800" progId="Equation.3">
                    <p:embed/>
                  </p:oleObj>
                </mc:Choice>
                <mc:Fallback>
                  <p:oleObj name="Формула" r:id="rId14" imgW="13106400" imgH="10972800" progId="Equation.3">
                    <p:embed/>
                    <p:pic>
                      <p:nvPicPr>
                        <p:cNvPr id="0" name="Изображение 2048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045886" y="2332239"/>
                          <a:ext cx="1400561" cy="90922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Скругленный прямоугольник 56"/>
          <p:cNvSpPr/>
          <p:nvPr/>
        </p:nvSpPr>
        <p:spPr>
          <a:xfrm>
            <a:off x="2915816" y="43651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915816" y="2708920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2" grpId="0" animBg="1"/>
      <p:bldP spid="42" grpId="1" animBg="1"/>
      <p:bldP spid="49" grpId="0" animBg="1"/>
      <p:bldP spid="49" grpId="1" animBg="1"/>
      <p:bldP spid="53" grpId="0" animBg="1"/>
      <p:bldP spid="5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1340768"/>
            <a:ext cx="9144000" cy="5341194"/>
            <a:chOff x="0" y="1196752"/>
            <a:chExt cx="8892480" cy="5485210"/>
          </a:xfrm>
        </p:grpSpPr>
        <p:pic>
          <p:nvPicPr>
            <p:cNvPr id="35842" name="Picture 2" descr="http://i053.radikal.ru/0806/e4/708fb8d049edt.jpg"/>
            <p:cNvPicPr>
              <a:picLocks noChangeAspect="1" noChangeArrowheads="1"/>
            </p:cNvPicPr>
            <p:nvPr/>
          </p:nvPicPr>
          <p:blipFill>
            <a:blip r:embed="rId1" cstate="email"/>
            <a:srcRect r="-40"/>
            <a:stretch>
              <a:fillRect/>
            </a:stretch>
          </p:blipFill>
          <p:spPr bwMode="auto">
            <a:xfrm>
              <a:off x="1835696" y="1196752"/>
              <a:ext cx="7056784" cy="5358911"/>
            </a:xfrm>
            <a:prstGeom prst="rect">
              <a:avLst/>
            </a:prstGeom>
            <a:noFill/>
          </p:spPr>
        </p:pic>
        <p:pic>
          <p:nvPicPr>
            <p:cNvPr id="35846" name="Picture 6" descr="http://sashiageru.com/upload_img/0429033005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564904"/>
              <a:ext cx="2932377" cy="4117058"/>
            </a:xfrm>
            <a:prstGeom prst="rect">
              <a:avLst/>
            </a:prstGeom>
            <a:noFill/>
          </p:spPr>
        </p:pic>
      </p:grpSp>
      <p:sp>
        <p:nvSpPr>
          <p:cNvPr id="5" name="Прямоугольник 4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88224" y="1700808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(а)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2051720" y="657710"/>
          <a:ext cx="6552728" cy="842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Формула" r:id="rId3" imgW="45415200" imgH="5791200" progId="Equation.3">
                  <p:embed/>
                </p:oleObj>
              </mc:Choice>
              <mc:Fallback>
                <p:oleObj name="Формула" r:id="rId3" imgW="45415200" imgH="5791200" progId="Equation.3">
                  <p:embed/>
                  <p:pic>
                    <p:nvPicPr>
                      <p:cNvPr id="0" name="Изображение 21504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1720" y="657710"/>
                        <a:ext cx="6552728" cy="84224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3059832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-108520" y="0"/>
            <a:ext cx="2123728" cy="3077997"/>
          </a:xfrm>
          <a:prstGeom prst="rect">
            <a:avLst/>
          </a:prstGeom>
          <a:noFill/>
        </p:spPr>
      </p:pic>
      <p:pic>
        <p:nvPicPr>
          <p:cNvPr id="75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6" cstate="email"/>
          <a:srcRect t="-222"/>
          <a:stretch>
            <a:fillRect/>
          </a:stretch>
        </p:blipFill>
        <p:spPr bwMode="auto">
          <a:xfrm>
            <a:off x="7558067" y="5085184"/>
            <a:ext cx="1585933" cy="1772817"/>
          </a:xfrm>
          <a:prstGeom prst="rect">
            <a:avLst/>
          </a:prstGeom>
          <a:noFill/>
        </p:spPr>
      </p:pic>
      <p:sp>
        <p:nvSpPr>
          <p:cNvPr id="76" name="Управляющая кнопка: настраиваемая 75">
            <a:hlinkClick r:id="rId7" action="ppaction://hlinksldjump" highlightClick="1"/>
          </p:cNvPr>
          <p:cNvSpPr/>
          <p:nvPr/>
        </p:nvSpPr>
        <p:spPr>
          <a:xfrm>
            <a:off x="2483768" y="6453336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Управляющая кнопка: назад 76">
            <a:hlinkClick r:id="rId8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rgbClr val="3EC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Управляющая кнопка: далее 77">
            <a:hlinkClick r:id="" action="ppaction://hlinkshowjump?jump=nextslide" highlightClick="1"/>
          </p:cNvPr>
          <p:cNvSpPr/>
          <p:nvPr/>
        </p:nvSpPr>
        <p:spPr>
          <a:xfrm>
            <a:off x="6516216" y="6453336"/>
            <a:ext cx="792088" cy="288032"/>
          </a:xfrm>
          <a:prstGeom prst="actionButtonForwardNext">
            <a:avLst/>
          </a:prstGeom>
          <a:solidFill>
            <a:srgbClr val="30B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Управляющая кнопка: сведения 78">
            <a:hlinkClick r:id="rId9" action="ppaction://hlinksldjump" highlightClick="1"/>
          </p:cNvPr>
          <p:cNvSpPr/>
          <p:nvPr/>
        </p:nvSpPr>
        <p:spPr>
          <a:xfrm>
            <a:off x="5580112" y="6453336"/>
            <a:ext cx="792088" cy="288032"/>
          </a:xfrm>
          <a:prstGeom prst="actionButtonInformation">
            <a:avLst/>
          </a:prstGeom>
          <a:solidFill>
            <a:srgbClr val="44B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12"/>
          <p:cNvGrpSpPr/>
          <p:nvPr/>
        </p:nvGrpSpPr>
        <p:grpSpPr>
          <a:xfrm>
            <a:off x="5796136" y="2564902"/>
            <a:ext cx="2808312" cy="1546538"/>
            <a:chOff x="2555776" y="2348880"/>
            <a:chExt cx="2304256" cy="957380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8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6" name="Формула" r:id="rId10" imgW="14935200" imgH="10363200" progId="Equation.3">
                    <p:embed/>
                  </p:oleObj>
                </mc:Choice>
                <mc:Fallback>
                  <p:oleObj name="Формула" r:id="rId10" imgW="14935200" imgH="10363200" progId="Equation.3">
                    <p:embed/>
                    <p:pic>
                      <p:nvPicPr>
                        <p:cNvPr id="0" name="Изображение 2150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Скругленный прямоугольник 38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18"/>
          <p:cNvGrpSpPr/>
          <p:nvPr/>
        </p:nvGrpSpPr>
        <p:grpSpPr>
          <a:xfrm>
            <a:off x="2843809" y="2564902"/>
            <a:ext cx="2808313" cy="1512168"/>
            <a:chOff x="2555776" y="2348880"/>
            <a:chExt cx="2304256" cy="1014113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3" name="Object 1"/>
            <p:cNvGraphicFramePr>
              <a:graphicFrameLocks noChangeAspect="1"/>
            </p:cNvGraphicFramePr>
            <p:nvPr/>
          </p:nvGraphicFramePr>
          <p:xfrm>
            <a:off x="2619112" y="2492940"/>
            <a:ext cx="2175281" cy="723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7" name="Формула" r:id="rId12" imgW="25603200" imgH="9448800" progId="Equation.3">
                    <p:embed/>
                  </p:oleObj>
                </mc:Choice>
                <mc:Fallback>
                  <p:oleObj name="Формула" r:id="rId12" imgW="25603200" imgH="9448800" progId="Equation.3">
                    <p:embed/>
                    <p:pic>
                      <p:nvPicPr>
                        <p:cNvPr id="0" name="Изображение 2150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619112" y="2492940"/>
                          <a:ext cx="2175281" cy="72395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Скругленный прямоугольник 43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843808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Группа 23"/>
          <p:cNvGrpSpPr/>
          <p:nvPr/>
        </p:nvGrpSpPr>
        <p:grpSpPr>
          <a:xfrm>
            <a:off x="2843809" y="4221088"/>
            <a:ext cx="2869606" cy="1479858"/>
            <a:chOff x="2555776" y="2292543"/>
            <a:chExt cx="2354548" cy="992443"/>
          </a:xfrm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8" name="Object 1"/>
            <p:cNvGraphicFramePr>
              <a:graphicFrameLocks noChangeAspect="1"/>
            </p:cNvGraphicFramePr>
            <p:nvPr/>
          </p:nvGraphicFramePr>
          <p:xfrm>
            <a:off x="2555776" y="2430995"/>
            <a:ext cx="2354548" cy="7568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8" name="Формула" r:id="rId14" imgW="25298400" imgH="9448800" progId="Equation.3">
                    <p:embed/>
                  </p:oleObj>
                </mc:Choice>
                <mc:Fallback>
                  <p:oleObj name="Формула" r:id="rId14" imgW="25298400" imgH="9448800" progId="Equation.3">
                    <p:embed/>
                    <p:pic>
                      <p:nvPicPr>
                        <p:cNvPr id="0" name="Изображение 2150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555776" y="2430995"/>
                          <a:ext cx="2354548" cy="75684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Скругленный прямоугольник 48"/>
          <p:cNvSpPr/>
          <p:nvPr/>
        </p:nvSpPr>
        <p:spPr>
          <a:xfrm>
            <a:off x="5796136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Группа 28"/>
          <p:cNvGrpSpPr/>
          <p:nvPr/>
        </p:nvGrpSpPr>
        <p:grpSpPr>
          <a:xfrm>
            <a:off x="5796137" y="4221091"/>
            <a:ext cx="2808312" cy="1480293"/>
            <a:chOff x="2555776" y="2292270"/>
            <a:chExt cx="2304256" cy="992714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4" name="Object 1"/>
            <p:cNvGraphicFramePr>
              <a:graphicFrameLocks noChangeAspect="1"/>
            </p:cNvGraphicFramePr>
            <p:nvPr/>
          </p:nvGraphicFramePr>
          <p:xfrm>
            <a:off x="2624777" y="2340558"/>
            <a:ext cx="2058005" cy="9180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09" name="Формула" r:id="rId16" imgW="19812000" imgH="10363200" progId="Equation.3">
                    <p:embed/>
                  </p:oleObj>
                </mc:Choice>
                <mc:Fallback>
                  <p:oleObj name="Формула" r:id="rId16" imgW="19812000" imgH="10363200" progId="Equation.3">
                    <p:embed/>
                    <p:pic>
                      <p:nvPicPr>
                        <p:cNvPr id="0" name="Изображение 2150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624777" y="2340558"/>
                          <a:ext cx="2058005" cy="9180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" name="Скругленный прямоугольник 79"/>
          <p:cNvSpPr/>
          <p:nvPr/>
        </p:nvSpPr>
        <p:spPr>
          <a:xfrm>
            <a:off x="2843808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1340768"/>
            <a:ext cx="9144000" cy="5341194"/>
            <a:chOff x="0" y="1196752"/>
            <a:chExt cx="8892480" cy="5485210"/>
          </a:xfrm>
        </p:grpSpPr>
        <p:pic>
          <p:nvPicPr>
            <p:cNvPr id="35842" name="Picture 2" descr="http://i053.radikal.ru/0806/e4/708fb8d049edt.jpg"/>
            <p:cNvPicPr>
              <a:picLocks noChangeAspect="1" noChangeArrowheads="1"/>
            </p:cNvPicPr>
            <p:nvPr/>
          </p:nvPicPr>
          <p:blipFill>
            <a:blip r:embed="rId1" cstate="email"/>
            <a:srcRect r="-40"/>
            <a:stretch>
              <a:fillRect/>
            </a:stretch>
          </p:blipFill>
          <p:spPr bwMode="auto">
            <a:xfrm>
              <a:off x="1835696" y="1196752"/>
              <a:ext cx="7056784" cy="5358911"/>
            </a:xfrm>
            <a:prstGeom prst="rect">
              <a:avLst/>
            </a:prstGeom>
            <a:noFill/>
          </p:spPr>
        </p:pic>
        <p:pic>
          <p:nvPicPr>
            <p:cNvPr id="35846" name="Picture 6" descr="http://sashiageru.com/upload_img/0429033005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564904"/>
              <a:ext cx="2932377" cy="4117058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6588224" y="1700808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(б)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-108520" y="0"/>
            <a:ext cx="2123728" cy="3077997"/>
          </a:xfrm>
          <a:prstGeom prst="rect">
            <a:avLst/>
          </a:prstGeom>
          <a:noFill/>
        </p:spPr>
      </p:pic>
      <p:pic>
        <p:nvPicPr>
          <p:cNvPr id="84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4" cstate="email"/>
          <a:srcRect t="-222"/>
          <a:stretch>
            <a:fillRect/>
          </a:stretch>
        </p:blipFill>
        <p:spPr bwMode="auto">
          <a:xfrm>
            <a:off x="7558067" y="5085184"/>
            <a:ext cx="1585933" cy="1772817"/>
          </a:xfrm>
          <a:prstGeom prst="rect">
            <a:avLst/>
          </a:prstGeom>
          <a:noFill/>
        </p:spPr>
      </p:pic>
      <p:sp>
        <p:nvSpPr>
          <p:cNvPr id="85" name="Управляющая кнопка: настраиваемая 84">
            <a:hlinkClick r:id="rId5" action="ppaction://hlinksldjump" highlightClick="1"/>
          </p:cNvPr>
          <p:cNvSpPr/>
          <p:nvPr/>
        </p:nvSpPr>
        <p:spPr>
          <a:xfrm>
            <a:off x="2483768" y="6453336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12"/>
          <p:cNvGrpSpPr/>
          <p:nvPr/>
        </p:nvGrpSpPr>
        <p:grpSpPr>
          <a:xfrm>
            <a:off x="5796136" y="2564902"/>
            <a:ext cx="2808312" cy="1546538"/>
            <a:chOff x="2555776" y="2348880"/>
            <a:chExt cx="2304256" cy="957380"/>
          </a:xfrm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5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29" name="Формула" r:id="rId6" imgW="14935200" imgH="10363200" progId="Equation.3">
                    <p:embed/>
                  </p:oleObj>
                </mc:Choice>
                <mc:Fallback>
                  <p:oleObj name="Формула" r:id="rId6" imgW="14935200" imgH="10363200" progId="Equation.3">
                    <p:embed/>
                    <p:pic>
                      <p:nvPicPr>
                        <p:cNvPr id="0" name="Изображение 2252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Скругленный прямоугольник 35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18"/>
          <p:cNvGrpSpPr/>
          <p:nvPr/>
        </p:nvGrpSpPr>
        <p:grpSpPr>
          <a:xfrm>
            <a:off x="5796137" y="4221086"/>
            <a:ext cx="2808313" cy="1512168"/>
            <a:chOff x="2555776" y="2348880"/>
            <a:chExt cx="2304256" cy="1014113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1" name="Object 1"/>
            <p:cNvGraphicFramePr>
              <a:graphicFrameLocks noChangeAspect="1"/>
            </p:cNvGraphicFramePr>
            <p:nvPr/>
          </p:nvGraphicFramePr>
          <p:xfrm>
            <a:off x="2851193" y="2434102"/>
            <a:ext cx="1688245" cy="886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0" name="Формула" r:id="rId8" imgW="15849600" imgH="10972800" progId="Equation.3">
                    <p:embed/>
                  </p:oleObj>
                </mc:Choice>
                <mc:Fallback>
                  <p:oleObj name="Формула" r:id="rId8" imgW="15849600" imgH="10972800" progId="Equation.3">
                    <p:embed/>
                    <p:pic>
                      <p:nvPicPr>
                        <p:cNvPr id="0" name="Изображение 2252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51193" y="2434102"/>
                          <a:ext cx="1688245" cy="88665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Скругленный прямоугольник 41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843808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Группа 23"/>
          <p:cNvGrpSpPr/>
          <p:nvPr/>
        </p:nvGrpSpPr>
        <p:grpSpPr>
          <a:xfrm>
            <a:off x="2843808" y="4221088"/>
            <a:ext cx="2808312" cy="1479858"/>
            <a:chOff x="2555776" y="2292543"/>
            <a:chExt cx="2304256" cy="992443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6" name="Object 1"/>
            <p:cNvGraphicFramePr>
              <a:graphicFrameLocks noChangeAspect="1"/>
            </p:cNvGraphicFramePr>
            <p:nvPr/>
          </p:nvGraphicFramePr>
          <p:xfrm>
            <a:off x="2964293" y="2389474"/>
            <a:ext cx="1487528" cy="886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1" name="Формула" r:id="rId10" imgW="15849600" imgH="10972800" progId="Equation.3">
                    <p:embed/>
                  </p:oleObj>
                </mc:Choice>
                <mc:Fallback>
                  <p:oleObj name="Формула" r:id="rId10" imgW="15849600" imgH="10972800" progId="Equation.3">
                    <p:embed/>
                    <p:pic>
                      <p:nvPicPr>
                        <p:cNvPr id="0" name="Изображение 2253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964293" y="2389474"/>
                          <a:ext cx="1487528" cy="88683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" name="Скругленный прямоугольник 46"/>
          <p:cNvSpPr/>
          <p:nvPr/>
        </p:nvSpPr>
        <p:spPr>
          <a:xfrm>
            <a:off x="2843808" y="25649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28"/>
          <p:cNvGrpSpPr/>
          <p:nvPr/>
        </p:nvGrpSpPr>
        <p:grpSpPr>
          <a:xfrm>
            <a:off x="2843809" y="2564907"/>
            <a:ext cx="2808312" cy="1480293"/>
            <a:chOff x="2555776" y="2292270"/>
            <a:chExt cx="2304256" cy="992714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0" name="Object 1"/>
            <p:cNvGraphicFramePr>
              <a:graphicFrameLocks noChangeAspect="1"/>
            </p:cNvGraphicFramePr>
            <p:nvPr/>
          </p:nvGraphicFramePr>
          <p:xfrm>
            <a:off x="2999461" y="2383093"/>
            <a:ext cx="1415888" cy="858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2" name="Формула" r:id="rId12" imgW="14020800" imgH="10972800" progId="Equation.3">
                    <p:embed/>
                  </p:oleObj>
                </mc:Choice>
                <mc:Fallback>
                  <p:oleObj name="Формула" r:id="rId12" imgW="14020800" imgH="10972800" progId="Equation.3">
                    <p:embed/>
                    <p:pic>
                      <p:nvPicPr>
                        <p:cNvPr id="0" name="Изображение 2253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99461" y="2383093"/>
                          <a:ext cx="1415888" cy="8580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Скругленный прямоугольник 50"/>
          <p:cNvSpPr/>
          <p:nvPr/>
        </p:nvSpPr>
        <p:spPr>
          <a:xfrm>
            <a:off x="2843808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4" name="Object 2"/>
          <p:cNvGraphicFramePr>
            <a:graphicFrameLocks noChangeAspect="1"/>
          </p:cNvGraphicFramePr>
          <p:nvPr/>
        </p:nvGraphicFramePr>
        <p:xfrm>
          <a:off x="2915816" y="692696"/>
          <a:ext cx="3913187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Формула" r:id="rId14" imgW="27127200" imgH="5181600" progId="Equation.3">
                  <p:embed/>
                </p:oleObj>
              </mc:Choice>
              <mc:Fallback>
                <p:oleObj name="Формула" r:id="rId14" imgW="27127200" imgH="5181600" progId="Equation.3">
                  <p:embed/>
                  <p:pic>
                    <p:nvPicPr>
                      <p:cNvPr id="0" name="Изображение 22532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15816" y="692696"/>
                        <a:ext cx="3913187" cy="7556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Прямоугольник 54"/>
          <p:cNvSpPr/>
          <p:nvPr/>
        </p:nvSpPr>
        <p:spPr>
          <a:xfrm>
            <a:off x="3059832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Управляющая кнопка: назад 55">
            <a:hlinkClick r:id="rId16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rgbClr val="3EC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Управляющая кнопка: далее 56">
            <a:hlinkClick r:id="" action="ppaction://hlinkshowjump?jump=nextslide" highlightClick="1"/>
          </p:cNvPr>
          <p:cNvSpPr/>
          <p:nvPr/>
        </p:nvSpPr>
        <p:spPr>
          <a:xfrm>
            <a:off x="6516216" y="6453336"/>
            <a:ext cx="792088" cy="288032"/>
          </a:xfrm>
          <a:prstGeom prst="actionButtonForwardNext">
            <a:avLst/>
          </a:prstGeom>
          <a:solidFill>
            <a:srgbClr val="30B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Управляющая кнопка: сведения 57">
            <a:hlinkClick r:id="rId17" action="ppaction://hlinksldjump" highlightClick="1"/>
          </p:cNvPr>
          <p:cNvSpPr/>
          <p:nvPr/>
        </p:nvSpPr>
        <p:spPr>
          <a:xfrm>
            <a:off x="5580112" y="6453336"/>
            <a:ext cx="792088" cy="288032"/>
          </a:xfrm>
          <a:prstGeom prst="actionButtonInformation">
            <a:avLst/>
          </a:prstGeom>
          <a:solidFill>
            <a:srgbClr val="44B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7" grpId="0" animBg="1"/>
      <p:bldP spid="37" grpId="1" animBg="1"/>
      <p:bldP spid="43" grpId="0" animBg="1"/>
      <p:bldP spid="43" grpId="1" animBg="1"/>
      <p:bldP spid="47" grpId="0" animBg="1"/>
      <p:bldP spid="4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1340768"/>
            <a:ext cx="9144000" cy="5341194"/>
            <a:chOff x="0" y="1196752"/>
            <a:chExt cx="8892480" cy="5485210"/>
          </a:xfrm>
        </p:grpSpPr>
        <p:pic>
          <p:nvPicPr>
            <p:cNvPr id="35842" name="Picture 2" descr="http://i053.radikal.ru/0806/e4/708fb8d049edt.jpg"/>
            <p:cNvPicPr>
              <a:picLocks noChangeAspect="1" noChangeArrowheads="1"/>
            </p:cNvPicPr>
            <p:nvPr/>
          </p:nvPicPr>
          <p:blipFill>
            <a:blip r:embed="rId1" cstate="email"/>
            <a:srcRect r="-40"/>
            <a:stretch>
              <a:fillRect/>
            </a:stretch>
          </p:blipFill>
          <p:spPr bwMode="auto">
            <a:xfrm>
              <a:off x="1835696" y="1196752"/>
              <a:ext cx="7056784" cy="5358911"/>
            </a:xfrm>
            <a:prstGeom prst="rect">
              <a:avLst/>
            </a:prstGeom>
            <a:noFill/>
          </p:spPr>
        </p:pic>
        <p:pic>
          <p:nvPicPr>
            <p:cNvPr id="35846" name="Picture 6" descr="http://sashiageru.com/upload_img/0429033005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564904"/>
              <a:ext cx="2932377" cy="4117058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6588224" y="1700808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-108520" y="0"/>
            <a:ext cx="2123728" cy="3077997"/>
          </a:xfrm>
          <a:prstGeom prst="rect">
            <a:avLst/>
          </a:prstGeom>
          <a:noFill/>
        </p:spPr>
      </p:pic>
      <p:pic>
        <p:nvPicPr>
          <p:cNvPr id="17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4" cstate="email"/>
          <a:srcRect t="-222"/>
          <a:stretch>
            <a:fillRect/>
          </a:stretch>
        </p:blipFill>
        <p:spPr bwMode="auto">
          <a:xfrm>
            <a:off x="7558067" y="5085184"/>
            <a:ext cx="1585933" cy="1772817"/>
          </a:xfrm>
          <a:prstGeom prst="rect">
            <a:avLst/>
          </a:prstGeom>
          <a:noFill/>
        </p:spPr>
      </p:pic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2476500" y="647700"/>
          <a:ext cx="4792663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Формула" r:id="rId5" imgW="33223200" imgH="5791200" progId="Equation.3">
                  <p:embed/>
                </p:oleObj>
              </mc:Choice>
              <mc:Fallback>
                <p:oleObj name="Формула" r:id="rId5" imgW="33223200" imgH="5791200" progId="Equation.3">
                  <p:embed/>
                  <p:pic>
                    <p:nvPicPr>
                      <p:cNvPr id="0" name="Изображение 23552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76500" y="647700"/>
                        <a:ext cx="4792663" cy="8445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059832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12"/>
          <p:cNvGrpSpPr/>
          <p:nvPr/>
        </p:nvGrpSpPr>
        <p:grpSpPr>
          <a:xfrm>
            <a:off x="5796136" y="2564902"/>
            <a:ext cx="2808312" cy="1546538"/>
            <a:chOff x="2555776" y="2348880"/>
            <a:chExt cx="2304256" cy="95738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4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2355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Скругленный прямоугольник 23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18"/>
          <p:cNvGrpSpPr/>
          <p:nvPr/>
        </p:nvGrpSpPr>
        <p:grpSpPr>
          <a:xfrm>
            <a:off x="5796137" y="4221086"/>
            <a:ext cx="2808313" cy="1512168"/>
            <a:chOff x="2555776" y="2348880"/>
            <a:chExt cx="2304256" cy="1014113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916443" y="2409615"/>
            <a:ext cx="1557866" cy="935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5" name="Формула" r:id="rId9" imgW="14630400" imgH="11582400" progId="Equation.3">
                    <p:embed/>
                  </p:oleObj>
                </mc:Choice>
                <mc:Fallback>
                  <p:oleObj name="Формула" r:id="rId9" imgW="14630400" imgH="11582400" progId="Equation.3">
                    <p:embed/>
                    <p:pic>
                      <p:nvPicPr>
                        <p:cNvPr id="0" name="Изображение 2355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916443" y="2409615"/>
                          <a:ext cx="1557866" cy="93581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843808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23"/>
          <p:cNvGrpSpPr/>
          <p:nvPr/>
        </p:nvGrpSpPr>
        <p:grpSpPr>
          <a:xfrm>
            <a:off x="2843808" y="4221088"/>
            <a:ext cx="2808312" cy="1503437"/>
            <a:chOff x="2555776" y="2292543"/>
            <a:chExt cx="2304256" cy="1008256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Object 1"/>
            <p:cNvGraphicFramePr>
              <a:graphicFrameLocks noChangeAspect="1"/>
            </p:cNvGraphicFramePr>
            <p:nvPr/>
          </p:nvGraphicFramePr>
          <p:xfrm>
            <a:off x="3121903" y="2364988"/>
            <a:ext cx="1172308" cy="935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6" name="Формула" r:id="rId11" imgW="12496800" imgH="11582400" progId="Equation.3">
                    <p:embed/>
                  </p:oleObj>
                </mc:Choice>
                <mc:Fallback>
                  <p:oleObj name="Формула" r:id="rId11" imgW="12496800" imgH="11582400" progId="Equation.3">
                    <p:embed/>
                    <p:pic>
                      <p:nvPicPr>
                        <p:cNvPr id="0" name="Изображение 2355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21903" y="2364988"/>
                          <a:ext cx="1172308" cy="93581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Скругленный прямоугольник 36"/>
          <p:cNvSpPr/>
          <p:nvPr/>
        </p:nvSpPr>
        <p:spPr>
          <a:xfrm>
            <a:off x="2843808" y="2564903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28"/>
          <p:cNvGrpSpPr/>
          <p:nvPr/>
        </p:nvGrpSpPr>
        <p:grpSpPr>
          <a:xfrm>
            <a:off x="2843809" y="2564907"/>
            <a:ext cx="2808312" cy="1480293"/>
            <a:chOff x="2555776" y="2292270"/>
            <a:chExt cx="2304256" cy="992714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0" name="Object 1"/>
            <p:cNvGraphicFramePr>
              <a:graphicFrameLocks noChangeAspect="1"/>
            </p:cNvGraphicFramePr>
            <p:nvPr/>
          </p:nvGraphicFramePr>
          <p:xfrm>
            <a:off x="3076313" y="2359671"/>
            <a:ext cx="1262184" cy="9049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557" name="Формула" r:id="rId13" imgW="12496800" imgH="11582400" progId="Equation.3">
                    <p:embed/>
                  </p:oleObj>
                </mc:Choice>
                <mc:Fallback>
                  <p:oleObj name="Формула" r:id="rId13" imgW="12496800" imgH="11582400" progId="Equation.3">
                    <p:embed/>
                    <p:pic>
                      <p:nvPicPr>
                        <p:cNvPr id="0" name="Изображение 2355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76313" y="2359671"/>
                          <a:ext cx="1262184" cy="9049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Скругленный прямоугольник 40"/>
          <p:cNvSpPr/>
          <p:nvPr/>
        </p:nvSpPr>
        <p:spPr>
          <a:xfrm>
            <a:off x="2843808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Управляющая кнопка: настраиваемая 44">
            <a:hlinkClick r:id="rId15" action="ppaction://hlinksldjump" highlightClick="1"/>
          </p:cNvPr>
          <p:cNvSpPr/>
          <p:nvPr/>
        </p:nvSpPr>
        <p:spPr>
          <a:xfrm>
            <a:off x="2483768" y="6453336"/>
            <a:ext cx="720080" cy="288032"/>
          </a:xfrm>
          <a:prstGeom prst="actionButtonBlank">
            <a:avLst/>
          </a:prstGeom>
          <a:solidFill>
            <a:srgbClr val="B348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Управляющая кнопка: назад 46">
            <a:hlinkClick r:id="rId16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rgbClr val="3EC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Управляющая кнопка: далее 47">
            <a:hlinkClick r:id="" action="ppaction://hlinkshowjump?jump=nextslide" highlightClick="1"/>
          </p:cNvPr>
          <p:cNvSpPr/>
          <p:nvPr/>
        </p:nvSpPr>
        <p:spPr>
          <a:xfrm>
            <a:off x="6516216" y="6453336"/>
            <a:ext cx="792088" cy="288032"/>
          </a:xfrm>
          <a:prstGeom prst="actionButtonForwardNext">
            <a:avLst/>
          </a:prstGeom>
          <a:solidFill>
            <a:srgbClr val="30B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Управляющая кнопка: сведения 48">
            <a:hlinkClick r:id="rId17" action="ppaction://hlinksldjump" highlightClick="1"/>
          </p:cNvPr>
          <p:cNvSpPr/>
          <p:nvPr/>
        </p:nvSpPr>
        <p:spPr>
          <a:xfrm>
            <a:off x="5580112" y="6453336"/>
            <a:ext cx="792088" cy="288032"/>
          </a:xfrm>
          <a:prstGeom prst="actionButtonInformation">
            <a:avLst/>
          </a:prstGeom>
          <a:solidFill>
            <a:srgbClr val="44B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  <p:bldP spid="25" grpId="1" animBg="1"/>
      <p:bldP spid="33" grpId="0" animBg="1"/>
      <p:bldP spid="33" grpId="1" animBg="1"/>
      <p:bldP spid="37" grpId="0" animBg="1"/>
      <p:bldP spid="3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1340768"/>
            <a:ext cx="9144000" cy="5341194"/>
            <a:chOff x="0" y="1196752"/>
            <a:chExt cx="8892480" cy="5485210"/>
          </a:xfrm>
        </p:grpSpPr>
        <p:pic>
          <p:nvPicPr>
            <p:cNvPr id="35842" name="Picture 2" descr="http://i053.radikal.ru/0806/e4/708fb8d049edt.jpg"/>
            <p:cNvPicPr>
              <a:picLocks noChangeAspect="1" noChangeArrowheads="1"/>
            </p:cNvPicPr>
            <p:nvPr/>
          </p:nvPicPr>
          <p:blipFill>
            <a:blip r:embed="rId1" cstate="email"/>
            <a:srcRect r="-40"/>
            <a:stretch>
              <a:fillRect/>
            </a:stretch>
          </p:blipFill>
          <p:spPr bwMode="auto">
            <a:xfrm>
              <a:off x="1835696" y="1196752"/>
              <a:ext cx="7056784" cy="5358911"/>
            </a:xfrm>
            <a:prstGeom prst="rect">
              <a:avLst/>
            </a:prstGeom>
            <a:noFill/>
          </p:spPr>
        </p:pic>
        <p:pic>
          <p:nvPicPr>
            <p:cNvPr id="35846" name="Picture 6" descr="http://sashiageru.com/upload_img/0429033005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564904"/>
              <a:ext cx="2932377" cy="4117058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6588224" y="1700808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(г)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-108520" y="0"/>
            <a:ext cx="2123728" cy="3077997"/>
          </a:xfrm>
          <a:prstGeom prst="rect">
            <a:avLst/>
          </a:prstGeom>
          <a:noFill/>
        </p:spPr>
      </p:pic>
      <p:pic>
        <p:nvPicPr>
          <p:cNvPr id="42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4" cstate="email"/>
          <a:srcRect t="-222"/>
          <a:stretch>
            <a:fillRect/>
          </a:stretch>
        </p:blipFill>
        <p:spPr bwMode="auto">
          <a:xfrm>
            <a:off x="7558067" y="5085184"/>
            <a:ext cx="1585933" cy="1772817"/>
          </a:xfrm>
          <a:prstGeom prst="rect">
            <a:avLst/>
          </a:prstGeom>
          <a:noFill/>
        </p:spPr>
      </p:pic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403648" y="692150"/>
          <a:ext cx="7581602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7" name="Формула" r:id="rId5" imgW="56997600" imgH="5181600" progId="Equation.3">
                  <p:embed/>
                </p:oleObj>
              </mc:Choice>
              <mc:Fallback>
                <p:oleObj name="Формула" r:id="rId5" imgW="56997600" imgH="5181600" progId="Equation.3">
                  <p:embed/>
                  <p:pic>
                    <p:nvPicPr>
                      <p:cNvPr id="0" name="Изображение 24576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692150"/>
                        <a:ext cx="7581602" cy="7556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059832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Группа 12"/>
          <p:cNvGrpSpPr/>
          <p:nvPr/>
        </p:nvGrpSpPr>
        <p:grpSpPr>
          <a:xfrm>
            <a:off x="5796136" y="2564902"/>
            <a:ext cx="2808312" cy="1546538"/>
            <a:chOff x="2555776" y="2348880"/>
            <a:chExt cx="2304256" cy="957380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3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8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2457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Скругленный прямоугольник 23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18"/>
          <p:cNvGrpSpPr/>
          <p:nvPr/>
        </p:nvGrpSpPr>
        <p:grpSpPr>
          <a:xfrm>
            <a:off x="2843809" y="2564902"/>
            <a:ext cx="2808313" cy="1512168"/>
            <a:chOff x="2555776" y="2348880"/>
            <a:chExt cx="2304256" cy="1014113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733026" y="2492939"/>
            <a:ext cx="1880312" cy="7507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9" name="Формула" r:id="rId9" imgW="21336000" imgH="9448800" progId="Equation.3">
                    <p:embed/>
                  </p:oleObj>
                </mc:Choice>
                <mc:Fallback>
                  <p:oleObj name="Формула" r:id="rId9" imgW="21336000" imgH="9448800" progId="Equation.3">
                    <p:embed/>
                    <p:pic>
                      <p:nvPicPr>
                        <p:cNvPr id="0" name="Изображение 2457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33026" y="2492939"/>
                          <a:ext cx="1880312" cy="75075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43808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23"/>
          <p:cNvGrpSpPr/>
          <p:nvPr/>
        </p:nvGrpSpPr>
        <p:grpSpPr>
          <a:xfrm>
            <a:off x="2843809" y="4221088"/>
            <a:ext cx="2817216" cy="1479858"/>
            <a:chOff x="2555776" y="2292543"/>
            <a:chExt cx="2311561" cy="992443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7" name="Object 1"/>
            <p:cNvGraphicFramePr>
              <a:graphicFrameLocks noChangeAspect="1"/>
            </p:cNvGraphicFramePr>
            <p:nvPr/>
          </p:nvGraphicFramePr>
          <p:xfrm>
            <a:off x="2596969" y="2430995"/>
            <a:ext cx="2270368" cy="7790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0" name="Формула" r:id="rId11" imgW="24384000" imgH="9448800" progId="Equation.3">
                    <p:embed/>
                  </p:oleObj>
                </mc:Choice>
                <mc:Fallback>
                  <p:oleObj name="Формула" r:id="rId11" imgW="24384000" imgH="9448800" progId="Equation.3">
                    <p:embed/>
                    <p:pic>
                      <p:nvPicPr>
                        <p:cNvPr id="0" name="Изображение 2457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596969" y="2430995"/>
                          <a:ext cx="2270368" cy="7790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8" name="Скругленный прямоугольник 37"/>
          <p:cNvSpPr/>
          <p:nvPr/>
        </p:nvSpPr>
        <p:spPr>
          <a:xfrm>
            <a:off x="5796136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28"/>
          <p:cNvGrpSpPr/>
          <p:nvPr/>
        </p:nvGrpSpPr>
        <p:grpSpPr>
          <a:xfrm>
            <a:off x="5796138" y="4221091"/>
            <a:ext cx="2808312" cy="1480293"/>
            <a:chOff x="2555776" y="2292270"/>
            <a:chExt cx="2304256" cy="99271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3" name="Object 1"/>
            <p:cNvGraphicFramePr>
              <a:graphicFrameLocks noChangeAspect="1"/>
            </p:cNvGraphicFramePr>
            <p:nvPr/>
          </p:nvGraphicFramePr>
          <p:xfrm>
            <a:off x="2673942" y="2424778"/>
            <a:ext cx="2127006" cy="793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1" name="Формула" r:id="rId13" imgW="23774400" imgH="9448800" progId="Equation.3">
                    <p:embed/>
                  </p:oleObj>
                </mc:Choice>
                <mc:Fallback>
                  <p:oleObj name="Формула" r:id="rId13" imgW="23774400" imgH="9448800" progId="Equation.3">
                    <p:embed/>
                    <p:pic>
                      <p:nvPicPr>
                        <p:cNvPr id="0" name="Изображение 2458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673942" y="2424778"/>
                          <a:ext cx="2127006" cy="79375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Скругленный прямоугольник 43"/>
          <p:cNvSpPr/>
          <p:nvPr/>
        </p:nvSpPr>
        <p:spPr>
          <a:xfrm>
            <a:off x="2843808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Управляющая кнопка: назад 49">
            <a:hlinkClick r:id="rId15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rgbClr val="3EC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Управляющая кнопка: далее 52">
            <a:hlinkClick r:id="" action="ppaction://hlinkshowjump?jump=nextslide" highlightClick="1"/>
          </p:cNvPr>
          <p:cNvSpPr/>
          <p:nvPr/>
        </p:nvSpPr>
        <p:spPr>
          <a:xfrm>
            <a:off x="6516216" y="6453336"/>
            <a:ext cx="792088" cy="288032"/>
          </a:xfrm>
          <a:prstGeom prst="actionButtonForwardNext">
            <a:avLst/>
          </a:prstGeom>
          <a:solidFill>
            <a:srgbClr val="30B6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Управляющая кнопка: сведения 53">
            <a:hlinkClick r:id="rId16" action="ppaction://hlinksldjump" highlightClick="1"/>
          </p:cNvPr>
          <p:cNvSpPr/>
          <p:nvPr/>
        </p:nvSpPr>
        <p:spPr>
          <a:xfrm>
            <a:off x="5580112" y="6453336"/>
            <a:ext cx="792088" cy="288032"/>
          </a:xfrm>
          <a:prstGeom prst="actionButtonInformation">
            <a:avLst/>
          </a:prstGeom>
          <a:solidFill>
            <a:srgbClr val="44B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  <p:bldP spid="25" grpId="1" animBg="1"/>
      <p:bldP spid="34" grpId="0" animBg="1"/>
      <p:bldP spid="34" grpId="1" animBg="1"/>
      <p:bldP spid="38" grpId="0" animBg="1"/>
      <p:bldP spid="3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0" y="1340768"/>
            <a:ext cx="9144000" cy="5341194"/>
            <a:chOff x="0" y="1196752"/>
            <a:chExt cx="8892480" cy="5485210"/>
          </a:xfrm>
        </p:grpSpPr>
        <p:pic>
          <p:nvPicPr>
            <p:cNvPr id="35842" name="Picture 2" descr="http://i053.radikal.ru/0806/e4/708fb8d049edt.jpg"/>
            <p:cNvPicPr>
              <a:picLocks noChangeAspect="1" noChangeArrowheads="1"/>
            </p:cNvPicPr>
            <p:nvPr/>
          </p:nvPicPr>
          <p:blipFill>
            <a:blip r:embed="rId1" cstate="email"/>
            <a:srcRect r="-40"/>
            <a:stretch>
              <a:fillRect/>
            </a:stretch>
          </p:blipFill>
          <p:spPr bwMode="auto">
            <a:xfrm>
              <a:off x="1835696" y="1196752"/>
              <a:ext cx="7056784" cy="5358911"/>
            </a:xfrm>
            <a:prstGeom prst="rect">
              <a:avLst/>
            </a:prstGeom>
            <a:noFill/>
          </p:spPr>
        </p:pic>
        <p:pic>
          <p:nvPicPr>
            <p:cNvPr id="35846" name="Picture 6" descr="http://sashiageru.com/upload_img/0429033005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564904"/>
              <a:ext cx="2932377" cy="4117058"/>
            </a:xfrm>
            <a:prstGeom prst="rect">
              <a:avLst/>
            </a:prstGeom>
            <a:noFill/>
          </p:spPr>
        </p:pic>
      </p:grpSp>
      <p:sp>
        <p:nvSpPr>
          <p:cNvPr id="6" name="Прямоугольник 5"/>
          <p:cNvSpPr/>
          <p:nvPr/>
        </p:nvSpPr>
        <p:spPr>
          <a:xfrm>
            <a:off x="6588224" y="1700808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5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51520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flipH="1">
            <a:off x="-108520" y="0"/>
            <a:ext cx="2123728" cy="3077997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259632" y="188640"/>
            <a:ext cx="796968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каких значениях </a:t>
            </a:r>
            <a:r>
              <a:rPr lang="ru-RU" sz="32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число      является</a:t>
            </a:r>
            <a:endParaRPr lang="ru-RU" sz="3200" b="1" i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корнем уравнения </a:t>
            </a:r>
            <a:endParaRPr lang="ru-RU" sz="3200" b="1" cap="none" spc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0833" name="Object 1"/>
          <p:cNvGraphicFramePr>
            <a:graphicFrameLocks noChangeAspect="1"/>
          </p:cNvGraphicFramePr>
          <p:nvPr/>
        </p:nvGraphicFramePr>
        <p:xfrm>
          <a:off x="5292080" y="764704"/>
          <a:ext cx="331946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" name="Формула" r:id="rId4" imgW="24993600" imgH="4876800" progId="Equation.3">
                  <p:embed/>
                </p:oleObj>
              </mc:Choice>
              <mc:Fallback>
                <p:oleObj name="Формула" r:id="rId4" imgW="24993600" imgH="4876800" progId="Equation.3">
                  <p:embed/>
                  <p:pic>
                    <p:nvPicPr>
                      <p:cNvPr id="0" name="Изображение 25600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2080" y="764704"/>
                        <a:ext cx="3319462" cy="7112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34" name="Object 2"/>
          <p:cNvGraphicFramePr>
            <a:graphicFrameLocks noChangeAspect="1"/>
          </p:cNvGraphicFramePr>
          <p:nvPr/>
        </p:nvGraphicFramePr>
        <p:xfrm>
          <a:off x="6918802" y="1"/>
          <a:ext cx="317493" cy="980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Формула" r:id="rId6" imgW="3352800" imgH="9448800" progId="Equation.3">
                  <p:embed/>
                </p:oleObj>
              </mc:Choice>
              <mc:Fallback>
                <p:oleObj name="Формула" r:id="rId6" imgW="3352800" imgH="9448800" progId="Equation.3">
                  <p:embed/>
                  <p:pic>
                    <p:nvPicPr>
                      <p:cNvPr id="0" name="Изображение 25601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18802" y="1"/>
                        <a:ext cx="317493" cy="98072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Скругленный прямоугольник 24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12"/>
          <p:cNvGrpSpPr/>
          <p:nvPr/>
        </p:nvGrpSpPr>
        <p:grpSpPr>
          <a:xfrm>
            <a:off x="5796136" y="2564902"/>
            <a:ext cx="2808312" cy="1546538"/>
            <a:chOff x="2555776" y="2348880"/>
            <a:chExt cx="2304256" cy="957380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3" name="Формула" r:id="rId8" imgW="14935200" imgH="10363200" progId="Equation.3">
                    <p:embed/>
                  </p:oleObj>
                </mc:Choice>
                <mc:Fallback>
                  <p:oleObj name="Формула" r:id="rId8" imgW="14935200" imgH="10363200" progId="Equation.3">
                    <p:embed/>
                    <p:pic>
                      <p:nvPicPr>
                        <p:cNvPr id="0" name="Изображение 2560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5796136" y="2564904"/>
            <a:ext cx="2808312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18"/>
          <p:cNvGrpSpPr/>
          <p:nvPr/>
        </p:nvGrpSpPr>
        <p:grpSpPr>
          <a:xfrm>
            <a:off x="2843809" y="2564902"/>
            <a:ext cx="2808313" cy="1512168"/>
            <a:chOff x="2555776" y="2348880"/>
            <a:chExt cx="2304256" cy="1014113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8" name="Object 1"/>
            <p:cNvGraphicFramePr>
              <a:graphicFrameLocks noChangeAspect="1"/>
            </p:cNvGraphicFramePr>
            <p:nvPr/>
          </p:nvGraphicFramePr>
          <p:xfrm>
            <a:off x="2763381" y="2638628"/>
            <a:ext cx="1801232" cy="4536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4" name="Формула" r:id="rId10" imgW="15240000" imgH="4267200" progId="Equation.3">
                    <p:embed/>
                  </p:oleObj>
                </mc:Choice>
                <mc:Fallback>
                  <p:oleObj name="Формула" r:id="rId10" imgW="15240000" imgH="4267200" progId="Equation.3">
                    <p:embed/>
                    <p:pic>
                      <p:nvPicPr>
                        <p:cNvPr id="0" name="Изображение 2560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763381" y="2638628"/>
                          <a:ext cx="1801232" cy="45364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Скругленный прямоугольник 38"/>
          <p:cNvSpPr/>
          <p:nvPr/>
        </p:nvSpPr>
        <p:spPr>
          <a:xfrm>
            <a:off x="2843808" y="2564904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796136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Группа 23"/>
          <p:cNvGrpSpPr/>
          <p:nvPr/>
        </p:nvGrpSpPr>
        <p:grpSpPr>
          <a:xfrm>
            <a:off x="5796137" y="4221088"/>
            <a:ext cx="2808313" cy="1479858"/>
            <a:chOff x="2555776" y="2292543"/>
            <a:chExt cx="2304256" cy="992443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3" name="Object 1"/>
            <p:cNvGraphicFramePr>
              <a:graphicFrameLocks noChangeAspect="1"/>
            </p:cNvGraphicFramePr>
            <p:nvPr/>
          </p:nvGraphicFramePr>
          <p:xfrm>
            <a:off x="2634252" y="2533998"/>
            <a:ext cx="2128861" cy="4623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5" name="Формула" r:id="rId12" imgW="17373600" imgH="4267200" progId="Equation.3">
                    <p:embed/>
                  </p:oleObj>
                </mc:Choice>
                <mc:Fallback>
                  <p:oleObj name="Формула" r:id="rId12" imgW="17373600" imgH="4267200" progId="Equation.3">
                    <p:embed/>
                    <p:pic>
                      <p:nvPicPr>
                        <p:cNvPr id="0" name="Изображение 2560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634252" y="2533998"/>
                          <a:ext cx="2128861" cy="46231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Скругленный прямоугольник 43"/>
          <p:cNvSpPr/>
          <p:nvPr/>
        </p:nvSpPr>
        <p:spPr>
          <a:xfrm>
            <a:off x="2843808" y="4221087"/>
            <a:ext cx="2808312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28"/>
          <p:cNvGrpSpPr/>
          <p:nvPr/>
        </p:nvGrpSpPr>
        <p:grpSpPr>
          <a:xfrm>
            <a:off x="2843810" y="4221091"/>
            <a:ext cx="2808312" cy="1480293"/>
            <a:chOff x="2555776" y="2292270"/>
            <a:chExt cx="2304256" cy="992714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1"/>
            <p:cNvGraphicFramePr>
              <a:graphicFrameLocks noChangeAspect="1"/>
            </p:cNvGraphicFramePr>
            <p:nvPr/>
          </p:nvGraphicFramePr>
          <p:xfrm>
            <a:off x="2733025" y="2533718"/>
            <a:ext cx="1889115" cy="4665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6" name="Формула" r:id="rId14" imgW="15544800" imgH="4267200" progId="Equation.3">
                    <p:embed/>
                  </p:oleObj>
                </mc:Choice>
                <mc:Fallback>
                  <p:oleObj name="Формула" r:id="rId14" imgW="15544800" imgH="4267200" progId="Equation.3">
                    <p:embed/>
                    <p:pic>
                      <p:nvPicPr>
                        <p:cNvPr id="0" name="Изображение 2560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33025" y="2533718"/>
                          <a:ext cx="1889115" cy="46656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Скругленный прямоугольник 54"/>
          <p:cNvSpPr/>
          <p:nvPr/>
        </p:nvSpPr>
        <p:spPr>
          <a:xfrm>
            <a:off x="2843808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4" descr="http://krasivye-zhivotnye.ru/images2/pticy10.png"/>
          <p:cNvPicPr>
            <a:picLocks noChangeAspect="1" noChangeArrowheads="1"/>
          </p:cNvPicPr>
          <p:nvPr/>
        </p:nvPicPr>
        <p:blipFill>
          <a:blip r:embed="rId16" cstate="email"/>
          <a:srcRect t="-222"/>
          <a:stretch>
            <a:fillRect/>
          </a:stretch>
        </p:blipFill>
        <p:spPr bwMode="auto">
          <a:xfrm>
            <a:off x="7558067" y="5085184"/>
            <a:ext cx="1585933" cy="1772817"/>
          </a:xfrm>
          <a:prstGeom prst="rect">
            <a:avLst/>
          </a:prstGeom>
          <a:noFill/>
        </p:spPr>
      </p:pic>
      <p:sp>
        <p:nvSpPr>
          <p:cNvPr id="54" name="Скругленный прямоугольник 53"/>
          <p:cNvSpPr/>
          <p:nvPr/>
        </p:nvSpPr>
        <p:spPr>
          <a:xfrm>
            <a:off x="5796136" y="4221088"/>
            <a:ext cx="2808312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Управляющая кнопка: назад 56">
            <a:hlinkClick r:id="rId17" action="ppaction://hlinksldjump" highlightClick="1"/>
          </p:cNvPr>
          <p:cNvSpPr/>
          <p:nvPr/>
        </p:nvSpPr>
        <p:spPr>
          <a:xfrm>
            <a:off x="4644008" y="6453336"/>
            <a:ext cx="792088" cy="288032"/>
          </a:xfrm>
          <a:prstGeom prst="actionButtonBackPrevious">
            <a:avLst/>
          </a:prstGeom>
          <a:solidFill>
            <a:srgbClr val="3EC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Управляющая кнопка: сведения 58">
            <a:hlinkClick r:id="rId18" action="ppaction://hlinksldjump" highlightClick="1"/>
          </p:cNvPr>
          <p:cNvSpPr/>
          <p:nvPr/>
        </p:nvSpPr>
        <p:spPr>
          <a:xfrm>
            <a:off x="5580112" y="6453336"/>
            <a:ext cx="792088" cy="288032"/>
          </a:xfrm>
          <a:prstGeom prst="actionButtonInformation">
            <a:avLst/>
          </a:prstGeom>
          <a:solidFill>
            <a:srgbClr val="44B2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35" grpId="0" animBg="1"/>
      <p:bldP spid="35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llday1.com/imagedb/e8/f/f0ccd019ced1750d29c07a6eb1acf.jpg"/>
          <p:cNvPicPr>
            <a:picLocks noChangeAspect="1" noChangeArrowheads="1"/>
          </p:cNvPicPr>
          <p:nvPr/>
        </p:nvPicPr>
        <p:blipFill>
          <a:blip r:embed="rId1" cstate="email"/>
          <a:srcRect l="3541" t="3547" r="-88" b="17744"/>
          <a:stretch>
            <a:fillRect/>
          </a:stretch>
        </p:blipFill>
        <p:spPr bwMode="auto">
          <a:xfrm>
            <a:off x="0" y="1457400"/>
            <a:ext cx="8820472" cy="540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09469" y="3284984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№6(</a:t>
            </a:r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63688" y="116632"/>
            <a:ext cx="638046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периметр прямоугольника, 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которого равна 84      , а одна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сторон на 5 </a:t>
            </a:r>
            <a:r>
              <a:rPr lang="ru-RU" sz="2800" b="1" i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меньше другой.</a:t>
            </a:r>
            <a:endParaRPr lang="ru-RU" sz="2800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906" name="Object 10"/>
          <p:cNvGraphicFramePr>
            <a:graphicFrameLocks noChangeAspect="1"/>
          </p:cNvGraphicFramePr>
          <p:nvPr/>
        </p:nvGraphicFramePr>
        <p:xfrm>
          <a:off x="6300192" y="548680"/>
          <a:ext cx="576064" cy="448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5" name="Формула" r:id="rId2" imgW="6400800" imgH="4876800" progId="Equation.3">
                  <p:embed/>
                </p:oleObj>
              </mc:Choice>
              <mc:Fallback>
                <p:oleObj name="Формула" r:id="rId2" imgW="6400800" imgH="4876800" progId="Equation.3">
                  <p:embed/>
                  <p:pic>
                    <p:nvPicPr>
                      <p:cNvPr id="0" name="Изображение 2662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00192" y="548680"/>
                        <a:ext cx="576064" cy="44880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2" descr="http://gifok.net/images/2015/10/27/Birds_1_06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16216" y="1484784"/>
            <a:ext cx="2520280" cy="1737602"/>
          </a:xfrm>
          <a:prstGeom prst="rect">
            <a:avLst/>
          </a:prstGeom>
          <a:noFill/>
        </p:spPr>
      </p:pic>
      <p:sp>
        <p:nvSpPr>
          <p:cNvPr id="46" name="Скругленный прямоугольник 45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Группа 12"/>
          <p:cNvGrpSpPr/>
          <p:nvPr/>
        </p:nvGrpSpPr>
        <p:grpSpPr>
          <a:xfrm>
            <a:off x="3347864" y="1844824"/>
            <a:ext cx="2592288" cy="1216313"/>
            <a:chOff x="2555776" y="2348883"/>
            <a:chExt cx="2304256" cy="936104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2555776" y="2348883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1"/>
            <p:cNvGraphicFramePr>
              <a:graphicFrameLocks noChangeAspect="1"/>
            </p:cNvGraphicFramePr>
            <p:nvPr/>
          </p:nvGraphicFramePr>
          <p:xfrm>
            <a:off x="3003826" y="2515140"/>
            <a:ext cx="1583130" cy="609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6" name="Формула" r:id="rId5" imgW="10058400" imgH="4876800" progId="Equation.3">
                    <p:embed/>
                  </p:oleObj>
                </mc:Choice>
                <mc:Fallback>
                  <p:oleObj name="Формула" r:id="rId5" imgW="10058400" imgH="4876800" progId="Equation.3">
                    <p:embed/>
                    <p:pic>
                      <p:nvPicPr>
                        <p:cNvPr id="0" name="Изображение 2662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03826" y="2515140"/>
                          <a:ext cx="1583130" cy="6096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Скругленный прямоугольник 53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18"/>
          <p:cNvGrpSpPr/>
          <p:nvPr/>
        </p:nvGrpSpPr>
        <p:grpSpPr>
          <a:xfrm>
            <a:off x="611561" y="2555758"/>
            <a:ext cx="2592289" cy="1216314"/>
            <a:chOff x="2555776" y="2348880"/>
            <a:chExt cx="2304256" cy="1014113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8" name="Object 1"/>
            <p:cNvGraphicFramePr>
              <a:graphicFrameLocks noChangeAspect="1"/>
            </p:cNvGraphicFramePr>
            <p:nvPr/>
          </p:nvGraphicFramePr>
          <p:xfrm>
            <a:off x="3027785" y="2579991"/>
            <a:ext cx="1512210" cy="6170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7" name="Формула" r:id="rId7" imgW="8839200" imgH="4267200" progId="Equation.3">
                    <p:embed/>
                  </p:oleObj>
                </mc:Choice>
                <mc:Fallback>
                  <p:oleObj name="Формула" r:id="rId7" imgW="8839200" imgH="4267200" progId="Equation.3">
                    <p:embed/>
                    <p:pic>
                      <p:nvPicPr>
                        <p:cNvPr id="0" name="Изображение 2662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27785" y="2579991"/>
                          <a:ext cx="1512210" cy="61703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9" name="Скругленный прямоугольник 58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347864" y="321297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Группа 23"/>
          <p:cNvGrpSpPr/>
          <p:nvPr/>
        </p:nvGrpSpPr>
        <p:grpSpPr>
          <a:xfrm>
            <a:off x="3347864" y="3209646"/>
            <a:ext cx="2592288" cy="1190324"/>
            <a:chOff x="2555776" y="2292543"/>
            <a:chExt cx="2304256" cy="992443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3" name="Object 1"/>
            <p:cNvGraphicFramePr>
              <a:graphicFrameLocks noChangeAspect="1"/>
            </p:cNvGraphicFramePr>
            <p:nvPr/>
          </p:nvGraphicFramePr>
          <p:xfrm>
            <a:off x="3067833" y="2475431"/>
            <a:ext cx="1393837" cy="600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8" name="Формула" r:id="rId9" imgW="8534400" imgH="4267200" progId="Equation.3">
                    <p:embed/>
                  </p:oleObj>
                </mc:Choice>
                <mc:Fallback>
                  <p:oleObj name="Формула" r:id="rId9" imgW="8534400" imgH="4267200" progId="Equation.3">
                    <p:embed/>
                    <p:pic>
                      <p:nvPicPr>
                        <p:cNvPr id="0" name="Изображение 2662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067833" y="2475431"/>
                          <a:ext cx="1393837" cy="60037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4" name="Скругленный прямоугольник 63"/>
          <p:cNvSpPr/>
          <p:nvPr/>
        </p:nvSpPr>
        <p:spPr>
          <a:xfrm>
            <a:off x="611560" y="393305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Группа 28"/>
          <p:cNvGrpSpPr/>
          <p:nvPr/>
        </p:nvGrpSpPr>
        <p:grpSpPr>
          <a:xfrm>
            <a:off x="611560" y="3933053"/>
            <a:ext cx="2592288" cy="1190673"/>
            <a:chOff x="2555776" y="2292270"/>
            <a:chExt cx="2304256" cy="992714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7" name="Object 1"/>
            <p:cNvGraphicFramePr>
              <a:graphicFrameLocks noChangeAspect="1"/>
            </p:cNvGraphicFramePr>
            <p:nvPr/>
          </p:nvGraphicFramePr>
          <p:xfrm>
            <a:off x="3003825" y="2472381"/>
            <a:ext cx="1451030" cy="6003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29" name="Формула" r:id="rId11" imgW="8534400" imgH="4267200" progId="Equation.3">
                    <p:embed/>
                  </p:oleObj>
                </mc:Choice>
                <mc:Fallback>
                  <p:oleObj name="Формула" r:id="rId11" imgW="8534400" imgH="4267200" progId="Equation.3">
                    <p:embed/>
                    <p:pic>
                      <p:nvPicPr>
                        <p:cNvPr id="0" name="Изображение 2662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03825" y="2472381"/>
                          <a:ext cx="1451030" cy="60036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Скругленный прямоугольник 67"/>
          <p:cNvSpPr/>
          <p:nvPr/>
        </p:nvSpPr>
        <p:spPr>
          <a:xfrm>
            <a:off x="3347864" y="321297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611560" y="393305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Управляющая кнопка: назад 69">
            <a:hlinkClick r:id="rId13" action="ppaction://hlinksldjump" highlightClick="1"/>
          </p:cNvPr>
          <p:cNvSpPr/>
          <p:nvPr/>
        </p:nvSpPr>
        <p:spPr>
          <a:xfrm>
            <a:off x="2123728" y="6453336"/>
            <a:ext cx="792088" cy="288032"/>
          </a:xfrm>
          <a:prstGeom prst="actionButtonBackPrevious">
            <a:avLst/>
          </a:pr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Управляющая кнопка: далее 70">
            <a:hlinkClick r:id="" action="ppaction://hlinkshowjump?jump=nextslide" highlightClick="1"/>
          </p:cNvPr>
          <p:cNvSpPr/>
          <p:nvPr/>
        </p:nvSpPr>
        <p:spPr>
          <a:xfrm>
            <a:off x="3131840" y="6453336"/>
            <a:ext cx="792088" cy="288032"/>
          </a:xfrm>
          <a:prstGeom prst="actionButtonForwardNext">
            <a:avLst/>
          </a:prstGeom>
          <a:solidFill>
            <a:srgbClr val="ED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107504" y="0"/>
            <a:ext cx="1439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2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5" grpId="0" animBg="1"/>
      <p:bldP spid="55" grpId="1" animBg="1"/>
      <p:bldP spid="60" grpId="0" animBg="1"/>
      <p:bldP spid="60" grpId="1" animBg="1"/>
      <p:bldP spid="64" grpId="0" animBg="1"/>
      <p:bldP spid="6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llday1.com/imagedb/e8/f/f0ccd019ced1750d29c07a6eb1acf.jpg"/>
          <p:cNvPicPr>
            <a:picLocks noChangeAspect="1" noChangeArrowheads="1"/>
          </p:cNvPicPr>
          <p:nvPr/>
        </p:nvPicPr>
        <p:blipFill>
          <a:blip r:embed="rId1" cstate="email"/>
          <a:srcRect l="3541" t="3547" r="-88" b="17744"/>
          <a:stretch>
            <a:fillRect/>
          </a:stretch>
        </p:blipFill>
        <p:spPr bwMode="auto">
          <a:xfrm>
            <a:off x="0" y="1457400"/>
            <a:ext cx="8820472" cy="540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09469" y="3284984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№6(</a:t>
            </a:r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Управляющая кнопка: назад 50">
            <a:hlinkClick r:id="rId2" action="ppaction://hlinksldjump" highlightClick="1"/>
          </p:cNvPr>
          <p:cNvSpPr/>
          <p:nvPr/>
        </p:nvSpPr>
        <p:spPr>
          <a:xfrm>
            <a:off x="2123728" y="6453336"/>
            <a:ext cx="792088" cy="288032"/>
          </a:xfrm>
          <a:prstGeom prst="actionButtonBackPrevious">
            <a:avLst/>
          </a:pr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Управляющая кнопка: далее 51">
            <a:hlinkClick r:id="" action="ppaction://hlinkshowjump?jump=nextslide" highlightClick="1"/>
          </p:cNvPr>
          <p:cNvSpPr/>
          <p:nvPr/>
        </p:nvSpPr>
        <p:spPr>
          <a:xfrm>
            <a:off x="3131840" y="6453336"/>
            <a:ext cx="792088" cy="288032"/>
          </a:xfrm>
          <a:prstGeom prst="actionButtonForwardNext">
            <a:avLst/>
          </a:prstGeom>
          <a:solidFill>
            <a:srgbClr val="ED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07504" y="0"/>
            <a:ext cx="1439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2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63688" y="116632"/>
            <a:ext cx="683129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стороны прямоугольника, если 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их разность равна 23 </a:t>
            </a:r>
            <a:r>
              <a:rPr lang="ru-RU" sz="28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диагональ 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прямоугольника – 37 </a:t>
            </a:r>
            <a:r>
              <a:rPr lang="ru-RU" sz="28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2" descr="http://gifok.net/images/2015/10/27/Birds_1_065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16216" y="1484784"/>
            <a:ext cx="2520280" cy="1737602"/>
          </a:xfrm>
          <a:prstGeom prst="rect">
            <a:avLst/>
          </a:prstGeom>
          <a:noFill/>
        </p:spPr>
      </p:pic>
      <p:sp>
        <p:nvSpPr>
          <p:cNvPr id="41" name="Скругленный прямоугольник 40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Группа 12"/>
          <p:cNvGrpSpPr/>
          <p:nvPr/>
        </p:nvGrpSpPr>
        <p:grpSpPr>
          <a:xfrm>
            <a:off x="3347864" y="1844824"/>
            <a:ext cx="2592288" cy="1216313"/>
            <a:chOff x="2555776" y="2348883"/>
            <a:chExt cx="2304256" cy="936104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2555776" y="2348883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4" name="Object 1"/>
            <p:cNvGraphicFramePr>
              <a:graphicFrameLocks noChangeAspect="1"/>
            </p:cNvGraphicFramePr>
            <p:nvPr/>
          </p:nvGraphicFramePr>
          <p:xfrm>
            <a:off x="2555776" y="2597196"/>
            <a:ext cx="2304256" cy="488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49" name="Формула" r:id="rId4" imgW="17373600" imgH="4267200" progId="Equation.3">
                    <p:embed/>
                  </p:oleObj>
                </mc:Choice>
                <mc:Fallback>
                  <p:oleObj name="Формула" r:id="rId4" imgW="17373600" imgH="4267200" progId="Equation.3">
                    <p:embed/>
                    <p:pic>
                      <p:nvPicPr>
                        <p:cNvPr id="0" name="Изображение 2764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555776" y="2597196"/>
                          <a:ext cx="2304256" cy="48830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Скругленный прямоугольник 54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Группа 18"/>
          <p:cNvGrpSpPr/>
          <p:nvPr/>
        </p:nvGrpSpPr>
        <p:grpSpPr>
          <a:xfrm>
            <a:off x="611559" y="2555758"/>
            <a:ext cx="2592290" cy="1216314"/>
            <a:chOff x="2555775" y="2348880"/>
            <a:chExt cx="2304257" cy="1014113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2" name="Object 1"/>
            <p:cNvGraphicFramePr>
              <a:graphicFrameLocks noChangeAspect="1"/>
            </p:cNvGraphicFramePr>
            <p:nvPr/>
          </p:nvGraphicFramePr>
          <p:xfrm>
            <a:off x="2555775" y="2628715"/>
            <a:ext cx="2304256" cy="534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0" name="Формула" r:id="rId6" imgW="17678400" imgH="4267200" progId="Equation.3">
                    <p:embed/>
                  </p:oleObj>
                </mc:Choice>
                <mc:Fallback>
                  <p:oleObj name="Формула" r:id="rId6" imgW="17678400" imgH="4267200" progId="Equation.3">
                    <p:embed/>
                    <p:pic>
                      <p:nvPicPr>
                        <p:cNvPr id="0" name="Изображение 2764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555775" y="2628715"/>
                          <a:ext cx="2304256" cy="53442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11560" y="393305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Группа 23"/>
          <p:cNvGrpSpPr/>
          <p:nvPr/>
        </p:nvGrpSpPr>
        <p:grpSpPr>
          <a:xfrm>
            <a:off x="611559" y="3929726"/>
            <a:ext cx="2664297" cy="1190324"/>
            <a:chOff x="2555775" y="2292543"/>
            <a:chExt cx="2368264" cy="992443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7" name="Object 1"/>
            <p:cNvGraphicFramePr>
              <a:graphicFrameLocks noChangeAspect="1"/>
            </p:cNvGraphicFramePr>
            <p:nvPr/>
          </p:nvGraphicFramePr>
          <p:xfrm>
            <a:off x="2555775" y="2540515"/>
            <a:ext cx="2368264" cy="5350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1" name="Формула" r:id="rId8" imgW="17678400" imgH="4267200" progId="Equation.3">
                    <p:embed/>
                  </p:oleObj>
                </mc:Choice>
                <mc:Fallback>
                  <p:oleObj name="Формула" r:id="rId8" imgW="17678400" imgH="4267200" progId="Equation.3">
                    <p:embed/>
                    <p:pic>
                      <p:nvPicPr>
                        <p:cNvPr id="0" name="Изображение 2765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555775" y="2540515"/>
                          <a:ext cx="2368264" cy="5350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Скругленный прямоугольник 67"/>
          <p:cNvSpPr/>
          <p:nvPr/>
        </p:nvSpPr>
        <p:spPr>
          <a:xfrm>
            <a:off x="3347864" y="321297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28"/>
          <p:cNvGrpSpPr/>
          <p:nvPr/>
        </p:nvGrpSpPr>
        <p:grpSpPr>
          <a:xfrm>
            <a:off x="3347864" y="3212973"/>
            <a:ext cx="2592288" cy="1190673"/>
            <a:chOff x="2555776" y="2292270"/>
            <a:chExt cx="2304256" cy="992714"/>
          </a:xfrm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1" name="Object 1"/>
            <p:cNvGraphicFramePr>
              <a:graphicFrameLocks noChangeAspect="1"/>
            </p:cNvGraphicFramePr>
            <p:nvPr/>
          </p:nvGraphicFramePr>
          <p:xfrm>
            <a:off x="2555776" y="2532417"/>
            <a:ext cx="2304255" cy="540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2" name="Формула" r:id="rId10" imgW="17373600" imgH="4267200" progId="Equation.3">
                    <p:embed/>
                  </p:oleObj>
                </mc:Choice>
                <mc:Fallback>
                  <p:oleObj name="Формула" r:id="rId10" imgW="17373600" imgH="4267200" progId="Equation.3">
                    <p:embed/>
                    <p:pic>
                      <p:nvPicPr>
                        <p:cNvPr id="0" name="Изображение 2765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555776" y="2532417"/>
                          <a:ext cx="2304255" cy="54086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2" name="Скругленный прямоугольник 71"/>
          <p:cNvSpPr/>
          <p:nvPr/>
        </p:nvSpPr>
        <p:spPr>
          <a:xfrm>
            <a:off x="611560" y="393305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3347864" y="321297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9" grpId="0" animBg="1"/>
      <p:bldP spid="59" grpId="1" animBg="1"/>
      <p:bldP spid="64" grpId="0" animBg="1"/>
      <p:bldP spid="64" grpId="1" animBg="1"/>
      <p:bldP spid="68" grpId="0" animBg="1"/>
      <p:bldP spid="6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.lpmtr.ru/files/0/1/d/01debf62068fe8293a11ef5c84fc50c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233314"/>
            <a:ext cx="9144000" cy="5624686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6228184" y="5013176"/>
            <a:ext cx="1872208" cy="6480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32856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№1(а)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103" name="Object 7"/>
          <p:cNvGraphicFramePr>
            <a:graphicFrameLocks noChangeAspect="1"/>
          </p:cNvGraphicFramePr>
          <p:nvPr/>
        </p:nvGraphicFramePr>
        <p:xfrm>
          <a:off x="4211960" y="620688"/>
          <a:ext cx="3109913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Формула" r:id="rId2" imgW="18592800" imgH="4876800" progId="Equation.3">
                  <p:embed/>
                </p:oleObj>
              </mc:Choice>
              <mc:Fallback>
                <p:oleObj name="Формула" r:id="rId2" imgW="18592800" imgH="4876800" progId="Equation.3">
                  <p:embed/>
                  <p:pic>
                    <p:nvPicPr>
                      <p:cNvPr id="0" name="Изображение 102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1960" y="620688"/>
                        <a:ext cx="3109913" cy="769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Управляющая кнопка: назад 39">
            <a:hlinkClick r:id="rId4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D2A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Управляющая кнопка: далее 40">
            <a:hlinkClick r:id="" action="ppaction://hlinkshowjump?jump=nextslide" highlightClick="1"/>
          </p:cNvPr>
          <p:cNvSpPr/>
          <p:nvPr/>
        </p:nvSpPr>
        <p:spPr>
          <a:xfrm>
            <a:off x="4932040" y="6453336"/>
            <a:ext cx="792088" cy="288032"/>
          </a:xfrm>
          <a:prstGeom prst="actionButtonForwardNext">
            <a:avLst/>
          </a:prstGeom>
          <a:solidFill>
            <a:srgbClr val="D2A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5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Формула" r:id="rId5" imgW="14935200" imgH="10363200" progId="Equation.3">
                    <p:embed/>
                  </p:oleObj>
                </mc:Choice>
                <mc:Fallback>
                  <p:oleObj name="Формула" r:id="rId5" imgW="14935200" imgH="10363200" progId="Equation.3">
                    <p:embed/>
                    <p:pic>
                      <p:nvPicPr>
                        <p:cNvPr id="0" name="Изображение 102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Скругленный прямоугольник 45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18"/>
          <p:cNvGrpSpPr/>
          <p:nvPr/>
        </p:nvGrpSpPr>
        <p:grpSpPr>
          <a:xfrm>
            <a:off x="2699793" y="1844822"/>
            <a:ext cx="2592289" cy="1656185"/>
            <a:chOff x="2555776" y="2300587"/>
            <a:chExt cx="2304256" cy="1110695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0" name="Object 1"/>
            <p:cNvGraphicFramePr>
              <a:graphicFrameLocks noChangeAspect="1"/>
            </p:cNvGraphicFramePr>
            <p:nvPr/>
          </p:nvGraphicFramePr>
          <p:xfrm>
            <a:off x="3037449" y="2300587"/>
            <a:ext cx="1340555" cy="1110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Формула" r:id="rId7" imgW="9753600" imgH="10972800" progId="Equation.3">
                    <p:embed/>
                  </p:oleObj>
                </mc:Choice>
                <mc:Fallback>
                  <p:oleObj name="Формула" r:id="rId7" imgW="9753600" imgH="10972800" progId="Equation.3">
                    <p:embed/>
                    <p:pic>
                      <p:nvPicPr>
                        <p:cNvPr id="0" name="Изображение 102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37449" y="2300587"/>
                          <a:ext cx="1340555" cy="111069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" name="Скругленный прямоугольник 50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Группа 23"/>
          <p:cNvGrpSpPr/>
          <p:nvPr/>
        </p:nvGrpSpPr>
        <p:grpSpPr>
          <a:xfrm>
            <a:off x="2699792" y="3501010"/>
            <a:ext cx="2592288" cy="1656184"/>
            <a:chOff x="2555776" y="2244253"/>
            <a:chExt cx="2304256" cy="1110693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5" name="Object 1"/>
            <p:cNvGraphicFramePr>
              <a:graphicFrameLocks noChangeAspect="1"/>
            </p:cNvGraphicFramePr>
            <p:nvPr/>
          </p:nvGraphicFramePr>
          <p:xfrm>
            <a:off x="3043094" y="2244253"/>
            <a:ext cx="1326444" cy="1110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Формула" r:id="rId9" imgW="11277600" imgH="10972800" progId="Equation.3">
                    <p:embed/>
                  </p:oleObj>
                </mc:Choice>
                <mc:Fallback>
                  <p:oleObj name="Формула" r:id="rId9" imgW="11277600" imgH="10972800" progId="Equation.3">
                    <p:embed/>
                    <p:pic>
                      <p:nvPicPr>
                        <p:cNvPr id="0" name="Изображение 102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043094" y="2244253"/>
                          <a:ext cx="1326444" cy="111069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Скругленный прямоугольник 55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Группа 28"/>
          <p:cNvGrpSpPr/>
          <p:nvPr/>
        </p:nvGrpSpPr>
        <p:grpSpPr>
          <a:xfrm>
            <a:off x="5652120" y="3501008"/>
            <a:ext cx="2592288" cy="1656185"/>
            <a:chOff x="2555776" y="2243979"/>
            <a:chExt cx="2304256" cy="1110671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1"/>
            <p:cNvGraphicFramePr>
              <a:graphicFrameLocks noChangeAspect="1"/>
            </p:cNvGraphicFramePr>
            <p:nvPr/>
          </p:nvGraphicFramePr>
          <p:xfrm>
            <a:off x="2999075" y="2243979"/>
            <a:ext cx="1476915" cy="1110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Формула" r:id="rId11" imgW="11277600" imgH="10972800" progId="Equation.3">
                    <p:embed/>
                  </p:oleObj>
                </mc:Choice>
                <mc:Fallback>
                  <p:oleObj name="Формула" r:id="rId11" imgW="11277600" imgH="10972800" progId="Equation.3">
                    <p:embed/>
                    <p:pic>
                      <p:nvPicPr>
                        <p:cNvPr id="0" name="Изображение 102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2999075" y="2243979"/>
                          <a:ext cx="1476915" cy="111067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0" name="Скругленный прямоугольник 59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https://photosp.ru/images/2018/03/11/0_185430_83eee725_orig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0"/>
            <a:ext cx="3110919" cy="2204864"/>
          </a:xfrm>
          <a:prstGeom prst="rect">
            <a:avLst/>
          </a:prstGeom>
          <a:noFill/>
        </p:spPr>
      </p:pic>
      <p:pic>
        <p:nvPicPr>
          <p:cNvPr id="33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869160"/>
            <a:ext cx="3140273" cy="1988840"/>
          </a:xfrm>
          <a:prstGeom prst="rect">
            <a:avLst/>
          </a:prstGeom>
          <a:noFill/>
        </p:spPr>
      </p:pic>
      <p:sp>
        <p:nvSpPr>
          <p:cNvPr id="31" name="Управляющая кнопка: сведения 30">
            <a:hlinkClick r:id="rId15" action="ppaction://hlinksldjump" highlightClick="1"/>
          </p:cNvPr>
          <p:cNvSpPr/>
          <p:nvPr/>
        </p:nvSpPr>
        <p:spPr>
          <a:xfrm>
            <a:off x="3995936" y="6453336"/>
            <a:ext cx="792088" cy="288032"/>
          </a:xfrm>
          <a:prstGeom prst="actionButtonInformation">
            <a:avLst/>
          </a:prstGeom>
          <a:solidFill>
            <a:srgbClr val="D9B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7" grpId="0" animBg="1"/>
      <p:bldP spid="47" grpId="1" animBg="1"/>
      <p:bldP spid="52" grpId="0" animBg="1"/>
      <p:bldP spid="52" grpId="1" animBg="1"/>
      <p:bldP spid="56" grpId="0" animBg="1"/>
      <p:bldP spid="5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llday1.com/imagedb/e8/f/f0ccd019ced1750d29c07a6eb1acf.jpg"/>
          <p:cNvPicPr>
            <a:picLocks noChangeAspect="1" noChangeArrowheads="1"/>
          </p:cNvPicPr>
          <p:nvPr/>
        </p:nvPicPr>
        <p:blipFill>
          <a:blip r:embed="rId1" cstate="email"/>
          <a:srcRect l="3541" t="3547" r="-88" b="17744"/>
          <a:stretch>
            <a:fillRect/>
          </a:stretch>
        </p:blipFill>
        <p:spPr bwMode="auto">
          <a:xfrm>
            <a:off x="0" y="1457400"/>
            <a:ext cx="8820472" cy="540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09469" y="3284984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№6(</a:t>
            </a:r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Управляющая кнопка: назад 31">
            <a:hlinkClick r:id="rId2" action="ppaction://hlinksldjump" highlightClick="1"/>
          </p:cNvPr>
          <p:cNvSpPr/>
          <p:nvPr/>
        </p:nvSpPr>
        <p:spPr>
          <a:xfrm>
            <a:off x="2123728" y="6453336"/>
            <a:ext cx="792088" cy="288032"/>
          </a:xfrm>
          <a:prstGeom prst="actionButtonBackPrevious">
            <a:avLst/>
          </a:pr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Управляющая кнопка: далее 36">
            <a:hlinkClick r:id="" action="ppaction://hlinkshowjump?jump=nextslide" highlightClick="1"/>
          </p:cNvPr>
          <p:cNvSpPr/>
          <p:nvPr/>
        </p:nvSpPr>
        <p:spPr>
          <a:xfrm>
            <a:off x="3131840" y="6453336"/>
            <a:ext cx="792088" cy="288032"/>
          </a:xfrm>
          <a:prstGeom prst="actionButtonForwardNext">
            <a:avLst/>
          </a:prstGeom>
          <a:solidFill>
            <a:srgbClr val="ED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347864" y="3212976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Группа 12"/>
          <p:cNvGrpSpPr/>
          <p:nvPr/>
        </p:nvGrpSpPr>
        <p:grpSpPr>
          <a:xfrm>
            <a:off x="3347863" y="3212976"/>
            <a:ext cx="2592288" cy="1235892"/>
            <a:chOff x="2555776" y="2348882"/>
            <a:chExt cx="2304256" cy="951172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2555776" y="2348883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0" name="Object 1"/>
            <p:cNvGraphicFramePr>
              <a:graphicFrameLocks noChangeAspect="1"/>
            </p:cNvGraphicFramePr>
            <p:nvPr/>
          </p:nvGraphicFramePr>
          <p:xfrm>
            <a:off x="2747798" y="2348882"/>
            <a:ext cx="1995436" cy="951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3" name="Формула" r:id="rId3" imgW="17678400" imgH="9753600" progId="Equation.3">
                    <p:embed/>
                  </p:oleObj>
                </mc:Choice>
                <mc:Fallback>
                  <p:oleObj name="Формула" r:id="rId3" imgW="17678400" imgH="9753600" progId="Equation.3">
                    <p:embed/>
                    <p:pic>
                      <p:nvPicPr>
                        <p:cNvPr id="0" name="Изображение 2867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47798" y="2348882"/>
                          <a:ext cx="1995436" cy="95117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" name="Скругленный прямоугольник 60"/>
          <p:cNvSpPr/>
          <p:nvPr/>
        </p:nvSpPr>
        <p:spPr>
          <a:xfrm>
            <a:off x="3347864" y="3212976"/>
            <a:ext cx="2592288" cy="1216312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Группа 18"/>
          <p:cNvGrpSpPr/>
          <p:nvPr/>
        </p:nvGrpSpPr>
        <p:grpSpPr>
          <a:xfrm>
            <a:off x="611560" y="2555756"/>
            <a:ext cx="2592289" cy="1245872"/>
            <a:chOff x="2555776" y="2348880"/>
            <a:chExt cx="2304256" cy="1038758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5" name="Object 1"/>
            <p:cNvGraphicFramePr>
              <a:graphicFrameLocks noChangeAspect="1"/>
            </p:cNvGraphicFramePr>
            <p:nvPr/>
          </p:nvGraphicFramePr>
          <p:xfrm>
            <a:off x="2875811" y="2364542"/>
            <a:ext cx="1728191" cy="102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4" name="Формула" r:id="rId5" imgW="15849600" imgH="9753600" progId="Equation.3">
                    <p:embed/>
                  </p:oleObj>
                </mc:Choice>
                <mc:Fallback>
                  <p:oleObj name="Формула" r:id="rId5" imgW="15849600" imgH="9753600" progId="Equation.3">
                    <p:embed/>
                    <p:pic>
                      <p:nvPicPr>
                        <p:cNvPr id="0" name="Изображение 2867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75811" y="2364542"/>
                          <a:ext cx="1728191" cy="102309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Скругленный прямоугольник 65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611560" y="393305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Группа 23"/>
          <p:cNvGrpSpPr/>
          <p:nvPr/>
        </p:nvGrpSpPr>
        <p:grpSpPr>
          <a:xfrm>
            <a:off x="611560" y="3908752"/>
            <a:ext cx="2592288" cy="1236528"/>
            <a:chOff x="2555776" y="2275056"/>
            <a:chExt cx="2304256" cy="1030966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0" name="Object 1"/>
            <p:cNvGraphicFramePr>
              <a:graphicFrameLocks noChangeAspect="1"/>
            </p:cNvGraphicFramePr>
            <p:nvPr/>
          </p:nvGraphicFramePr>
          <p:xfrm>
            <a:off x="2875812" y="2275056"/>
            <a:ext cx="1792199" cy="1030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5" name="Формула" r:id="rId7" imgW="15849600" imgH="9753600" progId="Equation.3">
                    <p:embed/>
                  </p:oleObj>
                </mc:Choice>
                <mc:Fallback>
                  <p:oleObj name="Формула" r:id="rId7" imgW="15849600" imgH="9753600" progId="Equation.3">
                    <p:embed/>
                    <p:pic>
                      <p:nvPicPr>
                        <p:cNvPr id="0" name="Изображение 2867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875812" y="2275056"/>
                          <a:ext cx="1792199" cy="103096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" name="Скругленный прямоугольник 70"/>
          <p:cNvSpPr/>
          <p:nvPr/>
        </p:nvSpPr>
        <p:spPr>
          <a:xfrm>
            <a:off x="3347864" y="1844822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Группа 28"/>
          <p:cNvGrpSpPr/>
          <p:nvPr/>
        </p:nvGrpSpPr>
        <p:grpSpPr>
          <a:xfrm>
            <a:off x="3347864" y="1844822"/>
            <a:ext cx="2592288" cy="1233382"/>
            <a:chOff x="2555776" y="2292270"/>
            <a:chExt cx="2304256" cy="1028322"/>
          </a:xfrm>
        </p:grpSpPr>
        <p:sp>
          <p:nvSpPr>
            <p:cNvPr id="73" name="Скругленный прямоугольник 72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4" name="Object 1"/>
            <p:cNvGraphicFramePr>
              <a:graphicFrameLocks noChangeAspect="1"/>
            </p:cNvGraphicFramePr>
            <p:nvPr/>
          </p:nvGraphicFramePr>
          <p:xfrm>
            <a:off x="2747797" y="2292272"/>
            <a:ext cx="1856206" cy="1028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6" name="Формула" r:id="rId9" imgW="16154400" imgH="9753600" progId="Equation.3">
                    <p:embed/>
                  </p:oleObj>
                </mc:Choice>
                <mc:Fallback>
                  <p:oleObj name="Формула" r:id="rId9" imgW="16154400" imgH="9753600" progId="Equation.3">
                    <p:embed/>
                    <p:pic>
                      <p:nvPicPr>
                        <p:cNvPr id="0" name="Изображение 2867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747797" y="2292272"/>
                          <a:ext cx="1856206" cy="102832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Скругленный прямоугольник 74"/>
          <p:cNvSpPr/>
          <p:nvPr/>
        </p:nvSpPr>
        <p:spPr>
          <a:xfrm>
            <a:off x="611560" y="393305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23528" y="116632"/>
            <a:ext cx="882047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Найдите стороны прямоугольного 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треугольника, если один из его катетов на 14 </a:t>
            </a:r>
            <a:r>
              <a:rPr lang="ru-RU" sz="28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другого катета и на 2 </a:t>
            </a:r>
            <a:r>
              <a:rPr lang="ru-RU" sz="28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меньше гипотенузы.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2" descr="http://gifok.net/images/2015/10/27/Birds_1_065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516216" y="1484784"/>
            <a:ext cx="2520280" cy="1737602"/>
          </a:xfrm>
          <a:prstGeom prst="rect">
            <a:avLst/>
          </a:prstGeom>
          <a:noFill/>
        </p:spPr>
      </p:pic>
      <p:sp>
        <p:nvSpPr>
          <p:cNvPr id="80" name="Прямоугольник 79"/>
          <p:cNvSpPr/>
          <p:nvPr/>
        </p:nvSpPr>
        <p:spPr>
          <a:xfrm>
            <a:off x="107504" y="0"/>
            <a:ext cx="1439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2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62" grpId="0" animBg="1"/>
      <p:bldP spid="62" grpId="1" animBg="1"/>
      <p:bldP spid="67" grpId="0" animBg="1"/>
      <p:bldP spid="67" grpId="1" animBg="1"/>
      <p:bldP spid="71" grpId="0" animBg="1"/>
      <p:bldP spid="7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llday1.com/imagedb/e8/f/f0ccd019ced1750d29c07a6eb1acf.jpg"/>
          <p:cNvPicPr>
            <a:picLocks noChangeAspect="1" noChangeArrowheads="1"/>
          </p:cNvPicPr>
          <p:nvPr/>
        </p:nvPicPr>
        <p:blipFill>
          <a:blip r:embed="rId1" cstate="email"/>
          <a:srcRect l="3541" t="3547" r="-88" b="17744"/>
          <a:stretch>
            <a:fillRect/>
          </a:stretch>
        </p:blipFill>
        <p:spPr bwMode="auto">
          <a:xfrm>
            <a:off x="0" y="1457400"/>
            <a:ext cx="8820472" cy="540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09469" y="3284984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№6(</a:t>
            </a:r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Управляющая кнопка: назад 33">
            <a:hlinkClick r:id="rId2" action="ppaction://hlinksldjump" highlightClick="1"/>
          </p:cNvPr>
          <p:cNvSpPr/>
          <p:nvPr/>
        </p:nvSpPr>
        <p:spPr>
          <a:xfrm>
            <a:off x="2123728" y="6453336"/>
            <a:ext cx="792088" cy="288032"/>
          </a:xfrm>
          <a:prstGeom prst="actionButtonBackPrevious">
            <a:avLst/>
          </a:pr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далее 35">
            <a:hlinkClick r:id="" action="ppaction://hlinkshowjump?jump=nextslide" highlightClick="1"/>
          </p:cNvPr>
          <p:cNvSpPr/>
          <p:nvPr/>
        </p:nvSpPr>
        <p:spPr>
          <a:xfrm>
            <a:off x="3131840" y="6453336"/>
            <a:ext cx="792088" cy="288032"/>
          </a:xfrm>
          <a:prstGeom prst="actionButtonForwardNext">
            <a:avLst/>
          </a:prstGeom>
          <a:solidFill>
            <a:srgbClr val="ED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179511" y="116632"/>
            <a:ext cx="896448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Найдите три последовательных натуральных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числа, если удвоенный квадрат первого из них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на 26 больше произведения второго и третьего чисел.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7504" y="0"/>
            <a:ext cx="1439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2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http://gifok.net/images/2015/10/27/Birds_1_065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16216" y="1484784"/>
            <a:ext cx="2520280" cy="1737602"/>
          </a:xfrm>
          <a:prstGeom prst="rect">
            <a:avLst/>
          </a:prstGeom>
          <a:noFill/>
        </p:spPr>
      </p:pic>
      <p:sp>
        <p:nvSpPr>
          <p:cNvPr id="47" name="Скругленный прямоугольник 46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12"/>
          <p:cNvGrpSpPr/>
          <p:nvPr/>
        </p:nvGrpSpPr>
        <p:grpSpPr>
          <a:xfrm>
            <a:off x="3347864" y="1844824"/>
            <a:ext cx="2592288" cy="1216313"/>
            <a:chOff x="2555776" y="2348883"/>
            <a:chExt cx="2304256" cy="936104"/>
          </a:xfrm>
        </p:grpSpPr>
        <p:sp>
          <p:nvSpPr>
            <p:cNvPr id="49" name="Скругленный прямоугольник 48"/>
            <p:cNvSpPr/>
            <p:nvPr/>
          </p:nvSpPr>
          <p:spPr>
            <a:xfrm>
              <a:off x="2555776" y="2348883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0" name="Object 1"/>
            <p:cNvGraphicFramePr>
              <a:graphicFrameLocks noChangeAspect="1"/>
            </p:cNvGraphicFramePr>
            <p:nvPr/>
          </p:nvGraphicFramePr>
          <p:xfrm>
            <a:off x="2747797" y="2625979"/>
            <a:ext cx="1775178" cy="6096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97" name="Формула" r:id="rId4" imgW="11277600" imgH="4876800" progId="Equation.3">
                    <p:embed/>
                  </p:oleObj>
                </mc:Choice>
                <mc:Fallback>
                  <p:oleObj name="Формула" r:id="rId4" imgW="11277600" imgH="4876800" progId="Equation.3">
                    <p:embed/>
                    <p:pic>
                      <p:nvPicPr>
                        <p:cNvPr id="0" name="Изображение 2969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47797" y="2625979"/>
                          <a:ext cx="1775178" cy="6096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Группа 18"/>
          <p:cNvGrpSpPr/>
          <p:nvPr/>
        </p:nvGrpSpPr>
        <p:grpSpPr>
          <a:xfrm>
            <a:off x="611561" y="2555758"/>
            <a:ext cx="2592289" cy="1216314"/>
            <a:chOff x="2555776" y="2348880"/>
            <a:chExt cx="2304256" cy="1014113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7" name="Object 1"/>
            <p:cNvGraphicFramePr>
              <a:graphicFrameLocks noChangeAspect="1"/>
            </p:cNvGraphicFramePr>
            <p:nvPr/>
          </p:nvGraphicFramePr>
          <p:xfrm>
            <a:off x="2747796" y="2596655"/>
            <a:ext cx="1927577" cy="70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98" name="Формула" r:id="rId6" imgW="11277600" imgH="4876800" progId="Equation.3">
                    <p:embed/>
                  </p:oleObj>
                </mc:Choice>
                <mc:Fallback>
                  <p:oleObj name="Формула" r:id="rId6" imgW="11277600" imgH="4876800" progId="Equation.3">
                    <p:embed/>
                    <p:pic>
                      <p:nvPicPr>
                        <p:cNvPr id="0" name="Изображение 2969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7796" y="2596655"/>
                          <a:ext cx="1927577" cy="705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Скругленный прямоугольник 67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3347864" y="321297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Группа 23"/>
          <p:cNvGrpSpPr/>
          <p:nvPr/>
        </p:nvGrpSpPr>
        <p:grpSpPr>
          <a:xfrm>
            <a:off x="3347864" y="3209646"/>
            <a:ext cx="2592288" cy="1190324"/>
            <a:chOff x="2555776" y="2292543"/>
            <a:chExt cx="2304256" cy="992443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2" name="Object 1"/>
            <p:cNvGraphicFramePr>
              <a:graphicFrameLocks noChangeAspect="1"/>
            </p:cNvGraphicFramePr>
            <p:nvPr/>
          </p:nvGraphicFramePr>
          <p:xfrm>
            <a:off x="2747797" y="2535469"/>
            <a:ext cx="1841500" cy="6856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699" name="Формула" r:id="rId8" imgW="11277600" imgH="4876800" progId="Equation.3">
                    <p:embed/>
                  </p:oleObj>
                </mc:Choice>
                <mc:Fallback>
                  <p:oleObj name="Формула" r:id="rId8" imgW="11277600" imgH="4876800" progId="Equation.3">
                    <p:embed/>
                    <p:pic>
                      <p:nvPicPr>
                        <p:cNvPr id="0" name="Изображение 2969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7797" y="2535469"/>
                          <a:ext cx="1841500" cy="68562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3" name="Скругленный прямоугольник 72"/>
          <p:cNvSpPr/>
          <p:nvPr/>
        </p:nvSpPr>
        <p:spPr>
          <a:xfrm>
            <a:off x="611560" y="393305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4" name="Группа 28"/>
          <p:cNvGrpSpPr/>
          <p:nvPr/>
        </p:nvGrpSpPr>
        <p:grpSpPr>
          <a:xfrm>
            <a:off x="611560" y="3933053"/>
            <a:ext cx="2592288" cy="1190673"/>
            <a:chOff x="2555776" y="2292270"/>
            <a:chExt cx="2304256" cy="992714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6" name="Object 1"/>
            <p:cNvGraphicFramePr>
              <a:graphicFrameLocks noChangeAspect="1"/>
            </p:cNvGraphicFramePr>
            <p:nvPr/>
          </p:nvGraphicFramePr>
          <p:xfrm>
            <a:off x="2747797" y="2532417"/>
            <a:ext cx="1916289" cy="685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00" name="Формула" r:id="rId10" imgW="11277600" imgH="4876800" progId="Equation.3">
                    <p:embed/>
                  </p:oleObj>
                </mc:Choice>
                <mc:Fallback>
                  <p:oleObj name="Формула" r:id="rId10" imgW="11277600" imgH="4876800" progId="Equation.3">
                    <p:embed/>
                    <p:pic>
                      <p:nvPicPr>
                        <p:cNvPr id="0" name="Изображение 2969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747797" y="2532417"/>
                          <a:ext cx="1916289" cy="68560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7" name="Скругленный прямоугольник 76"/>
          <p:cNvSpPr/>
          <p:nvPr/>
        </p:nvSpPr>
        <p:spPr>
          <a:xfrm>
            <a:off x="3347864" y="321297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611560" y="393305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64" grpId="0" animBg="1"/>
      <p:bldP spid="64" grpId="1" animBg="1"/>
      <p:bldP spid="69" grpId="0" animBg="1"/>
      <p:bldP spid="69" grpId="1" animBg="1"/>
      <p:bldP spid="73" grpId="0" animBg="1"/>
      <p:bldP spid="7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llday1.com/imagedb/e8/f/f0ccd019ced1750d29c07a6eb1acf.jpg"/>
          <p:cNvPicPr>
            <a:picLocks noChangeAspect="1" noChangeArrowheads="1"/>
          </p:cNvPicPr>
          <p:nvPr/>
        </p:nvPicPr>
        <p:blipFill>
          <a:blip r:embed="rId1" cstate="email"/>
          <a:srcRect l="3541" t="3547" r="-88" b="17744"/>
          <a:stretch>
            <a:fillRect/>
          </a:stretch>
        </p:blipFill>
        <p:spPr bwMode="auto">
          <a:xfrm>
            <a:off x="0" y="1457400"/>
            <a:ext cx="8820472" cy="5400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09469" y="3284984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№6(</a:t>
            </a:r>
            <a:r>
              <a:rPr lang="ru-RU" sz="5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Управляющая кнопка: назад 27">
            <a:hlinkClick r:id="rId2" action="ppaction://hlinksldjump" highlightClick="1"/>
          </p:cNvPr>
          <p:cNvSpPr/>
          <p:nvPr/>
        </p:nvSpPr>
        <p:spPr>
          <a:xfrm>
            <a:off x="2123728" y="6453336"/>
            <a:ext cx="792088" cy="288032"/>
          </a:xfrm>
          <a:prstGeom prst="actionButtonBackPrevious">
            <a:avLst/>
          </a:prstGeom>
          <a:solidFill>
            <a:srgbClr val="FF4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Группа 12"/>
          <p:cNvGrpSpPr/>
          <p:nvPr/>
        </p:nvGrpSpPr>
        <p:grpSpPr>
          <a:xfrm>
            <a:off x="3347864" y="1844824"/>
            <a:ext cx="2592288" cy="1216313"/>
            <a:chOff x="2555776" y="2348883"/>
            <a:chExt cx="2304256" cy="936104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555776" y="2348883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1" name="Object 1"/>
            <p:cNvGraphicFramePr>
              <a:graphicFrameLocks noChangeAspect="1"/>
            </p:cNvGraphicFramePr>
            <p:nvPr/>
          </p:nvGraphicFramePr>
          <p:xfrm>
            <a:off x="2747797" y="2547508"/>
            <a:ext cx="1847188" cy="665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1" name="Формула" r:id="rId3" imgW="12192000" imgH="4876800" progId="Equation.3">
                    <p:embed/>
                  </p:oleObj>
                </mc:Choice>
                <mc:Fallback>
                  <p:oleObj name="Формула" r:id="rId3" imgW="12192000" imgH="4876800" progId="Equation.3">
                    <p:embed/>
                    <p:pic>
                      <p:nvPicPr>
                        <p:cNvPr id="0" name="Изображение 3072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47797" y="2547508"/>
                          <a:ext cx="1847188" cy="66522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Скругленный прямоугольник 45"/>
          <p:cNvSpPr/>
          <p:nvPr/>
        </p:nvSpPr>
        <p:spPr>
          <a:xfrm>
            <a:off x="3347864" y="1844824"/>
            <a:ext cx="2592288" cy="1216312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11560" y="3933056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Группа 18"/>
          <p:cNvGrpSpPr/>
          <p:nvPr/>
        </p:nvGrpSpPr>
        <p:grpSpPr>
          <a:xfrm>
            <a:off x="611561" y="3923910"/>
            <a:ext cx="2592289" cy="1216314"/>
            <a:chOff x="2555776" y="2348880"/>
            <a:chExt cx="2304256" cy="1014113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7" name="Object 1"/>
            <p:cNvGraphicFramePr>
              <a:graphicFrameLocks noChangeAspect="1"/>
            </p:cNvGraphicFramePr>
            <p:nvPr/>
          </p:nvGraphicFramePr>
          <p:xfrm>
            <a:off x="3007000" y="2596717"/>
            <a:ext cx="1406877" cy="705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2" name="Формула" r:id="rId5" imgW="8229600" imgH="4876800" progId="Equation.3">
                    <p:embed/>
                  </p:oleObj>
                </mc:Choice>
                <mc:Fallback>
                  <p:oleObj name="Формула" r:id="rId5" imgW="8229600" imgH="4876800" progId="Equation.3">
                    <p:embed/>
                    <p:pic>
                      <p:nvPicPr>
                        <p:cNvPr id="0" name="Изображение 3072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007000" y="2596717"/>
                          <a:ext cx="1406877" cy="705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Скругленный прямоугольник 57"/>
          <p:cNvSpPr/>
          <p:nvPr/>
        </p:nvSpPr>
        <p:spPr>
          <a:xfrm>
            <a:off x="611560" y="393305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347864" y="3212974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Группа 23"/>
          <p:cNvGrpSpPr/>
          <p:nvPr/>
        </p:nvGrpSpPr>
        <p:grpSpPr>
          <a:xfrm>
            <a:off x="3347864" y="3209646"/>
            <a:ext cx="2592288" cy="1190324"/>
            <a:chOff x="2555776" y="2292543"/>
            <a:chExt cx="2304256" cy="992443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2" name="Object 1"/>
            <p:cNvGraphicFramePr>
              <a:graphicFrameLocks noChangeAspect="1"/>
            </p:cNvGraphicFramePr>
            <p:nvPr/>
          </p:nvGraphicFramePr>
          <p:xfrm>
            <a:off x="3131839" y="2470783"/>
            <a:ext cx="1216136" cy="728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3" name="Формула" r:id="rId7" imgW="7010400" imgH="4876800" progId="Equation.3">
                    <p:embed/>
                  </p:oleObj>
                </mc:Choice>
                <mc:Fallback>
                  <p:oleObj name="Формула" r:id="rId7" imgW="7010400" imgH="4876800" progId="Equation.3">
                    <p:embed/>
                    <p:pic>
                      <p:nvPicPr>
                        <p:cNvPr id="0" name="Изображение 3072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31839" y="2470783"/>
                          <a:ext cx="1216136" cy="72859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611560" y="2564902"/>
            <a:ext cx="2592288" cy="1216312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Группа 28"/>
          <p:cNvGrpSpPr/>
          <p:nvPr/>
        </p:nvGrpSpPr>
        <p:grpSpPr>
          <a:xfrm>
            <a:off x="611560" y="2564901"/>
            <a:ext cx="2592288" cy="1190673"/>
            <a:chOff x="2555776" y="2292270"/>
            <a:chExt cx="2304256" cy="992714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6" name="Object 1"/>
            <p:cNvGraphicFramePr>
              <a:graphicFrameLocks noChangeAspect="1"/>
            </p:cNvGraphicFramePr>
            <p:nvPr/>
          </p:nvGraphicFramePr>
          <p:xfrm>
            <a:off x="2877179" y="2532252"/>
            <a:ext cx="1656644" cy="685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4" name="Формула" r:id="rId9" imgW="9753600" imgH="4876800" progId="Equation.3">
                    <p:embed/>
                  </p:oleObj>
                </mc:Choice>
                <mc:Fallback>
                  <p:oleObj name="Формула" r:id="rId9" imgW="9753600" imgH="4876800" progId="Equation.3">
                    <p:embed/>
                    <p:pic>
                      <p:nvPicPr>
                        <p:cNvPr id="0" name="Изображение 3072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877179" y="2532252"/>
                          <a:ext cx="1656644" cy="68560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Скругленный прямоугольник 66"/>
          <p:cNvSpPr/>
          <p:nvPr/>
        </p:nvSpPr>
        <p:spPr>
          <a:xfrm>
            <a:off x="3347864" y="3212976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11560" y="2564904"/>
            <a:ext cx="2592288" cy="1216312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07504" y="0"/>
            <a:ext cx="14394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endParaRPr lang="ru-RU" sz="3200" b="1" cap="none" spc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763688" y="116632"/>
            <a:ext cx="7348615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Произведение двух последовательных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натуральных чисел на 89 больше их суммы.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эти числа.</a:t>
            </a:r>
            <a:endParaRPr lang="ru-RU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2" descr="http://gifok.net/images/2015/10/27/Birds_1_065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516216" y="1484784"/>
            <a:ext cx="2520280" cy="173760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52" grpId="0" animBg="1"/>
      <p:bldP spid="52" grpId="1" animBg="1"/>
      <p:bldP spid="59" grpId="0" animBg="1"/>
      <p:bldP spid="59" grpId="1" animBg="1"/>
      <p:bldP spid="63" grpId="0" animBg="1"/>
      <p:bldP spid="6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d1.endata.cx/data/games/49125/29lksehhegd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79712" y="1628800"/>
            <a:ext cx="7164288" cy="4795439"/>
          </a:xfrm>
          <a:prstGeom prst="rect">
            <a:avLst/>
          </a:prstGeom>
          <a:noFill/>
        </p:spPr>
      </p:pic>
      <p:pic>
        <p:nvPicPr>
          <p:cNvPr id="13" name="Picture 2" descr="https://100kursov.com/uploads/2016/11/13/12/40/3bbf377f8f569cb4798449131d9b4705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56"/>
          <a:stretch>
            <a:fillRect/>
          </a:stretch>
        </p:blipFill>
        <p:spPr bwMode="auto">
          <a:xfrm>
            <a:off x="0" y="3501008"/>
            <a:ext cx="3247411" cy="33569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772816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№7(а)</a:t>
            </a:r>
            <a:endParaRPr lang="ru-RU" sz="5400" b="1" i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Управляющая кнопка: назад 14">
            <a:hlinkClick r:id="rId3" action="ppaction://hlinksldjump" highlightClick="1"/>
          </p:cNvPr>
          <p:cNvSpPr/>
          <p:nvPr/>
        </p:nvSpPr>
        <p:spPr>
          <a:xfrm>
            <a:off x="3923928" y="6453336"/>
            <a:ext cx="792088" cy="288032"/>
          </a:xfrm>
          <a:prstGeom prst="actionButtonBackPrevio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03040" y="116632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каком значении </a:t>
            </a:r>
            <a:r>
              <a:rPr lang="en-US" sz="3200" b="1" i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единственный</a:t>
            </a:r>
            <a:endParaRPr lang="ru-RU" sz="3200" b="1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уравнение: </a:t>
            </a:r>
            <a:endParaRPr lang="ru-RU" sz="3200" b="1" cap="none" spc="0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Управляющая кнопка: далее 39">
            <a:hlinkClick r:id="" action="ppaction://hlinkshowjump?jump=nextslide" highlightClick="1"/>
          </p:cNvPr>
          <p:cNvSpPr/>
          <p:nvPr/>
        </p:nvSpPr>
        <p:spPr>
          <a:xfrm>
            <a:off x="5652120" y="6453336"/>
            <a:ext cx="792088" cy="288032"/>
          </a:xfrm>
          <a:prstGeom prst="actionButtonForwardNex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2414" name="Object 14"/>
          <p:cNvGraphicFramePr>
            <a:graphicFrameLocks noChangeAspect="1"/>
          </p:cNvGraphicFramePr>
          <p:nvPr/>
        </p:nvGraphicFramePr>
        <p:xfrm>
          <a:off x="4499992" y="548680"/>
          <a:ext cx="400367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5" name="Формула" r:id="rId4" imgW="25298400" imgH="4876800" progId="Equation.3">
                  <p:embed/>
                </p:oleObj>
              </mc:Choice>
              <mc:Fallback>
                <p:oleObj name="Формула" r:id="rId4" imgW="25298400" imgH="4876800" progId="Equation.3">
                  <p:embed/>
                  <p:pic>
                    <p:nvPicPr>
                      <p:cNvPr id="0" name="Изображение 31744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99992" y="548680"/>
                        <a:ext cx="4003675" cy="6842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Управляющая кнопка: сведения 34">
            <a:hlinkClick r:id="rId6" action="ppaction://hlinksldjump" highlightClick="1"/>
          </p:cNvPr>
          <p:cNvSpPr/>
          <p:nvPr/>
        </p:nvSpPr>
        <p:spPr>
          <a:xfrm>
            <a:off x="4788024" y="6453336"/>
            <a:ext cx="792088" cy="288032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Группа 12"/>
          <p:cNvGrpSpPr/>
          <p:nvPr/>
        </p:nvGrpSpPr>
        <p:grpSpPr>
          <a:xfrm>
            <a:off x="5868144" y="1916831"/>
            <a:ext cx="2808312" cy="1224136"/>
            <a:chOff x="2555776" y="2348880"/>
            <a:chExt cx="2304256" cy="936104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4" name="Object 1"/>
            <p:cNvGraphicFramePr>
              <a:graphicFrameLocks noChangeAspect="1"/>
            </p:cNvGraphicFramePr>
            <p:nvPr/>
          </p:nvGraphicFramePr>
          <p:xfrm>
            <a:off x="2710171" y="2416291"/>
            <a:ext cx="1931702" cy="862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6" name="Формула" r:id="rId7" imgW="15544800" imgH="9753600" progId="Equation.3">
                    <p:embed/>
                  </p:oleObj>
                </mc:Choice>
                <mc:Fallback>
                  <p:oleObj name="Формула" r:id="rId7" imgW="15544800" imgH="9753600" progId="Equation.3">
                    <p:embed/>
                    <p:pic>
                      <p:nvPicPr>
                        <p:cNvPr id="0" name="Изображение 3174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10171" y="2416291"/>
                          <a:ext cx="1931702" cy="8628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Скругленный прямоугольник 35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Группа 18"/>
          <p:cNvGrpSpPr/>
          <p:nvPr/>
        </p:nvGrpSpPr>
        <p:grpSpPr>
          <a:xfrm>
            <a:off x="5868145" y="3284981"/>
            <a:ext cx="2808313" cy="1224135"/>
            <a:chOff x="2555776" y="2348880"/>
            <a:chExt cx="2304256" cy="1014113"/>
          </a:xfrm>
        </p:grpSpPr>
        <p:sp>
          <p:nvSpPr>
            <p:cNvPr id="39" name="Скругленный прямоугольник 38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" name="Object 1"/>
            <p:cNvGraphicFramePr>
              <a:graphicFrameLocks noChangeAspect="1"/>
            </p:cNvGraphicFramePr>
            <p:nvPr/>
          </p:nvGraphicFramePr>
          <p:xfrm>
            <a:off x="2910276" y="2587498"/>
            <a:ext cx="1708721" cy="593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7" name="Формула" r:id="rId9" imgW="13106400" imgH="4876800" progId="Equation.3">
                    <p:embed/>
                  </p:oleObj>
                </mc:Choice>
                <mc:Fallback>
                  <p:oleObj name="Формула" r:id="rId9" imgW="13106400" imgH="4876800" progId="Equation.3">
                    <p:embed/>
                    <p:pic>
                      <p:nvPicPr>
                        <p:cNvPr id="0" name="Изображение 3174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910276" y="2587498"/>
                          <a:ext cx="1708721" cy="59369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Группа 23"/>
          <p:cNvGrpSpPr/>
          <p:nvPr/>
        </p:nvGrpSpPr>
        <p:grpSpPr>
          <a:xfrm>
            <a:off x="2915816" y="3861048"/>
            <a:ext cx="2808312" cy="1197980"/>
            <a:chOff x="2555776" y="2292543"/>
            <a:chExt cx="2304256" cy="992443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6" name="Object 1"/>
            <p:cNvGraphicFramePr>
              <a:graphicFrameLocks noChangeAspect="1"/>
            </p:cNvGraphicFramePr>
            <p:nvPr/>
          </p:nvGraphicFramePr>
          <p:xfrm>
            <a:off x="3028444" y="2531157"/>
            <a:ext cx="1442622" cy="5368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8" name="Формула" r:id="rId11" imgW="12192000" imgH="4267200" progId="Equation.3">
                    <p:embed/>
                  </p:oleObj>
                </mc:Choice>
                <mc:Fallback>
                  <p:oleObj name="Формула" r:id="rId11" imgW="12192000" imgH="4267200" progId="Equation.3">
                    <p:embed/>
                    <p:pic>
                      <p:nvPicPr>
                        <p:cNvPr id="0" name="Изображение 3174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28444" y="2531157"/>
                          <a:ext cx="1442622" cy="53688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Скругленный прямоугольник 66"/>
          <p:cNvSpPr/>
          <p:nvPr/>
        </p:nvSpPr>
        <p:spPr>
          <a:xfrm>
            <a:off x="2915816" y="2492895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Группа 28"/>
          <p:cNvGrpSpPr/>
          <p:nvPr/>
        </p:nvGrpSpPr>
        <p:grpSpPr>
          <a:xfrm>
            <a:off x="2915817" y="2492899"/>
            <a:ext cx="2808312" cy="1198332"/>
            <a:chOff x="2555776" y="2292270"/>
            <a:chExt cx="2304256" cy="992714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0" name="Object 1"/>
            <p:cNvGraphicFramePr>
              <a:graphicFrameLocks noChangeAspect="1"/>
            </p:cNvGraphicFramePr>
            <p:nvPr/>
          </p:nvGraphicFramePr>
          <p:xfrm>
            <a:off x="2969360" y="2530877"/>
            <a:ext cx="1412802" cy="5936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749" name="Формула" r:id="rId13" imgW="10972800" imgH="4876800" progId="Equation.3">
                    <p:embed/>
                  </p:oleObj>
                </mc:Choice>
                <mc:Fallback>
                  <p:oleObj name="Формула" r:id="rId13" imgW="10972800" imgH="4876800" progId="Equation.3">
                    <p:embed/>
                    <p:pic>
                      <p:nvPicPr>
                        <p:cNvPr id="0" name="Изображение 3174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969360" y="2530877"/>
                          <a:ext cx="1412802" cy="59368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" name="Скругленный прямоугольник 70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https://www.metod-kopilka.ru/images/doc/70/71117/hello_html_m16f9a460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6506" y="4193704"/>
            <a:ext cx="2067494" cy="2664296"/>
          </a:xfrm>
          <a:prstGeom prst="rect">
            <a:avLst/>
          </a:prstGeom>
          <a:noFill/>
        </p:spPr>
      </p:pic>
      <p:sp>
        <p:nvSpPr>
          <p:cNvPr id="62" name="Скругленный прямоугольник 61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7" grpId="0" animBg="1"/>
      <p:bldP spid="37" grpId="1" animBg="1"/>
      <p:bldP spid="63" grpId="0" animBg="1"/>
      <p:bldP spid="63" grpId="1" animBg="1"/>
      <p:bldP spid="67" grpId="0" animBg="1"/>
      <p:bldP spid="6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d1.endata.cx/data/games/49125/29lksehhegd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79712" y="1628800"/>
            <a:ext cx="7164288" cy="4795439"/>
          </a:xfrm>
          <a:prstGeom prst="rect">
            <a:avLst/>
          </a:prstGeom>
          <a:noFill/>
        </p:spPr>
      </p:pic>
      <p:pic>
        <p:nvPicPr>
          <p:cNvPr id="13" name="Picture 2" descr="https://100kursov.com/uploads/2016/11/13/12/40/3bbf377f8f569cb4798449131d9b4705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56"/>
          <a:stretch>
            <a:fillRect/>
          </a:stretch>
        </p:blipFill>
        <p:spPr bwMode="auto">
          <a:xfrm>
            <a:off x="0" y="3501008"/>
            <a:ext cx="3247411" cy="33569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772816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№7(б)</a:t>
            </a:r>
            <a:endParaRPr lang="ru-RU" sz="5400" b="1" i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3" action="ppaction://hlinksldjump" highlightClick="1"/>
          </p:cNvPr>
          <p:cNvSpPr/>
          <p:nvPr/>
        </p:nvSpPr>
        <p:spPr>
          <a:xfrm>
            <a:off x="3923928" y="6453336"/>
            <a:ext cx="792088" cy="288032"/>
          </a:xfrm>
          <a:prstGeom prst="actionButtonBackPrevio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5652120" y="6453336"/>
            <a:ext cx="792088" cy="288032"/>
          </a:xfrm>
          <a:prstGeom prst="actionButtonForwardNex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ведения 32">
            <a:hlinkClick r:id="rId4" action="ppaction://hlinksldjump" highlightClick="1"/>
          </p:cNvPr>
          <p:cNvSpPr/>
          <p:nvPr/>
        </p:nvSpPr>
        <p:spPr>
          <a:xfrm>
            <a:off x="4788024" y="6453336"/>
            <a:ext cx="792088" cy="288032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Группа 12"/>
          <p:cNvGrpSpPr/>
          <p:nvPr/>
        </p:nvGrpSpPr>
        <p:grpSpPr>
          <a:xfrm>
            <a:off x="5868144" y="1916831"/>
            <a:ext cx="2808312" cy="1224136"/>
            <a:chOff x="2555776" y="2348880"/>
            <a:chExt cx="2304256" cy="93610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9" name="Object 1"/>
            <p:cNvGraphicFramePr>
              <a:graphicFrameLocks noChangeAspect="1"/>
            </p:cNvGraphicFramePr>
            <p:nvPr/>
          </p:nvGraphicFramePr>
          <p:xfrm>
            <a:off x="2710171" y="2416291"/>
            <a:ext cx="1931702" cy="862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69" name="Формула" r:id="rId5" imgW="15544800" imgH="9753600" progId="Equation.3">
                    <p:embed/>
                  </p:oleObj>
                </mc:Choice>
                <mc:Fallback>
                  <p:oleObj name="Формула" r:id="rId5" imgW="15544800" imgH="9753600" progId="Equation.3">
                    <p:embed/>
                    <p:pic>
                      <p:nvPicPr>
                        <p:cNvPr id="0" name="Изображение 3276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10171" y="2416291"/>
                          <a:ext cx="1931702" cy="8628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Скругленный прямоугольник 39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" name="Группа 18"/>
          <p:cNvGrpSpPr/>
          <p:nvPr/>
        </p:nvGrpSpPr>
        <p:grpSpPr>
          <a:xfrm>
            <a:off x="2915817" y="2459858"/>
            <a:ext cx="2808313" cy="1310620"/>
            <a:chOff x="2555776" y="2321513"/>
            <a:chExt cx="2304256" cy="1085760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3" name="Object 1"/>
            <p:cNvGraphicFramePr>
              <a:graphicFrameLocks noChangeAspect="1"/>
            </p:cNvGraphicFramePr>
            <p:nvPr/>
          </p:nvGraphicFramePr>
          <p:xfrm>
            <a:off x="3087526" y="2321513"/>
            <a:ext cx="1358920" cy="1085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0" name="Формула" r:id="rId7" imgW="15849600" imgH="12192000" progId="Equation.3">
                    <p:embed/>
                  </p:oleObj>
                </mc:Choice>
                <mc:Fallback>
                  <p:oleObj name="Формула" r:id="rId7" imgW="15849600" imgH="12192000" progId="Equation.3">
                    <p:embed/>
                    <p:pic>
                      <p:nvPicPr>
                        <p:cNvPr id="0" name="Изображение 3276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087526" y="2321513"/>
                          <a:ext cx="1358920" cy="10857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4" name="Скругленный прямоугольник 63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Группа 23"/>
          <p:cNvGrpSpPr/>
          <p:nvPr/>
        </p:nvGrpSpPr>
        <p:grpSpPr>
          <a:xfrm>
            <a:off x="2915816" y="3824270"/>
            <a:ext cx="2808312" cy="1271939"/>
            <a:chOff x="2555776" y="2262074"/>
            <a:chExt cx="2304256" cy="1053712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7" name="Object 1"/>
            <p:cNvGraphicFramePr>
              <a:graphicFrameLocks noChangeAspect="1"/>
            </p:cNvGraphicFramePr>
            <p:nvPr/>
          </p:nvGraphicFramePr>
          <p:xfrm>
            <a:off x="3205694" y="2262074"/>
            <a:ext cx="1181670" cy="1053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1" name="Формула" r:id="rId9" imgW="13106400" imgH="10972800" progId="Equation.3">
                    <p:embed/>
                  </p:oleObj>
                </mc:Choice>
                <mc:Fallback>
                  <p:oleObj name="Формула" r:id="rId9" imgW="13106400" imgH="10972800" progId="Equation.3">
                    <p:embed/>
                    <p:pic>
                      <p:nvPicPr>
                        <p:cNvPr id="0" name="Изображение 3277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205694" y="2262074"/>
                          <a:ext cx="1181670" cy="10537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8" name="Скругленный прямоугольник 67"/>
          <p:cNvSpPr/>
          <p:nvPr/>
        </p:nvSpPr>
        <p:spPr>
          <a:xfrm>
            <a:off x="5868144" y="3284983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Группа 28"/>
          <p:cNvGrpSpPr/>
          <p:nvPr/>
        </p:nvGrpSpPr>
        <p:grpSpPr>
          <a:xfrm>
            <a:off x="5868145" y="3284984"/>
            <a:ext cx="2808312" cy="1279965"/>
            <a:chOff x="2555776" y="2292268"/>
            <a:chExt cx="2304256" cy="1060340"/>
          </a:xfrm>
        </p:grpSpPr>
        <p:sp>
          <p:nvSpPr>
            <p:cNvPr id="70" name="Скругленный прямоугольник 69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1" name="Object 1"/>
            <p:cNvGraphicFramePr>
              <a:graphicFrameLocks noChangeAspect="1"/>
            </p:cNvGraphicFramePr>
            <p:nvPr/>
          </p:nvGraphicFramePr>
          <p:xfrm>
            <a:off x="3205694" y="2292268"/>
            <a:ext cx="1122586" cy="10603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2" name="Формула" r:id="rId11" imgW="10972800" imgH="10972800" progId="Equation.3">
                    <p:embed/>
                  </p:oleObj>
                </mc:Choice>
                <mc:Fallback>
                  <p:oleObj name="Формула" r:id="rId11" imgW="10972800" imgH="10972800" progId="Equation.3">
                    <p:embed/>
                    <p:pic>
                      <p:nvPicPr>
                        <p:cNvPr id="0" name="Изображение 3277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205694" y="2292268"/>
                          <a:ext cx="1122586" cy="10603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2" name="Скругленный прямоугольник 71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" name="Picture 2" descr="https://www.metod-kopilka.ru/images/doc/70/71117/hello_html_m16f9a460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076506" y="4193704"/>
            <a:ext cx="2067494" cy="2664296"/>
          </a:xfrm>
          <a:prstGeom prst="rect">
            <a:avLst/>
          </a:prstGeom>
          <a:noFill/>
        </p:spPr>
      </p:pic>
      <p:sp>
        <p:nvSpPr>
          <p:cNvPr id="75" name="Скругленный прямоугольник 74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03040" y="116632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каком значении </a:t>
            </a:r>
            <a:r>
              <a:rPr lang="en-US" sz="3200" b="1" i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единственный</a:t>
            </a:r>
            <a:endParaRPr lang="ru-RU" sz="3200" b="1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уравнение: </a:t>
            </a:r>
            <a:endParaRPr lang="ru-RU" sz="3200" b="1" cap="none" spc="0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7" name="Object 14"/>
          <p:cNvGraphicFramePr>
            <a:graphicFrameLocks noChangeAspect="1"/>
          </p:cNvGraphicFramePr>
          <p:nvPr/>
        </p:nvGraphicFramePr>
        <p:xfrm>
          <a:off x="4645025" y="549275"/>
          <a:ext cx="371475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Формула" r:id="rId14" imgW="23469600" imgH="4876800" progId="Equation.3">
                  <p:embed/>
                </p:oleObj>
              </mc:Choice>
              <mc:Fallback>
                <p:oleObj name="Формула" r:id="rId14" imgW="23469600" imgH="4876800" progId="Equation.3">
                  <p:embed/>
                  <p:pic>
                    <p:nvPicPr>
                      <p:cNvPr id="0" name="Изображение 32772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5025" y="549275"/>
                        <a:ext cx="3714750" cy="6842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Скругленный прямоугольник 72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56" grpId="0" animBg="1"/>
      <p:bldP spid="56" grpId="1" animBg="1"/>
      <p:bldP spid="64" grpId="0" animBg="1"/>
      <p:bldP spid="64" grpId="1" animBg="1"/>
      <p:bldP spid="68" grpId="0" animBg="1"/>
      <p:bldP spid="6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d1.endata.cx/data/games/49125/29lksehhegd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79712" y="1628800"/>
            <a:ext cx="7164288" cy="4795439"/>
          </a:xfrm>
          <a:prstGeom prst="rect">
            <a:avLst/>
          </a:prstGeom>
          <a:noFill/>
        </p:spPr>
      </p:pic>
      <p:pic>
        <p:nvPicPr>
          <p:cNvPr id="13" name="Picture 2" descr="https://100kursov.com/uploads/2016/11/13/12/40/3bbf377f8f569cb4798449131d9b4705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56"/>
          <a:stretch>
            <a:fillRect/>
          </a:stretch>
        </p:blipFill>
        <p:spPr bwMode="auto">
          <a:xfrm>
            <a:off x="0" y="3501008"/>
            <a:ext cx="3247411" cy="33569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772816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№7(в)</a:t>
            </a:r>
            <a:endParaRPr lang="ru-RU" sz="5400" b="1" i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3040" y="116632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каком значении </a:t>
            </a:r>
            <a:r>
              <a:rPr lang="en-US" sz="3200" b="1" i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единственный</a:t>
            </a:r>
            <a:endParaRPr lang="ru-RU" sz="3200" b="1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уравнение: </a:t>
            </a:r>
            <a:endParaRPr lang="ru-RU" sz="3200" b="1" cap="none" spc="0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Object 14"/>
          <p:cNvGraphicFramePr>
            <a:graphicFrameLocks noChangeAspect="1"/>
          </p:cNvGraphicFramePr>
          <p:nvPr/>
        </p:nvGraphicFramePr>
        <p:xfrm>
          <a:off x="4668838" y="549275"/>
          <a:ext cx="3667125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3" name="Формула" r:id="rId3" imgW="23164800" imgH="4876800" progId="Equation.3">
                  <p:embed/>
                </p:oleObj>
              </mc:Choice>
              <mc:Fallback>
                <p:oleObj name="Формула" r:id="rId3" imgW="23164800" imgH="4876800" progId="Equation.3">
                  <p:embed/>
                  <p:pic>
                    <p:nvPicPr>
                      <p:cNvPr id="0" name="Изображение 33792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8838" y="549275"/>
                        <a:ext cx="3667125" cy="68421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Управляющая кнопка: назад 32">
            <a:hlinkClick r:id="rId5" action="ppaction://hlinksldjump" highlightClick="1"/>
          </p:cNvPr>
          <p:cNvSpPr/>
          <p:nvPr/>
        </p:nvSpPr>
        <p:spPr>
          <a:xfrm>
            <a:off x="3923928" y="6453336"/>
            <a:ext cx="792088" cy="288032"/>
          </a:xfrm>
          <a:prstGeom prst="actionButtonBackPrevio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далее 33">
            <a:hlinkClick r:id="" action="ppaction://hlinkshowjump?jump=nextslide" highlightClick="1"/>
          </p:cNvPr>
          <p:cNvSpPr/>
          <p:nvPr/>
        </p:nvSpPr>
        <p:spPr>
          <a:xfrm>
            <a:off x="5652120" y="6453336"/>
            <a:ext cx="792088" cy="288032"/>
          </a:xfrm>
          <a:prstGeom prst="actionButtonForwardNex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сведения 34">
            <a:hlinkClick r:id="rId6" action="ppaction://hlinksldjump" highlightClick="1"/>
          </p:cNvPr>
          <p:cNvSpPr/>
          <p:nvPr/>
        </p:nvSpPr>
        <p:spPr>
          <a:xfrm>
            <a:off x="4788024" y="6453336"/>
            <a:ext cx="792088" cy="288032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12"/>
          <p:cNvGrpSpPr/>
          <p:nvPr/>
        </p:nvGrpSpPr>
        <p:grpSpPr>
          <a:xfrm>
            <a:off x="5868144" y="1916831"/>
            <a:ext cx="2808312" cy="1224136"/>
            <a:chOff x="2555776" y="2348880"/>
            <a:chExt cx="2304256" cy="93610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1" name="Object 1"/>
            <p:cNvGraphicFramePr>
              <a:graphicFrameLocks noChangeAspect="1"/>
            </p:cNvGraphicFramePr>
            <p:nvPr/>
          </p:nvGraphicFramePr>
          <p:xfrm>
            <a:off x="2710171" y="2416291"/>
            <a:ext cx="1931702" cy="862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4" name="Формула" r:id="rId7" imgW="15544800" imgH="9753600" progId="Equation.3">
                    <p:embed/>
                  </p:oleObj>
                </mc:Choice>
                <mc:Fallback>
                  <p:oleObj name="Формула" r:id="rId7" imgW="15544800" imgH="9753600" progId="Equation.3">
                    <p:embed/>
                    <p:pic>
                      <p:nvPicPr>
                        <p:cNvPr id="0" name="Изображение 3379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10171" y="2416291"/>
                          <a:ext cx="1931702" cy="8628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6" name="Скругленный прямоугольник 55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Группа 18"/>
          <p:cNvGrpSpPr/>
          <p:nvPr/>
        </p:nvGrpSpPr>
        <p:grpSpPr>
          <a:xfrm>
            <a:off x="2915817" y="2492895"/>
            <a:ext cx="2808313" cy="1231900"/>
            <a:chOff x="2555776" y="2348880"/>
            <a:chExt cx="2304256" cy="1020545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4" name="Object 1"/>
            <p:cNvGraphicFramePr>
              <a:graphicFrameLocks noChangeAspect="1"/>
            </p:cNvGraphicFramePr>
            <p:nvPr/>
          </p:nvGraphicFramePr>
          <p:xfrm>
            <a:off x="3187471" y="2348881"/>
            <a:ext cx="1140808" cy="1020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5" name="Формула" r:id="rId9" imgW="10972800" imgH="9448800" progId="Equation.3">
                    <p:embed/>
                  </p:oleObj>
                </mc:Choice>
                <mc:Fallback>
                  <p:oleObj name="Формула" r:id="rId9" imgW="10972800" imgH="9448800" progId="Equation.3">
                    <p:embed/>
                    <p:pic>
                      <p:nvPicPr>
                        <p:cNvPr id="0" name="Изображение 3379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87471" y="2348881"/>
                          <a:ext cx="1140808" cy="102054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Скругленный прямоугольник 64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23"/>
          <p:cNvGrpSpPr/>
          <p:nvPr/>
        </p:nvGrpSpPr>
        <p:grpSpPr>
          <a:xfrm>
            <a:off x="5868144" y="3276599"/>
            <a:ext cx="2808312" cy="1215085"/>
            <a:chOff x="2555776" y="2285597"/>
            <a:chExt cx="2304256" cy="1006613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8" name="Object 1"/>
            <p:cNvGraphicFramePr>
              <a:graphicFrameLocks noChangeAspect="1"/>
            </p:cNvGraphicFramePr>
            <p:nvPr/>
          </p:nvGraphicFramePr>
          <p:xfrm>
            <a:off x="3261154" y="2285597"/>
            <a:ext cx="1067125" cy="1006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6" name="Формула" r:id="rId11" imgW="10668000" imgH="9448800" progId="Equation.3">
                    <p:embed/>
                  </p:oleObj>
                </mc:Choice>
                <mc:Fallback>
                  <p:oleObj name="Формула" r:id="rId11" imgW="10668000" imgH="9448800" progId="Equation.3">
                    <p:embed/>
                    <p:pic>
                      <p:nvPicPr>
                        <p:cNvPr id="0" name="Изображение 3379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261154" y="2285597"/>
                          <a:ext cx="1067125" cy="100661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" name="Скругленный прямоугольник 68"/>
          <p:cNvSpPr/>
          <p:nvPr/>
        </p:nvSpPr>
        <p:spPr>
          <a:xfrm>
            <a:off x="2915816" y="3861047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Группа 28"/>
          <p:cNvGrpSpPr/>
          <p:nvPr/>
        </p:nvGrpSpPr>
        <p:grpSpPr>
          <a:xfrm>
            <a:off x="2915817" y="3861047"/>
            <a:ext cx="2808312" cy="1215411"/>
            <a:chOff x="2555776" y="2292268"/>
            <a:chExt cx="2304256" cy="1006863"/>
          </a:xfrm>
        </p:grpSpPr>
        <p:sp>
          <p:nvSpPr>
            <p:cNvPr id="71" name="Скругленный прямоугольник 70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2" name="Object 1"/>
            <p:cNvGraphicFramePr>
              <a:graphicFrameLocks noChangeAspect="1"/>
            </p:cNvGraphicFramePr>
            <p:nvPr/>
          </p:nvGraphicFramePr>
          <p:xfrm>
            <a:off x="2969360" y="2292268"/>
            <a:ext cx="1477086" cy="1006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97" name="Формула" r:id="rId13" imgW="13106400" imgH="9448800" progId="Equation.3">
                    <p:embed/>
                  </p:oleObj>
                </mc:Choice>
                <mc:Fallback>
                  <p:oleObj name="Формула" r:id="rId13" imgW="13106400" imgH="9448800" progId="Equation.3">
                    <p:embed/>
                    <p:pic>
                      <p:nvPicPr>
                        <p:cNvPr id="0" name="Изображение 3379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969360" y="2292268"/>
                          <a:ext cx="1477086" cy="100686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4" name="Picture 2" descr="https://www.metod-kopilka.ru/images/doc/70/71117/hello_html_m16f9a460.pn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6506" y="4193704"/>
            <a:ext cx="2067494" cy="2664296"/>
          </a:xfrm>
          <a:prstGeom prst="rect">
            <a:avLst/>
          </a:prstGeom>
          <a:noFill/>
        </p:spPr>
      </p:pic>
      <p:sp>
        <p:nvSpPr>
          <p:cNvPr id="75" name="Скругленный прямоугольник 74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61" grpId="0" animBg="1"/>
      <p:bldP spid="61" grpId="1" animBg="1"/>
      <p:bldP spid="65" grpId="0" animBg="1"/>
      <p:bldP spid="65" grpId="1" animBg="1"/>
      <p:bldP spid="69" grpId="0" animBg="1"/>
      <p:bldP spid="69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d1.endata.cx/data/games/49125/29lksehhegd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79712" y="1628800"/>
            <a:ext cx="7164288" cy="4795439"/>
          </a:xfrm>
          <a:prstGeom prst="rect">
            <a:avLst/>
          </a:prstGeom>
          <a:noFill/>
        </p:spPr>
      </p:pic>
      <p:pic>
        <p:nvPicPr>
          <p:cNvPr id="13" name="Picture 2" descr="https://100kursov.com/uploads/2016/11/13/12/40/3bbf377f8f569cb4798449131d9b4705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56"/>
          <a:stretch>
            <a:fillRect/>
          </a:stretch>
        </p:blipFill>
        <p:spPr bwMode="auto">
          <a:xfrm>
            <a:off x="0" y="3501008"/>
            <a:ext cx="3247411" cy="33569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772816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№7(г)</a:t>
            </a:r>
            <a:endParaRPr lang="ru-RU" sz="5400" b="1" i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3" action="ppaction://hlinksldjump" highlightClick="1"/>
          </p:cNvPr>
          <p:cNvSpPr/>
          <p:nvPr/>
        </p:nvSpPr>
        <p:spPr>
          <a:xfrm>
            <a:off x="3923928" y="6453336"/>
            <a:ext cx="792088" cy="288032"/>
          </a:xfrm>
          <a:prstGeom prst="actionButtonBackPrevio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5652120" y="6453336"/>
            <a:ext cx="792088" cy="288032"/>
          </a:xfrm>
          <a:prstGeom prst="actionButtonForwardNex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сведения 33">
            <a:hlinkClick r:id="rId4" action="ppaction://hlinksldjump" highlightClick="1"/>
          </p:cNvPr>
          <p:cNvSpPr/>
          <p:nvPr/>
        </p:nvSpPr>
        <p:spPr>
          <a:xfrm>
            <a:off x="4788024" y="6453336"/>
            <a:ext cx="792088" cy="288032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12"/>
          <p:cNvGrpSpPr/>
          <p:nvPr/>
        </p:nvGrpSpPr>
        <p:grpSpPr>
          <a:xfrm>
            <a:off x="5868144" y="1916831"/>
            <a:ext cx="2808312" cy="1224136"/>
            <a:chOff x="2555776" y="2348880"/>
            <a:chExt cx="2304256" cy="936104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2" name="Object 1"/>
            <p:cNvGraphicFramePr>
              <a:graphicFrameLocks noChangeAspect="1"/>
            </p:cNvGraphicFramePr>
            <p:nvPr/>
          </p:nvGraphicFramePr>
          <p:xfrm>
            <a:off x="2710171" y="2416291"/>
            <a:ext cx="1931702" cy="862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17" name="Формула" r:id="rId5" imgW="15544800" imgH="9753600" progId="Equation.3">
                    <p:embed/>
                  </p:oleObj>
                </mc:Choice>
                <mc:Fallback>
                  <p:oleObj name="Формула" r:id="rId5" imgW="15544800" imgH="9753600" progId="Equation.3">
                    <p:embed/>
                    <p:pic>
                      <p:nvPicPr>
                        <p:cNvPr id="0" name="Изображение 3481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10171" y="2416291"/>
                          <a:ext cx="1931702" cy="8628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7" name="Скругленный прямоугольник 46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18"/>
          <p:cNvGrpSpPr/>
          <p:nvPr/>
        </p:nvGrpSpPr>
        <p:grpSpPr>
          <a:xfrm>
            <a:off x="2915817" y="2492895"/>
            <a:ext cx="2808313" cy="1224136"/>
            <a:chOff x="2555776" y="2348880"/>
            <a:chExt cx="2304256" cy="1014113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2" name="Object 1"/>
            <p:cNvGraphicFramePr>
              <a:graphicFrameLocks noChangeAspect="1"/>
            </p:cNvGraphicFramePr>
            <p:nvPr/>
          </p:nvGraphicFramePr>
          <p:xfrm>
            <a:off x="3146610" y="2587496"/>
            <a:ext cx="1109080" cy="596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18" name="Формула" r:id="rId7" imgW="8229600" imgH="4267200" progId="Equation.3">
                    <p:embed/>
                  </p:oleObj>
                </mc:Choice>
                <mc:Fallback>
                  <p:oleObj name="Формула" r:id="rId7" imgW="8229600" imgH="4267200" progId="Equation.3">
                    <p:embed/>
                    <p:pic>
                      <p:nvPicPr>
                        <p:cNvPr id="0" name="Изображение 3481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46610" y="2587496"/>
                          <a:ext cx="1109080" cy="59653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4" name="Группа 23"/>
          <p:cNvGrpSpPr/>
          <p:nvPr/>
        </p:nvGrpSpPr>
        <p:grpSpPr>
          <a:xfrm>
            <a:off x="5868144" y="3284983"/>
            <a:ext cx="2808312" cy="1197980"/>
            <a:chOff x="2555776" y="2292543"/>
            <a:chExt cx="2304256" cy="992443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6" name="Object 1"/>
            <p:cNvGraphicFramePr>
              <a:graphicFrameLocks noChangeAspect="1"/>
            </p:cNvGraphicFramePr>
            <p:nvPr/>
          </p:nvGraphicFramePr>
          <p:xfrm>
            <a:off x="3087527" y="2491576"/>
            <a:ext cx="1405752" cy="6361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19" name="Формула" r:id="rId9" imgW="10058400" imgH="4267200" progId="Equation.3">
                    <p:embed/>
                  </p:oleObj>
                </mc:Choice>
                <mc:Fallback>
                  <p:oleObj name="Формула" r:id="rId9" imgW="10058400" imgH="4267200" progId="Equation.3">
                    <p:embed/>
                    <p:pic>
                      <p:nvPicPr>
                        <p:cNvPr id="0" name="Изображение 3481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087527" y="2491576"/>
                          <a:ext cx="1405752" cy="63611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Скругленный прямоугольник 66"/>
          <p:cNvSpPr/>
          <p:nvPr/>
        </p:nvSpPr>
        <p:spPr>
          <a:xfrm>
            <a:off x="2915816" y="3861047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8" name="Группа 28"/>
          <p:cNvGrpSpPr/>
          <p:nvPr/>
        </p:nvGrpSpPr>
        <p:grpSpPr>
          <a:xfrm>
            <a:off x="2915817" y="3861049"/>
            <a:ext cx="2808312" cy="1198331"/>
            <a:chOff x="2555776" y="2292270"/>
            <a:chExt cx="2304256" cy="992714"/>
          </a:xfrm>
        </p:grpSpPr>
        <p:sp>
          <p:nvSpPr>
            <p:cNvPr id="69" name="Скругленный прямоугольник 68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0" name="Object 1"/>
            <p:cNvGraphicFramePr>
              <a:graphicFrameLocks noChangeAspect="1"/>
            </p:cNvGraphicFramePr>
            <p:nvPr/>
          </p:nvGraphicFramePr>
          <p:xfrm>
            <a:off x="3094458" y="2471227"/>
            <a:ext cx="1127026" cy="596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20" name="Формула" r:id="rId11" imgW="7620000" imgH="4267200" progId="Equation.3">
                    <p:embed/>
                  </p:oleObj>
                </mc:Choice>
                <mc:Fallback>
                  <p:oleObj name="Формула" r:id="rId11" imgW="7620000" imgH="4267200" progId="Equation.3">
                    <p:embed/>
                    <p:pic>
                      <p:nvPicPr>
                        <p:cNvPr id="0" name="Изображение 3481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94458" y="2471227"/>
                          <a:ext cx="1127026" cy="59652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2" name="Picture 2" descr="https://www.metod-kopilka.ru/images/doc/70/71117/hello_html_m16f9a460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076506" y="4193704"/>
            <a:ext cx="2067494" cy="2664296"/>
          </a:xfrm>
          <a:prstGeom prst="rect">
            <a:avLst/>
          </a:prstGeom>
          <a:noFill/>
        </p:spPr>
      </p:pic>
      <p:sp>
        <p:nvSpPr>
          <p:cNvPr id="73" name="Скругленный прямоугольник 72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51520" y="116632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каком значении </a:t>
            </a:r>
            <a:r>
              <a:rPr lang="en-US" sz="3200" b="1" i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единственный</a:t>
            </a:r>
            <a:endParaRPr lang="ru-RU" sz="3200" b="1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уравнение: </a:t>
            </a:r>
            <a:endParaRPr lang="ru-RU" sz="3200" b="1" cap="none" spc="0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6" name="Object 14"/>
          <p:cNvGraphicFramePr>
            <a:graphicFrameLocks noChangeAspect="1"/>
          </p:cNvGraphicFramePr>
          <p:nvPr/>
        </p:nvGraphicFramePr>
        <p:xfrm>
          <a:off x="3851920" y="620688"/>
          <a:ext cx="529208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1" name="Формула" r:id="rId14" imgW="37490400" imgH="5486400" progId="Equation.3">
                  <p:embed/>
                </p:oleObj>
              </mc:Choice>
              <mc:Fallback>
                <p:oleObj name="Формула" r:id="rId14" imgW="37490400" imgH="5486400" progId="Equation.3">
                  <p:embed/>
                  <p:pic>
                    <p:nvPicPr>
                      <p:cNvPr id="0" name="Изображение 34820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51920" y="620688"/>
                        <a:ext cx="5292080" cy="769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51" grpId="0" animBg="1"/>
      <p:bldP spid="51" grpId="1" animBg="1"/>
      <p:bldP spid="63" grpId="0" animBg="1"/>
      <p:bldP spid="63" grpId="1" animBg="1"/>
      <p:bldP spid="67" grpId="0" animBg="1"/>
      <p:bldP spid="6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d1.endata.cx/data/games/49125/29lksehhegd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979712" y="1628800"/>
            <a:ext cx="7164288" cy="4795439"/>
          </a:xfrm>
          <a:prstGeom prst="rect">
            <a:avLst/>
          </a:prstGeom>
          <a:noFill/>
        </p:spPr>
      </p:pic>
      <p:pic>
        <p:nvPicPr>
          <p:cNvPr id="13" name="Picture 2" descr="https://100kursov.com/uploads/2016/11/13/12/40/3bbf377f8f569cb4798449131d9b4705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56"/>
          <a:stretch>
            <a:fillRect/>
          </a:stretch>
        </p:blipFill>
        <p:spPr bwMode="auto">
          <a:xfrm>
            <a:off x="0" y="3501008"/>
            <a:ext cx="3247411" cy="33569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1772816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№7(</a:t>
            </a:r>
            <a:r>
              <a:rPr lang="ru-RU" sz="5400" b="1" cap="none" spc="0" dirty="0" err="1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Управляющая кнопка: назад 29">
            <a:hlinkClick r:id="rId3" action="ppaction://hlinksldjump" highlightClick="1"/>
          </p:cNvPr>
          <p:cNvSpPr/>
          <p:nvPr/>
        </p:nvSpPr>
        <p:spPr>
          <a:xfrm>
            <a:off x="3923928" y="6453336"/>
            <a:ext cx="792088" cy="288032"/>
          </a:xfrm>
          <a:prstGeom prst="actionButtonBackPrevio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сведения 31">
            <a:hlinkClick r:id="rId4" action="ppaction://hlinksldjump" highlightClick="1"/>
          </p:cNvPr>
          <p:cNvSpPr/>
          <p:nvPr/>
        </p:nvSpPr>
        <p:spPr>
          <a:xfrm>
            <a:off x="4788024" y="6453336"/>
            <a:ext cx="792088" cy="288032"/>
          </a:xfrm>
          <a:prstGeom prst="actionButtonInformation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Группа 12"/>
          <p:cNvGrpSpPr/>
          <p:nvPr/>
        </p:nvGrpSpPr>
        <p:grpSpPr>
          <a:xfrm>
            <a:off x="5868144" y="1916831"/>
            <a:ext cx="2808312" cy="1224136"/>
            <a:chOff x="2555776" y="2348880"/>
            <a:chExt cx="2304256" cy="936104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8" name="Object 1"/>
            <p:cNvGraphicFramePr>
              <a:graphicFrameLocks noChangeAspect="1"/>
            </p:cNvGraphicFramePr>
            <p:nvPr/>
          </p:nvGraphicFramePr>
          <p:xfrm>
            <a:off x="2710171" y="2416291"/>
            <a:ext cx="1931702" cy="8628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1" name="Формула" r:id="rId5" imgW="15544800" imgH="9753600" progId="Equation.3">
                    <p:embed/>
                  </p:oleObj>
                </mc:Choice>
                <mc:Fallback>
                  <p:oleObj name="Формула" r:id="rId5" imgW="15544800" imgH="9753600" progId="Equation.3">
                    <p:embed/>
                    <p:pic>
                      <p:nvPicPr>
                        <p:cNvPr id="0" name="Изображение 3584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10171" y="2416291"/>
                          <a:ext cx="1931702" cy="8628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Скругленный прямоугольник 39"/>
          <p:cNvSpPr/>
          <p:nvPr/>
        </p:nvSpPr>
        <p:spPr>
          <a:xfrm>
            <a:off x="5868144" y="1916833"/>
            <a:ext cx="2808312" cy="1224136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18"/>
          <p:cNvGrpSpPr/>
          <p:nvPr/>
        </p:nvGrpSpPr>
        <p:grpSpPr>
          <a:xfrm>
            <a:off x="5868145" y="3212975"/>
            <a:ext cx="2808313" cy="1379157"/>
            <a:chOff x="2555776" y="2289230"/>
            <a:chExt cx="2304256" cy="1142539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6" name="Object 1"/>
            <p:cNvGraphicFramePr>
              <a:graphicFrameLocks noChangeAspect="1"/>
            </p:cNvGraphicFramePr>
            <p:nvPr/>
          </p:nvGraphicFramePr>
          <p:xfrm>
            <a:off x="3214507" y="2289230"/>
            <a:ext cx="1054688" cy="1142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2" name="Формула" r:id="rId7" imgW="9448800" imgH="10972800" progId="Equation.3">
                    <p:embed/>
                  </p:oleObj>
                </mc:Choice>
                <mc:Fallback>
                  <p:oleObj name="Формула" r:id="rId7" imgW="9448800" imgH="10972800" progId="Equation.3">
                    <p:embed/>
                    <p:pic>
                      <p:nvPicPr>
                        <p:cNvPr id="0" name="Изображение 3584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214507" y="2289230"/>
                          <a:ext cx="1054688" cy="114253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" name="Скругленный прямоугольник 60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Группа 23"/>
          <p:cNvGrpSpPr/>
          <p:nvPr/>
        </p:nvGrpSpPr>
        <p:grpSpPr>
          <a:xfrm>
            <a:off x="2915816" y="3776632"/>
            <a:ext cx="2808312" cy="1365117"/>
            <a:chOff x="2555776" y="2222609"/>
            <a:chExt cx="2304256" cy="1130904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4" name="Object 1"/>
            <p:cNvGraphicFramePr>
              <a:graphicFrameLocks noChangeAspect="1"/>
            </p:cNvGraphicFramePr>
            <p:nvPr/>
          </p:nvGraphicFramePr>
          <p:xfrm>
            <a:off x="3205694" y="2222609"/>
            <a:ext cx="1063504" cy="11309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3" name="Формула" r:id="rId9" imgW="10972800" imgH="10972800" progId="Equation.3">
                    <p:embed/>
                  </p:oleObj>
                </mc:Choice>
                <mc:Fallback>
                  <p:oleObj name="Формула" r:id="rId9" imgW="10972800" imgH="10972800" progId="Equation.3">
                    <p:embed/>
                    <p:pic>
                      <p:nvPicPr>
                        <p:cNvPr id="0" name="Изображение 3584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205694" y="2222609"/>
                          <a:ext cx="1063504" cy="113090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Скругленный прямоугольник 64"/>
          <p:cNvSpPr/>
          <p:nvPr/>
        </p:nvSpPr>
        <p:spPr>
          <a:xfrm>
            <a:off x="2915816" y="2492895"/>
            <a:ext cx="2808312" cy="122413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28"/>
          <p:cNvGrpSpPr/>
          <p:nvPr/>
        </p:nvGrpSpPr>
        <p:grpSpPr>
          <a:xfrm>
            <a:off x="2915817" y="2462213"/>
            <a:ext cx="2808312" cy="1279525"/>
            <a:chOff x="2555776" y="2266849"/>
            <a:chExt cx="2304256" cy="1059975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8" name="Object 1"/>
            <p:cNvGraphicFramePr>
              <a:graphicFrameLocks noChangeAspect="1"/>
            </p:cNvGraphicFramePr>
            <p:nvPr/>
          </p:nvGraphicFramePr>
          <p:xfrm>
            <a:off x="3130552" y="2266849"/>
            <a:ext cx="1154072" cy="1059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844" name="Формула" r:id="rId11" imgW="11277600" imgH="10972800" progId="Equation.3">
                    <p:embed/>
                  </p:oleObj>
                </mc:Choice>
                <mc:Fallback>
                  <p:oleObj name="Формула" r:id="rId11" imgW="11277600" imgH="10972800" progId="Equation.3">
                    <p:embed/>
                    <p:pic>
                      <p:nvPicPr>
                        <p:cNvPr id="0" name="Изображение 3584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130552" y="2266849"/>
                          <a:ext cx="1154072" cy="10599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" name="Скругленный прямоугольник 68"/>
          <p:cNvSpPr/>
          <p:nvPr/>
        </p:nvSpPr>
        <p:spPr>
          <a:xfrm>
            <a:off x="2915816" y="3861048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915816" y="2492896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2" descr="https://www.metod-kopilka.ru/images/doc/70/71117/hello_html_m16f9a460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7076506" y="4193704"/>
            <a:ext cx="2067494" cy="2664296"/>
          </a:xfrm>
          <a:prstGeom prst="rect">
            <a:avLst/>
          </a:prstGeom>
          <a:noFill/>
        </p:spPr>
      </p:pic>
      <p:sp>
        <p:nvSpPr>
          <p:cNvPr id="72" name="Скругленный прямоугольник 71"/>
          <p:cNvSpPr/>
          <p:nvPr/>
        </p:nvSpPr>
        <p:spPr>
          <a:xfrm>
            <a:off x="5868144" y="3284984"/>
            <a:ext cx="2808312" cy="122413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251520" y="116632"/>
            <a:ext cx="86409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каких значениях </a:t>
            </a:r>
            <a:r>
              <a:rPr lang="en-US" sz="3200" b="1" i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имеет единственный</a:t>
            </a:r>
            <a:endParaRPr lang="ru-RU" sz="3200" b="1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n w="1905"/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корень уравнение: </a:t>
            </a:r>
            <a:endParaRPr lang="ru-RU" sz="3200" b="1" cap="none" spc="0" dirty="0" smtClean="0">
              <a:ln w="1905"/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4" name="Object 14"/>
          <p:cNvGraphicFramePr>
            <a:graphicFrameLocks noChangeAspect="1"/>
          </p:cNvGraphicFramePr>
          <p:nvPr/>
        </p:nvGraphicFramePr>
        <p:xfrm>
          <a:off x="3779912" y="620714"/>
          <a:ext cx="5364088" cy="727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5" name="Формула" r:id="rId14" imgW="41452800" imgH="5486400" progId="Equation.3">
                  <p:embed/>
                </p:oleObj>
              </mc:Choice>
              <mc:Fallback>
                <p:oleObj name="Формула" r:id="rId14" imgW="41452800" imgH="5486400" progId="Equation.3">
                  <p:embed/>
                  <p:pic>
                    <p:nvPicPr>
                      <p:cNvPr id="0" name="Изображение 35844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779912" y="620714"/>
                        <a:ext cx="5364088" cy="72784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42" grpId="0" animBg="1"/>
      <p:bldP spid="42" grpId="1" animBg="1"/>
      <p:bldP spid="61" grpId="0" animBg="1"/>
      <p:bldP spid="61" grpId="1" animBg="1"/>
      <p:bldP spid="65" grpId="0" animBg="1"/>
      <p:bldP spid="65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7504" y="116632"/>
            <a:ext cx="2376264" cy="504056"/>
          </a:xfrm>
          <a:prstGeom prst="round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692696"/>
            <a:ext cx="72984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cap="none" spc="0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Неполные квадратные уравнения</a:t>
            </a:r>
            <a:endParaRPr lang="ru-RU" sz="3600" b="1" cap="none" spc="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627784" y="116632"/>
            <a:ext cx="2232248" cy="550598"/>
          </a:xfrm>
          <a:prstGeom prst="rect">
            <a:avLst/>
          </a:prstGeom>
          <a:noFill/>
        </p:spPr>
      </p:pic>
      <p:pic>
        <p:nvPicPr>
          <p:cNvPr id="11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788024" y="116632"/>
            <a:ext cx="2232248" cy="550598"/>
          </a:xfrm>
          <a:prstGeom prst="rect">
            <a:avLst/>
          </a:prstGeom>
          <a:noFill/>
        </p:spPr>
      </p:pic>
      <p:pic>
        <p:nvPicPr>
          <p:cNvPr id="12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911752" y="116632"/>
            <a:ext cx="2232248" cy="550598"/>
          </a:xfrm>
          <a:prstGeom prst="rect">
            <a:avLst/>
          </a:prstGeom>
          <a:noFill/>
        </p:spPr>
      </p:pic>
      <p:graphicFrame>
        <p:nvGraphicFramePr>
          <p:cNvPr id="15" name="Object 8"/>
          <p:cNvGraphicFramePr>
            <a:graphicFrameLocks noChangeAspect="1"/>
          </p:cNvGraphicFramePr>
          <p:nvPr/>
        </p:nvGraphicFramePr>
        <p:xfrm>
          <a:off x="1547664" y="1268760"/>
          <a:ext cx="1868943" cy="79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" name="Формула" r:id="rId2" imgW="11582400" imgH="4876800" progId="Equation.3">
                  <p:embed/>
                </p:oleObj>
              </mc:Choice>
              <mc:Fallback>
                <p:oleObj name="Формула" r:id="rId2" imgW="11582400" imgH="4876800" progId="Equation.3">
                  <p:embed/>
                  <p:pic>
                    <p:nvPicPr>
                      <p:cNvPr id="0" name="Изображение 36864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7664" y="1268760"/>
                        <a:ext cx="1868943" cy="7930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Управляющая кнопка: возврат 16">
            <a:hlinkClick r:id="" action="ppaction://hlinkshowjump?jump=lastslideviewed" highlightClick="1"/>
          </p:cNvPr>
          <p:cNvSpPr/>
          <p:nvPr/>
        </p:nvSpPr>
        <p:spPr>
          <a:xfrm>
            <a:off x="7092280" y="6381328"/>
            <a:ext cx="864096" cy="360040"/>
          </a:xfrm>
          <a:prstGeom prst="actionButtonReturn">
            <a:avLst/>
          </a:prstGeom>
          <a:solidFill>
            <a:srgbClr val="75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назад 17">
            <a:hlinkClick r:id="rId4" action="ppaction://hlinksldjump" highlightClick="1"/>
          </p:cNvPr>
          <p:cNvSpPr/>
          <p:nvPr/>
        </p:nvSpPr>
        <p:spPr>
          <a:xfrm>
            <a:off x="8028384" y="6381328"/>
            <a:ext cx="864096" cy="360040"/>
          </a:xfrm>
          <a:prstGeom prst="actionButtonBackPrevious">
            <a:avLst/>
          </a:prstGeom>
          <a:solidFill>
            <a:srgbClr val="75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3672" name="Object 8"/>
          <p:cNvGraphicFramePr>
            <a:graphicFrameLocks noChangeAspect="1"/>
          </p:cNvGraphicFramePr>
          <p:nvPr/>
        </p:nvGraphicFramePr>
        <p:xfrm>
          <a:off x="4211960" y="1340768"/>
          <a:ext cx="1368152" cy="69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Формула" r:id="rId5" imgW="8534400" imgH="4267200" progId="Equation.3">
                  <p:embed/>
                </p:oleObj>
              </mc:Choice>
              <mc:Fallback>
                <p:oleObj name="Формула" r:id="rId5" imgW="8534400" imgH="4267200" progId="Equation.3">
                  <p:embed/>
                  <p:pic>
                    <p:nvPicPr>
                      <p:cNvPr id="0" name="Изображение 36865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11960" y="1340768"/>
                        <a:ext cx="1368152" cy="6900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3851920" y="1340768"/>
            <a:ext cx="0" cy="468052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971600" y="2060848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674" name="Object 10"/>
          <p:cNvGraphicFramePr>
            <a:graphicFrameLocks noChangeAspect="1"/>
          </p:cNvGraphicFramePr>
          <p:nvPr/>
        </p:nvGraphicFramePr>
        <p:xfrm>
          <a:off x="467544" y="2348880"/>
          <a:ext cx="29527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Формула" r:id="rId7" imgW="18288000" imgH="4876800" progId="Equation.3">
                  <p:embed/>
                </p:oleObj>
              </mc:Choice>
              <mc:Fallback>
                <p:oleObj name="Формула" r:id="rId7" imgW="18288000" imgH="4876800" progId="Equation.3">
                  <p:embed/>
                  <p:pic>
                    <p:nvPicPr>
                      <p:cNvPr id="0" name="Изображение 36866"/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7544" y="2348880"/>
                        <a:ext cx="2952750" cy="79216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5" name="Object 11"/>
          <p:cNvGraphicFramePr>
            <a:graphicFrameLocks noChangeAspect="1"/>
          </p:cNvGraphicFramePr>
          <p:nvPr/>
        </p:nvGraphicFramePr>
        <p:xfrm>
          <a:off x="4211960" y="1988840"/>
          <a:ext cx="3665537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8" name="Формула" r:id="rId9" imgW="22860000" imgH="9448800" progId="Equation.3">
                  <p:embed/>
                </p:oleObj>
              </mc:Choice>
              <mc:Fallback>
                <p:oleObj name="Формула" r:id="rId9" imgW="22860000" imgH="9448800" progId="Equation.3">
                  <p:embed/>
                  <p:pic>
                    <p:nvPicPr>
                      <p:cNvPr id="0" name="Изображение 36867"/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11960" y="1988840"/>
                        <a:ext cx="3665537" cy="15255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971600" y="3573016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676" name="Object 12"/>
          <p:cNvGraphicFramePr>
            <a:graphicFrameLocks noChangeAspect="1"/>
          </p:cNvGraphicFramePr>
          <p:nvPr/>
        </p:nvGraphicFramePr>
        <p:xfrm>
          <a:off x="755576" y="5229200"/>
          <a:ext cx="26574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9" name="Формула" r:id="rId11" imgW="16459200" imgH="4876800" progId="Equation.3">
                  <p:embed/>
                </p:oleObj>
              </mc:Choice>
              <mc:Fallback>
                <p:oleObj name="Формула" r:id="rId11" imgW="16459200" imgH="4876800" progId="Equation.3">
                  <p:embed/>
                  <p:pic>
                    <p:nvPicPr>
                      <p:cNvPr id="0" name="Изображение 36868"/>
                      <p:cNvPicPr>
                        <a:picLocks noChangeAspect="1"/>
                      </p:cNvPicPr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5576" y="5229200"/>
                        <a:ext cx="2657475" cy="7921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7" name="Object 13"/>
          <p:cNvGraphicFramePr>
            <a:graphicFrameLocks noChangeAspect="1"/>
          </p:cNvGraphicFramePr>
          <p:nvPr/>
        </p:nvGraphicFramePr>
        <p:xfrm>
          <a:off x="4499992" y="5301208"/>
          <a:ext cx="312737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0" name="Формула" r:id="rId13" imgW="19507200" imgH="4876800" progId="Equation.3">
                  <p:embed/>
                </p:oleObj>
              </mc:Choice>
              <mc:Fallback>
                <p:oleObj name="Формула" r:id="rId13" imgW="19507200" imgH="4876800" progId="Equation.3">
                  <p:embed/>
                  <p:pic>
                    <p:nvPicPr>
                      <p:cNvPr id="0" name="Изображение 36869"/>
                      <p:cNvPicPr>
                        <a:picLocks noChangeAspect="1"/>
                      </p:cNvPicPr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99992" y="5301208"/>
                        <a:ext cx="3127375" cy="7889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>
            <a:off x="971600" y="5229200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3678" name="Object 14"/>
          <p:cNvGraphicFramePr>
            <a:graphicFrameLocks noChangeAspect="1"/>
          </p:cNvGraphicFramePr>
          <p:nvPr/>
        </p:nvGraphicFramePr>
        <p:xfrm>
          <a:off x="755576" y="4005064"/>
          <a:ext cx="26574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1" name="Формула" r:id="rId15" imgW="16459200" imgH="4876800" progId="Equation.3">
                  <p:embed/>
                </p:oleObj>
              </mc:Choice>
              <mc:Fallback>
                <p:oleObj name="Формула" r:id="rId15" imgW="16459200" imgH="4876800" progId="Equation.3">
                  <p:embed/>
                  <p:pic>
                    <p:nvPicPr>
                      <p:cNvPr id="0" name="Изображение 36870"/>
                      <p:cNvPicPr>
                        <a:picLocks noChangeAspect="1"/>
                      </p:cNvPicPr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5576" y="4005064"/>
                        <a:ext cx="2657475" cy="7921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9" name="Object 15"/>
          <p:cNvGraphicFramePr>
            <a:graphicFrameLocks noChangeAspect="1"/>
          </p:cNvGraphicFramePr>
          <p:nvPr/>
        </p:nvGraphicFramePr>
        <p:xfrm>
          <a:off x="4211960" y="3573016"/>
          <a:ext cx="4594225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Формула" r:id="rId17" imgW="28651200" imgH="10668000" progId="Equation.3">
                  <p:embed/>
                </p:oleObj>
              </mc:Choice>
              <mc:Fallback>
                <p:oleObj name="Формула" r:id="rId17" imgW="28651200" imgH="10668000" progId="Equation.3">
                  <p:embed/>
                  <p:pic>
                    <p:nvPicPr>
                      <p:cNvPr id="0" name="Изображение 36871"/>
                      <p:cNvPicPr>
                        <a:picLocks noChangeAspect="1"/>
                      </p:cNvPicPr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11960" y="3573016"/>
                        <a:ext cx="4594225" cy="17224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3752" y="116632"/>
            <a:ext cx="2376264" cy="504056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843" y="692696"/>
            <a:ext cx="87464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Формула корней квадратного уравнения</a:t>
            </a:r>
            <a:endParaRPr lang="ru-RU" sz="3600" b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574032" y="116632"/>
            <a:ext cx="2232248" cy="550598"/>
          </a:xfrm>
          <a:prstGeom prst="rect">
            <a:avLst/>
          </a:prstGeom>
          <a:noFill/>
        </p:spPr>
      </p:pic>
      <p:pic>
        <p:nvPicPr>
          <p:cNvPr id="9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4734272" y="116632"/>
            <a:ext cx="2232248" cy="550598"/>
          </a:xfrm>
          <a:prstGeom prst="rect">
            <a:avLst/>
          </a:prstGeom>
          <a:noFill/>
        </p:spPr>
      </p:pic>
      <p:pic>
        <p:nvPicPr>
          <p:cNvPr id="10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6858000" y="116632"/>
            <a:ext cx="2232248" cy="550598"/>
          </a:xfrm>
          <a:prstGeom prst="rect">
            <a:avLst/>
          </a:prstGeom>
          <a:noFill/>
        </p:spPr>
      </p:pic>
      <p:sp>
        <p:nvSpPr>
          <p:cNvPr id="12" name="Управляющая кнопка: возврат 11">
            <a:hlinkClick r:id="" action="ppaction://hlinkshowjump?jump=lastslideviewed" highlightClick="1"/>
          </p:cNvPr>
          <p:cNvSpPr/>
          <p:nvPr/>
        </p:nvSpPr>
        <p:spPr>
          <a:xfrm>
            <a:off x="7020272" y="6381328"/>
            <a:ext cx="864096" cy="360040"/>
          </a:xfrm>
          <a:prstGeom prst="actionButtonRetur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5" name="Управляющая кнопка: назад 24">
            <a:hlinkClick r:id="rId2" action="ppaction://hlinksldjump" highlightClick="1"/>
          </p:cNvPr>
          <p:cNvSpPr/>
          <p:nvPr/>
        </p:nvSpPr>
        <p:spPr>
          <a:xfrm>
            <a:off x="7974632" y="6381328"/>
            <a:ext cx="864096" cy="360040"/>
          </a:xfrm>
          <a:prstGeom prst="actionButtonBackPrevious">
            <a:avLst/>
          </a:prstGeom>
          <a:solidFill>
            <a:srgbClr val="3CB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2483768" y="1196752"/>
          <a:ext cx="3740150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9" name="Формула" r:id="rId3" imgW="23164800" imgH="4876800" progId="Equation.3">
                  <p:embed/>
                </p:oleObj>
              </mc:Choice>
              <mc:Fallback>
                <p:oleObj name="Формула" r:id="rId3" imgW="23164800" imgH="4876800" progId="Equation.3">
                  <p:embed/>
                  <p:pic>
                    <p:nvPicPr>
                      <p:cNvPr id="0" name="Изображение 37888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1196752"/>
                        <a:ext cx="3740150" cy="7921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3275856" y="1988840"/>
          <a:ext cx="2376264" cy="597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0" name="Формула" r:id="rId5" imgW="19507200" imgH="4876800" progId="Equation.3">
                  <p:embed/>
                </p:oleObj>
              </mc:Choice>
              <mc:Fallback>
                <p:oleObj name="Формула" r:id="rId5" imgW="19507200" imgH="4876800" progId="Equation.3">
                  <p:embed/>
                  <p:pic>
                    <p:nvPicPr>
                      <p:cNvPr id="0" name="Изображение 37889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5856" y="1988840"/>
                        <a:ext cx="2376264" cy="59766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Прямая соединительная линия 13"/>
          <p:cNvCxnSpPr/>
          <p:nvPr/>
        </p:nvCxnSpPr>
        <p:spPr>
          <a:xfrm>
            <a:off x="971600" y="2564904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71600" y="1988840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71600" y="3068960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971600" y="4221088"/>
            <a:ext cx="7200800" cy="0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1043608" y="2564904"/>
          <a:ext cx="1150937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1" name="Формула" r:id="rId7" imgW="9448800" imgH="4267200" progId="Equation.3">
                  <p:embed/>
                </p:oleObj>
              </mc:Choice>
              <mc:Fallback>
                <p:oleObj name="Формула" r:id="rId7" imgW="9448800" imgH="4267200" progId="Equation.3">
                  <p:embed/>
                  <p:pic>
                    <p:nvPicPr>
                      <p:cNvPr id="0" name="Изображение 37890"/>
                      <p:cNvPicPr>
                        <a:picLocks noChangeAspect="1"/>
                      </p:cNvPicPr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3608" y="2564904"/>
                        <a:ext cx="1150937" cy="5222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7" name="Object 5"/>
          <p:cNvGraphicFramePr>
            <a:graphicFrameLocks noChangeAspect="1"/>
          </p:cNvGraphicFramePr>
          <p:nvPr/>
        </p:nvGraphicFramePr>
        <p:xfrm>
          <a:off x="1043608" y="3068960"/>
          <a:ext cx="1150937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2" name="Формула" r:id="rId9" imgW="9448800" imgH="4267200" progId="Equation.3">
                  <p:embed/>
                </p:oleObj>
              </mc:Choice>
              <mc:Fallback>
                <p:oleObj name="Формула" r:id="rId9" imgW="9448800" imgH="4267200" progId="Equation.3">
                  <p:embed/>
                  <p:pic>
                    <p:nvPicPr>
                      <p:cNvPr id="0" name="Изображение 37891"/>
                      <p:cNvPicPr>
                        <a:picLocks noChangeAspect="1"/>
                      </p:cNvPicPr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43608" y="3068960"/>
                        <a:ext cx="1150937" cy="5222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8" name="Object 6"/>
          <p:cNvGraphicFramePr>
            <a:graphicFrameLocks noChangeAspect="1"/>
          </p:cNvGraphicFramePr>
          <p:nvPr/>
        </p:nvGraphicFramePr>
        <p:xfrm>
          <a:off x="1043608" y="4221088"/>
          <a:ext cx="1150937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3" name="Формула" r:id="rId11" imgW="9448800" imgH="4267200" progId="Equation.3">
                  <p:embed/>
                </p:oleObj>
              </mc:Choice>
              <mc:Fallback>
                <p:oleObj name="Формула" r:id="rId11" imgW="9448800" imgH="4267200" progId="Equation.3">
                  <p:embed/>
                  <p:pic>
                    <p:nvPicPr>
                      <p:cNvPr id="0" name="Изображение 37892"/>
                      <p:cNvPicPr>
                        <a:picLocks noChangeAspect="1"/>
                      </p:cNvPicPr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3608" y="4221088"/>
                        <a:ext cx="1150937" cy="5222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Прямая соединительная линия 20"/>
          <p:cNvCxnSpPr/>
          <p:nvPr/>
        </p:nvCxnSpPr>
        <p:spPr>
          <a:xfrm>
            <a:off x="2627784" y="2564904"/>
            <a:ext cx="0" cy="3312368"/>
          </a:xfrm>
          <a:prstGeom prst="line">
            <a:avLst/>
          </a:prstGeom>
          <a:ln w="508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59832" y="2564904"/>
            <a:ext cx="2162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корней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832" y="3068960"/>
            <a:ext cx="2160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корень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31840" y="4221088"/>
            <a:ext cx="1768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корня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5959" name="Object 7"/>
          <p:cNvGraphicFramePr>
            <a:graphicFrameLocks noChangeAspect="1"/>
          </p:cNvGraphicFramePr>
          <p:nvPr/>
        </p:nvGraphicFramePr>
        <p:xfrm>
          <a:off x="5724128" y="3068960"/>
          <a:ext cx="1411288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Формула" r:id="rId13" imgW="11582400" imgH="9448800" progId="Equation.3">
                  <p:embed/>
                </p:oleObj>
              </mc:Choice>
              <mc:Fallback>
                <p:oleObj name="Формула" r:id="rId13" imgW="11582400" imgH="9448800" progId="Equation.3">
                  <p:embed/>
                  <p:pic>
                    <p:nvPicPr>
                      <p:cNvPr id="0" name="Изображение 37893"/>
                      <p:cNvPicPr>
                        <a:picLocks noChangeAspect="1"/>
                      </p:cNvPicPr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24128" y="3068960"/>
                        <a:ext cx="1411288" cy="11557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0" name="Object 8"/>
          <p:cNvGraphicFramePr>
            <a:graphicFrameLocks noChangeAspect="1"/>
          </p:cNvGraphicFramePr>
          <p:nvPr/>
        </p:nvGraphicFramePr>
        <p:xfrm>
          <a:off x="2843808" y="4653136"/>
          <a:ext cx="26003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Формула" r:id="rId15" imgW="21336000" imgH="10363200" progId="Equation.3">
                  <p:embed/>
                </p:oleObj>
              </mc:Choice>
              <mc:Fallback>
                <p:oleObj name="Формула" r:id="rId15" imgW="21336000" imgH="10363200" progId="Equation.3">
                  <p:embed/>
                  <p:pic>
                    <p:nvPicPr>
                      <p:cNvPr id="0" name="Изображение 37894"/>
                      <p:cNvPicPr>
                        <a:picLocks noChangeAspect="1"/>
                      </p:cNvPicPr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43808" y="4653136"/>
                        <a:ext cx="2600325" cy="1266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61" name="Object 9"/>
          <p:cNvGraphicFramePr>
            <a:graphicFrameLocks noChangeAspect="1"/>
          </p:cNvGraphicFramePr>
          <p:nvPr/>
        </p:nvGraphicFramePr>
        <p:xfrm>
          <a:off x="5830888" y="4581525"/>
          <a:ext cx="267335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Формула" r:id="rId17" imgW="21945600" imgH="10363200" progId="Equation.3">
                  <p:embed/>
                </p:oleObj>
              </mc:Choice>
              <mc:Fallback>
                <p:oleObj name="Формула" r:id="rId17" imgW="21945600" imgH="10363200" progId="Equation.3">
                  <p:embed/>
                  <p:pic>
                    <p:nvPicPr>
                      <p:cNvPr id="0" name="Изображение 37895"/>
                      <p:cNvPicPr>
                        <a:picLocks noChangeAspect="1"/>
                      </p:cNvPicPr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30888" y="4581525"/>
                        <a:ext cx="2673350" cy="126682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.lpmtr.ru/files/0/1/d/01debf62068fe8293a11ef5c84fc50c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233314"/>
            <a:ext cx="9144000" cy="56246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132856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№1(б)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2" descr="https://photosp.ru/images/2018/03/11/0_185430_83eee725_orig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3110919" cy="2204864"/>
          </a:xfrm>
          <a:prstGeom prst="rect">
            <a:avLst/>
          </a:prstGeom>
          <a:noFill/>
        </p:spPr>
      </p:pic>
      <p:graphicFrame>
        <p:nvGraphicFramePr>
          <p:cNvPr id="36" name="Object 7"/>
          <p:cNvGraphicFramePr>
            <a:graphicFrameLocks noChangeAspect="1"/>
          </p:cNvGraphicFramePr>
          <p:nvPr/>
        </p:nvGraphicFramePr>
        <p:xfrm>
          <a:off x="4211960" y="620688"/>
          <a:ext cx="3109913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Формула" r:id="rId3" imgW="18592800" imgH="4876800" progId="Equation.3">
                  <p:embed/>
                </p:oleObj>
              </mc:Choice>
              <mc:Fallback>
                <p:oleObj name="Формула" r:id="rId3" imgW="18592800" imgH="4876800" progId="Equation.3">
                  <p:embed/>
                  <p:pic>
                    <p:nvPicPr>
                      <p:cNvPr id="0" name="Изображение 2048"/>
                      <p:cNvPicPr>
                        <a:picLocks noChangeAspect="1"/>
                      </p:cNvPicPr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960" y="620688"/>
                        <a:ext cx="3109913" cy="769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228184" y="5013176"/>
            <a:ext cx="1872208" cy="6480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869160"/>
            <a:ext cx="3140273" cy="1988840"/>
          </a:xfrm>
          <a:prstGeom prst="rect">
            <a:avLst/>
          </a:prstGeom>
          <a:noFill/>
        </p:spPr>
      </p:pic>
      <p:sp>
        <p:nvSpPr>
          <p:cNvPr id="48" name="Скругленный прямоугольник 47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Группа 12"/>
          <p:cNvGrpSpPr/>
          <p:nvPr/>
        </p:nvGrpSpPr>
        <p:grpSpPr>
          <a:xfrm>
            <a:off x="5652120" y="3508830"/>
            <a:ext cx="2592288" cy="1648364"/>
            <a:chOff x="2555776" y="2309145"/>
            <a:chExt cx="2304256" cy="1020414"/>
          </a:xfrm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1" name="Object 1"/>
            <p:cNvGraphicFramePr>
              <a:graphicFrameLocks noChangeAspect="1"/>
            </p:cNvGraphicFramePr>
            <p:nvPr/>
          </p:nvGraphicFramePr>
          <p:xfrm>
            <a:off x="2976469" y="2309145"/>
            <a:ext cx="1499519" cy="1020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Формула" r:id="rId6" imgW="12496800" imgH="11582400" progId="Equation.3">
                    <p:embed/>
                  </p:oleObj>
                </mc:Choice>
                <mc:Fallback>
                  <p:oleObj name="Формула" r:id="rId6" imgW="12496800" imgH="11582400" progId="Equation.3">
                    <p:embed/>
                    <p:pic>
                      <p:nvPicPr>
                        <p:cNvPr id="0" name="Изображение 204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976469" y="2309145"/>
                          <a:ext cx="1499519" cy="1020414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3" name="Скругленный прямоугольник 52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Группа 18"/>
          <p:cNvGrpSpPr/>
          <p:nvPr/>
        </p:nvGrpSpPr>
        <p:grpSpPr>
          <a:xfrm>
            <a:off x="2699793" y="1877321"/>
            <a:ext cx="2592289" cy="1590159"/>
            <a:chOff x="2555776" y="2322383"/>
            <a:chExt cx="2304256" cy="1066416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6" name="Object 1"/>
            <p:cNvGraphicFramePr>
              <a:graphicFrameLocks noChangeAspect="1"/>
            </p:cNvGraphicFramePr>
            <p:nvPr/>
          </p:nvGraphicFramePr>
          <p:xfrm>
            <a:off x="2811803" y="2322383"/>
            <a:ext cx="1792198" cy="1066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" name="Формула" r:id="rId8" imgW="14325600" imgH="11582400" progId="Equation.3">
                    <p:embed/>
                  </p:oleObj>
                </mc:Choice>
                <mc:Fallback>
                  <p:oleObj name="Формула" r:id="rId8" imgW="14325600" imgH="11582400" progId="Equation.3">
                    <p:embed/>
                    <p:pic>
                      <p:nvPicPr>
                        <p:cNvPr id="0" name="Изображение 205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811803" y="2322383"/>
                          <a:ext cx="1792198" cy="106641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7" name="Скругленный прямоугольник 56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23"/>
          <p:cNvGrpSpPr/>
          <p:nvPr/>
        </p:nvGrpSpPr>
        <p:grpSpPr>
          <a:xfrm>
            <a:off x="2699792" y="3500437"/>
            <a:ext cx="2592288" cy="1657350"/>
            <a:chOff x="2555776" y="2243869"/>
            <a:chExt cx="2304256" cy="1111475"/>
          </a:xfrm>
        </p:grpSpPr>
        <p:sp>
          <p:nvSpPr>
            <p:cNvPr id="60" name="Скругленный прямоугольник 59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1" name="Object 1"/>
            <p:cNvGraphicFramePr>
              <a:graphicFrameLocks noChangeAspect="1"/>
            </p:cNvGraphicFramePr>
            <p:nvPr/>
          </p:nvGraphicFramePr>
          <p:xfrm>
            <a:off x="3024750" y="2243869"/>
            <a:ext cx="1363133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Формула" r:id="rId10" imgW="11582400" imgH="10972800" progId="Equation.3">
                    <p:embed/>
                  </p:oleObj>
                </mc:Choice>
                <mc:Fallback>
                  <p:oleObj name="Формула" r:id="rId10" imgW="11582400" imgH="10972800" progId="Equation.3">
                    <p:embed/>
                    <p:pic>
                      <p:nvPicPr>
                        <p:cNvPr id="0" name="Изображение 205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24750" y="2243869"/>
                          <a:ext cx="1363133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2" name="Скругленный прямоугольник 61"/>
          <p:cNvSpPr/>
          <p:nvPr/>
        </p:nvSpPr>
        <p:spPr>
          <a:xfrm>
            <a:off x="5652120" y="1916831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Группа 28"/>
          <p:cNvGrpSpPr/>
          <p:nvPr/>
        </p:nvGrpSpPr>
        <p:grpSpPr>
          <a:xfrm>
            <a:off x="5652120" y="1916833"/>
            <a:ext cx="2592288" cy="1537566"/>
            <a:chOff x="2555776" y="2292270"/>
            <a:chExt cx="2304256" cy="1031123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5" name="Object 1"/>
            <p:cNvGraphicFramePr>
              <a:graphicFrameLocks noChangeAspect="1"/>
            </p:cNvGraphicFramePr>
            <p:nvPr/>
          </p:nvGraphicFramePr>
          <p:xfrm>
            <a:off x="2760344" y="2333875"/>
            <a:ext cx="1843660" cy="989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Формула" r:id="rId12" imgW="14935200" imgH="10363200" progId="Equation.3">
                    <p:embed/>
                  </p:oleObj>
                </mc:Choice>
                <mc:Fallback>
                  <p:oleObj name="Формула" r:id="rId12" imgW="14935200" imgH="10363200" progId="Equation.3">
                    <p:embed/>
                    <p:pic>
                      <p:nvPicPr>
                        <p:cNvPr id="0" name="Изображение 205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60344" y="2333875"/>
                          <a:ext cx="1843660" cy="9895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6" name="Скругленный прямоугольник 65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4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D2A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4932040" y="6453336"/>
            <a:ext cx="792088" cy="288032"/>
          </a:xfrm>
          <a:prstGeom prst="actionButtonForwardNext">
            <a:avLst/>
          </a:prstGeom>
          <a:solidFill>
            <a:srgbClr val="D2A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ведения 32">
            <a:hlinkClick r:id="rId15" action="ppaction://hlinksldjump" highlightClick="1"/>
          </p:cNvPr>
          <p:cNvSpPr/>
          <p:nvPr/>
        </p:nvSpPr>
        <p:spPr>
          <a:xfrm>
            <a:off x="3995936" y="6453336"/>
            <a:ext cx="792088" cy="288032"/>
          </a:xfrm>
          <a:prstGeom prst="actionButtonInformation">
            <a:avLst/>
          </a:prstGeom>
          <a:solidFill>
            <a:srgbClr val="D9B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3" grpId="0" animBg="1"/>
      <p:bldP spid="53" grpId="1" animBg="1"/>
      <p:bldP spid="58" grpId="0" animBg="1"/>
      <p:bldP spid="58" grpId="1" animBg="1"/>
      <p:bldP spid="62" grpId="0" animBg="1"/>
      <p:bldP spid="6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752" y="152636"/>
            <a:ext cx="2376264" cy="50405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063" y="728700"/>
            <a:ext cx="8600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Формулы сокращённого умножения</a:t>
            </a:r>
            <a:endParaRPr lang="ru-RU" sz="40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2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579786" y="2007679"/>
            <a:ext cx="4773612" cy="800100"/>
          </a:xfrm>
          <a:prstGeom prst="rect">
            <a:avLst/>
          </a:prstGeom>
          <a:noFill/>
        </p:spPr>
      </p:pic>
      <p:pic>
        <p:nvPicPr>
          <p:cNvPr id="5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74032" y="152636"/>
            <a:ext cx="2232248" cy="550598"/>
          </a:xfrm>
          <a:prstGeom prst="rect">
            <a:avLst/>
          </a:prstGeom>
          <a:noFill/>
        </p:spPr>
      </p:pic>
      <p:pic>
        <p:nvPicPr>
          <p:cNvPr id="6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34272" y="152636"/>
            <a:ext cx="2232248" cy="550598"/>
          </a:xfrm>
          <a:prstGeom prst="rect">
            <a:avLst/>
          </a:prstGeom>
          <a:noFill/>
        </p:spPr>
      </p:pic>
      <p:pic>
        <p:nvPicPr>
          <p:cNvPr id="7" name="Picture 5" descr="http://img-fotki.yandex.ru/get/6114/47407354.660/0_dba7f_98f3e533_orig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0" y="152636"/>
            <a:ext cx="2232248" cy="550598"/>
          </a:xfrm>
          <a:prstGeom prst="rect">
            <a:avLst/>
          </a:prstGeom>
          <a:noFill/>
        </p:spPr>
      </p:pic>
      <p:pic>
        <p:nvPicPr>
          <p:cNvPr id="8" name="Object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43273" y="2822067"/>
            <a:ext cx="4905375" cy="844550"/>
          </a:xfrm>
          <a:prstGeom prst="rect">
            <a:avLst/>
          </a:prstGeom>
          <a:noFill/>
        </p:spPr>
      </p:pic>
      <p:sp>
        <p:nvSpPr>
          <p:cNvPr id="9" name="Управляющая кнопка: возврат 8">
            <a:hlinkClick r:id="" action="ppaction://hlinkshowjump?jump=lastslideviewed" highlightClick="1"/>
          </p:cNvPr>
          <p:cNvSpPr/>
          <p:nvPr/>
        </p:nvSpPr>
        <p:spPr>
          <a:xfrm>
            <a:off x="7974632" y="5913276"/>
            <a:ext cx="864096" cy="360040"/>
          </a:xfrm>
          <a:prstGeom prst="actionButtonReturn">
            <a:avLst/>
          </a:prstGeom>
          <a:solidFill>
            <a:srgbClr val="9780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061864" y="5697252"/>
            <a:ext cx="7056784" cy="0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ject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43273" y="3758692"/>
            <a:ext cx="4905375" cy="844550"/>
          </a:xfrm>
          <a:prstGeom prst="rect">
            <a:avLst/>
          </a:prstGeom>
          <a:noFill/>
        </p:spPr>
      </p:pic>
      <p:pic>
        <p:nvPicPr>
          <p:cNvPr id="13" name="Object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543273" y="4695317"/>
            <a:ext cx="6099175" cy="800100"/>
          </a:xfrm>
          <a:prstGeom prst="rect">
            <a:avLst/>
          </a:prstGeom>
          <a:noFill/>
        </p:spPr>
      </p:pic>
      <p:sp>
        <p:nvSpPr>
          <p:cNvPr id="14" name="Управляющая кнопка: назад 13">
            <a:hlinkClick r:id="rId6" action="ppaction://hlinksldjump" highlightClick="1"/>
          </p:cNvPr>
          <p:cNvSpPr/>
          <p:nvPr/>
        </p:nvSpPr>
        <p:spPr>
          <a:xfrm>
            <a:off x="7974632" y="6345324"/>
            <a:ext cx="864096" cy="360040"/>
          </a:xfrm>
          <a:prstGeom prst="actionButtonBackPrevious">
            <a:avLst/>
          </a:prstGeom>
          <a:solidFill>
            <a:srgbClr val="8B7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pozdravka.com/_ph/42/268278959.gif?1521729470"/>
          <p:cNvPicPr>
            <a:picLocks noChangeAspect="1" noChangeArrowheads="1" noCrop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23528" y="278650"/>
            <a:ext cx="8472264" cy="631870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0"/>
            <a:ext cx="8856984" cy="476672"/>
          </a:xfrm>
          <a:prstGeom prst="rect">
            <a:avLst/>
          </a:prstGeom>
          <a:solidFill>
            <a:srgbClr val="25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381328"/>
            <a:ext cx="8856984" cy="476672"/>
          </a:xfrm>
          <a:prstGeom prst="rect">
            <a:avLst/>
          </a:prstGeom>
          <a:solidFill>
            <a:srgbClr val="25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boombob.ru/resize.php?id=161582&amp;num=1&amp;width=515&amp;height=335.86956521739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79464" y="980728"/>
            <a:ext cx="8613016" cy="56026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1484784"/>
            <a:ext cx="1388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"/>
              </a:rPr>
              <a:t>Математика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772816"/>
            <a:ext cx="178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3"/>
              </a:rPr>
              <a:t>Школьная доска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547664" y="2060848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4"/>
              </a:rPr>
              <a:t>Школьная доска - 2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47664" y="2348880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5"/>
              </a:rPr>
              <a:t>Школьная доска - 3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547664" y="2636912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6"/>
              </a:rPr>
              <a:t>Школьная доска </a:t>
            </a:r>
            <a:r>
              <a:rPr lang="en-US" dirty="0" smtClean="0">
                <a:hlinkClick r:id="rId6"/>
              </a:rPr>
              <a:t>- 4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547664" y="2924944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7"/>
              </a:rPr>
              <a:t>Школьная доска - 5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547664" y="3212976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8"/>
              </a:rPr>
              <a:t>Школьная доска - 6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547664" y="3501008"/>
            <a:ext cx="208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9"/>
              </a:rPr>
              <a:t>Школьная доска - 7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547664" y="3789040"/>
            <a:ext cx="213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0"/>
              </a:rPr>
              <a:t>Школьная доска – и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851920" y="1988840"/>
            <a:ext cx="41408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Мерзляк А.Г. </a:t>
            </a:r>
            <a:endParaRPr lang="ru-RU" b="1" dirty="0" smtClean="0"/>
          </a:p>
          <a:p>
            <a:r>
              <a:rPr lang="ru-RU" dirty="0" smtClean="0"/>
              <a:t>Алгебра: дидактические материалы:</a:t>
            </a:r>
            <a:endParaRPr lang="ru-RU" dirty="0" smtClean="0"/>
          </a:p>
          <a:p>
            <a:r>
              <a:rPr lang="ru-RU" dirty="0" smtClean="0"/>
              <a:t>8 класс: пособие для учащихся</a:t>
            </a:r>
            <a:endParaRPr lang="ru-RU" dirty="0" smtClean="0"/>
          </a:p>
          <a:p>
            <a:r>
              <a:rPr lang="ru-RU" dirty="0" smtClean="0"/>
              <a:t>Общеобразовательных организаций/</a:t>
            </a:r>
            <a:endParaRPr lang="ru-RU" dirty="0" smtClean="0"/>
          </a:p>
          <a:p>
            <a:r>
              <a:rPr lang="ru-RU" dirty="0" smtClean="0"/>
              <a:t>А.Г.Мерзляк, В.Б.Полонский, </a:t>
            </a:r>
            <a:endParaRPr lang="ru-RU" dirty="0" smtClean="0"/>
          </a:p>
          <a:p>
            <a:r>
              <a:rPr lang="ru-RU" dirty="0" smtClean="0"/>
              <a:t>Е.М.Рабинович и др. – </a:t>
            </a:r>
            <a:r>
              <a:rPr lang="ru-RU" dirty="0" err="1" smtClean="0"/>
              <a:t>М.:Вентана-Граф</a:t>
            </a:r>
            <a:r>
              <a:rPr lang="ru-RU" dirty="0" smtClean="0"/>
              <a:t>,</a:t>
            </a:r>
            <a:endParaRPr lang="ru-RU" dirty="0" smtClean="0"/>
          </a:p>
          <a:p>
            <a:r>
              <a:rPr lang="ru-RU" dirty="0" smtClean="0"/>
              <a:t>2016, - 96 с.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699792" y="332656"/>
            <a:ext cx="36789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en-US" sz="4000" b="1" cap="none" spc="50" dirty="0" smtClean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2240" y="4437112"/>
            <a:ext cx="130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1"/>
              </a:rPr>
              <a:t>Карандаши</a:t>
            </a:r>
            <a:endParaRPr lang="ru-RU" dirty="0"/>
          </a:p>
        </p:txBody>
      </p:sp>
      <p:sp>
        <p:nvSpPr>
          <p:cNvPr id="27" name="Управляющая кнопка: возврат 26">
            <a:hlinkClick r:id="" action="ppaction://hlinkshowjump?jump=lastslideviewed" highlightClick="1"/>
          </p:cNvPr>
          <p:cNvSpPr/>
          <p:nvPr/>
        </p:nvSpPr>
        <p:spPr>
          <a:xfrm>
            <a:off x="8316416" y="6021288"/>
            <a:ext cx="648072" cy="576064"/>
          </a:xfrm>
          <a:prstGeom prst="actionButtonReturn">
            <a:avLst/>
          </a:prstGeom>
          <a:solidFill>
            <a:srgbClr val="75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32240" y="4725144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2"/>
              </a:rPr>
              <a:t>Весна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851920" y="4149080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3"/>
              </a:rPr>
              <a:t>Птичка - 1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851920" y="4437112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4"/>
              </a:rPr>
              <a:t>Птичка - 2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851920" y="4725144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5"/>
              </a:rPr>
              <a:t>Птичка - 3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5292080" y="4149080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6"/>
              </a:rPr>
              <a:t>Птичка - 4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5292080" y="4437112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7"/>
              </a:rPr>
              <a:t>Птичка - 5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5292080" y="4725144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8"/>
              </a:rPr>
              <a:t>Птичка - 6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6732240" y="4149080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19"/>
              </a:rPr>
              <a:t>Птичка - 7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547664" y="4077072"/>
            <a:ext cx="183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0"/>
              </a:rPr>
              <a:t>Подснежники - 1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1547664" y="4365104"/>
            <a:ext cx="183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hlinkClick r:id="rId21"/>
              </a:rPr>
              <a:t>Подснежники - 2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.lpmtr.ru/files/0/1/d/01debf62068fe8293a11ef5c84fc50c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233314"/>
            <a:ext cx="9144000" cy="56246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132856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№1(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7"/>
          <p:cNvGraphicFramePr>
            <a:graphicFrameLocks noChangeAspect="1"/>
          </p:cNvGraphicFramePr>
          <p:nvPr/>
        </p:nvGraphicFramePr>
        <p:xfrm>
          <a:off x="4237038" y="620713"/>
          <a:ext cx="305752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Формула" r:id="rId2" imgW="18288000" imgH="4876800" progId="Equation.3">
                  <p:embed/>
                </p:oleObj>
              </mc:Choice>
              <mc:Fallback>
                <p:oleObj name="Формула" r:id="rId2" imgW="18288000" imgH="4876800" progId="Equation.3">
                  <p:embed/>
                  <p:pic>
                    <p:nvPicPr>
                      <p:cNvPr id="0" name="Изображение 3072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37038" y="620713"/>
                        <a:ext cx="3057525" cy="769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Прямоугольник 37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228184" y="5013176"/>
            <a:ext cx="1872208" cy="6480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869160"/>
            <a:ext cx="3140273" cy="1988840"/>
          </a:xfrm>
          <a:prstGeom prst="rect">
            <a:avLst/>
          </a:prstGeom>
          <a:noFill/>
        </p:spPr>
      </p:pic>
      <p:pic>
        <p:nvPicPr>
          <p:cNvPr id="47" name="Picture 2" descr="https://photosp.ru/images/2018/03/11/0_185430_83eee725_orig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3110919" cy="2204864"/>
          </a:xfrm>
          <a:prstGeom prst="rect">
            <a:avLst/>
          </a:prstGeom>
          <a:noFill/>
        </p:spPr>
      </p:pic>
      <p:sp>
        <p:nvSpPr>
          <p:cNvPr id="48" name="Скругленный прямоугольник 47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Формула" r:id="rId6" imgW="14935200" imgH="10363200" progId="Equation.3">
                    <p:embed/>
                  </p:oleObj>
                </mc:Choice>
                <mc:Fallback>
                  <p:oleObj name="Формула" r:id="rId6" imgW="14935200" imgH="10363200" progId="Equation.3">
                    <p:embed/>
                    <p:pic>
                      <p:nvPicPr>
                        <p:cNvPr id="0" name="Изображение 307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Скругленный прямоугольник 54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Группа 18"/>
          <p:cNvGrpSpPr/>
          <p:nvPr/>
        </p:nvGrpSpPr>
        <p:grpSpPr>
          <a:xfrm>
            <a:off x="2699793" y="1826196"/>
            <a:ext cx="2592289" cy="1627274"/>
            <a:chOff x="2555776" y="2288096"/>
            <a:chExt cx="2304256" cy="1091306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1"/>
            <p:cNvGraphicFramePr>
              <a:graphicFrameLocks noChangeAspect="1"/>
            </p:cNvGraphicFramePr>
            <p:nvPr/>
          </p:nvGraphicFramePr>
          <p:xfrm>
            <a:off x="2939819" y="2288096"/>
            <a:ext cx="1600177" cy="1091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Формула" r:id="rId8" imgW="12496800" imgH="11582400" progId="Equation.3">
                    <p:embed/>
                  </p:oleObj>
                </mc:Choice>
                <mc:Fallback>
                  <p:oleObj name="Формула" r:id="rId8" imgW="12496800" imgH="11582400" progId="Equation.3">
                    <p:embed/>
                    <p:pic>
                      <p:nvPicPr>
                        <p:cNvPr id="0" name="Изображение 307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939819" y="2288096"/>
                          <a:ext cx="1600177" cy="109130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0" name="Скругленный прямоугольник 5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Группа 23"/>
          <p:cNvGrpSpPr/>
          <p:nvPr/>
        </p:nvGrpSpPr>
        <p:grpSpPr>
          <a:xfrm>
            <a:off x="5652120" y="3514967"/>
            <a:ext cx="2592288" cy="1627664"/>
            <a:chOff x="2555776" y="2253612"/>
            <a:chExt cx="2304256" cy="1091566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4" name="Object 1"/>
            <p:cNvGraphicFramePr>
              <a:graphicFrameLocks noChangeAspect="1"/>
            </p:cNvGraphicFramePr>
            <p:nvPr/>
          </p:nvGraphicFramePr>
          <p:xfrm>
            <a:off x="2939819" y="2253612"/>
            <a:ext cx="1536171" cy="10915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Формула" r:id="rId10" imgW="14020800" imgH="11582400" progId="Equation.3">
                    <p:embed/>
                  </p:oleObj>
                </mc:Choice>
                <mc:Fallback>
                  <p:oleObj name="Формула" r:id="rId10" imgW="14020800" imgH="11582400" progId="Equation.3">
                    <p:embed/>
                    <p:pic>
                      <p:nvPicPr>
                        <p:cNvPr id="0" name="Изображение 307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939819" y="2253612"/>
                          <a:ext cx="1536171" cy="109156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Скругленный прямоугольник 64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28"/>
          <p:cNvGrpSpPr/>
          <p:nvPr/>
        </p:nvGrpSpPr>
        <p:grpSpPr>
          <a:xfrm>
            <a:off x="2699792" y="3525635"/>
            <a:ext cx="2592288" cy="1603714"/>
            <a:chOff x="2555776" y="2260495"/>
            <a:chExt cx="2304256" cy="1075483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8" name="Object 1"/>
            <p:cNvGraphicFramePr>
              <a:graphicFrameLocks noChangeAspect="1"/>
            </p:cNvGraphicFramePr>
            <p:nvPr/>
          </p:nvGraphicFramePr>
          <p:xfrm>
            <a:off x="2939819" y="2260495"/>
            <a:ext cx="1600178" cy="10754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Формула" r:id="rId12" imgW="14020800" imgH="12192000" progId="Equation.3">
                    <p:embed/>
                  </p:oleObj>
                </mc:Choice>
                <mc:Fallback>
                  <p:oleObj name="Формула" r:id="rId12" imgW="14020800" imgH="12192000" progId="Equation.3">
                    <p:embed/>
                    <p:pic>
                      <p:nvPicPr>
                        <p:cNvPr id="0" name="Изображение 307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39819" y="2260495"/>
                          <a:ext cx="1600178" cy="107548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" name="Скругленный прямоугольник 68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4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D2A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4932040" y="6453336"/>
            <a:ext cx="792088" cy="288032"/>
          </a:xfrm>
          <a:prstGeom prst="actionButtonForwardNext">
            <a:avLst/>
          </a:prstGeom>
          <a:solidFill>
            <a:srgbClr val="D2A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ведения 32">
            <a:hlinkClick r:id="rId15" action="ppaction://hlinksldjump" highlightClick="1"/>
          </p:cNvPr>
          <p:cNvSpPr/>
          <p:nvPr/>
        </p:nvSpPr>
        <p:spPr>
          <a:xfrm>
            <a:off x="3995936" y="6453336"/>
            <a:ext cx="792088" cy="288032"/>
          </a:xfrm>
          <a:prstGeom prst="actionButtonInformation">
            <a:avLst/>
          </a:prstGeom>
          <a:solidFill>
            <a:srgbClr val="D9B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6" grpId="0" animBg="1"/>
      <p:bldP spid="56" grpId="1" animBg="1"/>
      <p:bldP spid="61" grpId="0" animBg="1"/>
      <p:bldP spid="61" grpId="1" animBg="1"/>
      <p:bldP spid="65" grpId="0" animBg="1"/>
      <p:bldP spid="6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.lpmtr.ru/files/0/1/d/01debf62068fe8293a11ef5c84fc50c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233314"/>
            <a:ext cx="9144000" cy="56246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132856"/>
            <a:ext cx="20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№1(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7"/>
          <p:cNvGraphicFramePr>
            <a:graphicFrameLocks noChangeAspect="1"/>
          </p:cNvGraphicFramePr>
          <p:nvPr/>
        </p:nvGraphicFramePr>
        <p:xfrm>
          <a:off x="4364038" y="620713"/>
          <a:ext cx="280352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Формула" r:id="rId2" imgW="16764000" imgH="4876800" progId="Equation.3">
                  <p:embed/>
                </p:oleObj>
              </mc:Choice>
              <mc:Fallback>
                <p:oleObj name="Формула" r:id="rId2" imgW="16764000" imgH="4876800" progId="Equation.3">
                  <p:embed/>
                  <p:pic>
                    <p:nvPicPr>
                      <p:cNvPr id="0" name="Изображение 4096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64038" y="620713"/>
                        <a:ext cx="2803525" cy="769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228184" y="5013176"/>
            <a:ext cx="1872208" cy="6480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869160"/>
            <a:ext cx="3140273" cy="1988840"/>
          </a:xfrm>
          <a:prstGeom prst="rect">
            <a:avLst/>
          </a:prstGeom>
          <a:noFill/>
        </p:spPr>
      </p:pic>
      <p:pic>
        <p:nvPicPr>
          <p:cNvPr id="43" name="Picture 2" descr="https://photosp.ru/images/2018/03/11/0_185430_83eee725_orig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3110919" cy="2204864"/>
          </a:xfrm>
          <a:prstGeom prst="rect">
            <a:avLst/>
          </a:prstGeom>
          <a:noFill/>
        </p:spPr>
      </p:pic>
      <p:sp>
        <p:nvSpPr>
          <p:cNvPr id="44" name="Скругленный прямоугольник 43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Группа 12"/>
          <p:cNvGrpSpPr/>
          <p:nvPr/>
        </p:nvGrpSpPr>
        <p:grpSpPr>
          <a:xfrm>
            <a:off x="5652120" y="3551240"/>
            <a:ext cx="2592288" cy="1562101"/>
            <a:chOff x="2555776" y="2335398"/>
            <a:chExt cx="2304256" cy="967013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7" name="Object 1"/>
            <p:cNvGraphicFramePr>
              <a:graphicFrameLocks noChangeAspect="1"/>
            </p:cNvGraphicFramePr>
            <p:nvPr/>
          </p:nvGraphicFramePr>
          <p:xfrm>
            <a:off x="3140836" y="2335398"/>
            <a:ext cx="1169811" cy="967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Формула" r:id="rId6" imgW="9753600" imgH="10972800" progId="Equation.3">
                    <p:embed/>
                  </p:oleObj>
                </mc:Choice>
                <mc:Fallback>
                  <p:oleObj name="Формула" r:id="rId6" imgW="9753600" imgH="10972800" progId="Equation.3">
                    <p:embed/>
                    <p:pic>
                      <p:nvPicPr>
                        <p:cNvPr id="0" name="Изображение 409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140836" y="2335398"/>
                          <a:ext cx="1169811" cy="96701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0" name="Скругленный прямоугольник 4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Группа 18"/>
          <p:cNvGrpSpPr/>
          <p:nvPr/>
        </p:nvGrpSpPr>
        <p:grpSpPr>
          <a:xfrm>
            <a:off x="2699793" y="1916831"/>
            <a:ext cx="2592289" cy="1584175"/>
            <a:chOff x="2555776" y="2348880"/>
            <a:chExt cx="2304256" cy="1062403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3" name="Object 1"/>
            <p:cNvGraphicFramePr>
              <a:graphicFrameLocks noChangeAspect="1"/>
            </p:cNvGraphicFramePr>
            <p:nvPr/>
          </p:nvGraphicFramePr>
          <p:xfrm>
            <a:off x="3002171" y="2350527"/>
            <a:ext cx="1481610" cy="10607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Формула" r:id="rId8" imgW="11277600" imgH="10972800" progId="Equation.3">
                    <p:embed/>
                  </p:oleObj>
                </mc:Choice>
                <mc:Fallback>
                  <p:oleObj name="Формула" r:id="rId8" imgW="11277600" imgH="10972800" progId="Equation.3">
                    <p:embed/>
                    <p:pic>
                      <p:nvPicPr>
                        <p:cNvPr id="0" name="Изображение 409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002171" y="2350527"/>
                          <a:ext cx="1481610" cy="106075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Скругленный прямоугольник 53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23"/>
          <p:cNvGrpSpPr/>
          <p:nvPr/>
        </p:nvGrpSpPr>
        <p:grpSpPr>
          <a:xfrm>
            <a:off x="2699792" y="3573015"/>
            <a:ext cx="2592288" cy="1584772"/>
            <a:chOff x="2555776" y="2292543"/>
            <a:chExt cx="2304256" cy="1062802"/>
          </a:xfrm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8" name="Object 1"/>
            <p:cNvGraphicFramePr>
              <a:graphicFrameLocks noChangeAspect="1"/>
            </p:cNvGraphicFramePr>
            <p:nvPr/>
          </p:nvGraphicFramePr>
          <p:xfrm>
            <a:off x="3043094" y="2315573"/>
            <a:ext cx="1368888" cy="10397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Формула" r:id="rId10" imgW="11277600" imgH="10972800" progId="Equation.3">
                    <p:embed/>
                  </p:oleObj>
                </mc:Choice>
                <mc:Fallback>
                  <p:oleObj name="Формула" r:id="rId10" imgW="11277600" imgH="10972800" progId="Equation.3">
                    <p:embed/>
                    <p:pic>
                      <p:nvPicPr>
                        <p:cNvPr id="0" name="Изображение 410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043094" y="2315573"/>
                          <a:ext cx="1368888" cy="103977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9" name="Скругленный прямоугольник 58"/>
          <p:cNvSpPr/>
          <p:nvPr/>
        </p:nvSpPr>
        <p:spPr>
          <a:xfrm>
            <a:off x="5652120" y="1916831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Группа 28"/>
          <p:cNvGrpSpPr/>
          <p:nvPr/>
        </p:nvGrpSpPr>
        <p:grpSpPr>
          <a:xfrm>
            <a:off x="5652120" y="1916833"/>
            <a:ext cx="2592288" cy="1537566"/>
            <a:chOff x="2555776" y="2292270"/>
            <a:chExt cx="2304256" cy="1031123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2" name="Object 1"/>
            <p:cNvGraphicFramePr>
              <a:graphicFrameLocks noChangeAspect="1"/>
            </p:cNvGraphicFramePr>
            <p:nvPr/>
          </p:nvGraphicFramePr>
          <p:xfrm>
            <a:off x="2760344" y="2333875"/>
            <a:ext cx="1843660" cy="9895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Формула" r:id="rId12" imgW="14935200" imgH="10363200" progId="Equation.3">
                    <p:embed/>
                  </p:oleObj>
                </mc:Choice>
                <mc:Fallback>
                  <p:oleObj name="Формула" r:id="rId12" imgW="14935200" imgH="10363200" progId="Equation.3">
                    <p:embed/>
                    <p:pic>
                      <p:nvPicPr>
                        <p:cNvPr id="0" name="Изображение 410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760344" y="2333875"/>
                          <a:ext cx="1843660" cy="9895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" name="Скругленный прямоугольник 62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4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D2A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4932040" y="6453336"/>
            <a:ext cx="792088" cy="288032"/>
          </a:xfrm>
          <a:prstGeom prst="actionButtonForwardNext">
            <a:avLst/>
          </a:prstGeom>
          <a:solidFill>
            <a:srgbClr val="D2A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ведения 32">
            <a:hlinkClick r:id="rId15" action="ppaction://hlinksldjump" highlightClick="1"/>
          </p:cNvPr>
          <p:cNvSpPr/>
          <p:nvPr/>
        </p:nvSpPr>
        <p:spPr>
          <a:xfrm>
            <a:off x="3995936" y="6453336"/>
            <a:ext cx="792088" cy="288032"/>
          </a:xfrm>
          <a:prstGeom prst="actionButtonInformation">
            <a:avLst/>
          </a:prstGeom>
          <a:solidFill>
            <a:srgbClr val="D9B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50" grpId="0" animBg="1"/>
      <p:bldP spid="50" grpId="1" animBg="1"/>
      <p:bldP spid="55" grpId="0" animBg="1"/>
      <p:bldP spid="55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.lpmtr.ru/files/0/1/d/01debf62068fe8293a11ef5c84fc50c4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233314"/>
            <a:ext cx="9144000" cy="562468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132856"/>
            <a:ext cx="2039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№1(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5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Object 7"/>
          <p:cNvGraphicFramePr>
            <a:graphicFrameLocks noChangeAspect="1"/>
          </p:cNvGraphicFramePr>
          <p:nvPr/>
        </p:nvGraphicFramePr>
        <p:xfrm>
          <a:off x="4211960" y="620688"/>
          <a:ext cx="3109913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Формула" r:id="rId2" imgW="18592800" imgH="4876800" progId="Equation.3">
                  <p:embed/>
                </p:oleObj>
              </mc:Choice>
              <mc:Fallback>
                <p:oleObj name="Формула" r:id="rId2" imgW="18592800" imgH="4876800" progId="Equation.3">
                  <p:embed/>
                  <p:pic>
                    <p:nvPicPr>
                      <p:cNvPr id="0" name="Изображение 5120"/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11960" y="620688"/>
                        <a:ext cx="3109913" cy="769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228184" y="5013176"/>
            <a:ext cx="1872208" cy="6480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 descr="https://us.123rf.com/450wm/pinkcoala/pinkcoala1202/pinkcoala120200004/12380455-%D0%A1%D0%B8%D0%BD%D0%B8%D0%B5-%D0%BF%D0%BE%D0%B4%D1%81%D0%BD%D0%B5%D0%B6%D0%BD%D0%B8%D0%BA%D0%B8.jpg?ver=6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4869160"/>
            <a:ext cx="3140273" cy="1988840"/>
          </a:xfrm>
          <a:prstGeom prst="rect">
            <a:avLst/>
          </a:prstGeom>
          <a:noFill/>
        </p:spPr>
      </p:pic>
      <p:pic>
        <p:nvPicPr>
          <p:cNvPr id="50" name="Picture 2" descr="https://photosp.ru/images/2018/03/11/0_185430_83eee725_orig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3110919" cy="2204864"/>
          </a:xfrm>
          <a:prstGeom prst="rect">
            <a:avLst/>
          </a:prstGeom>
          <a:noFill/>
        </p:spPr>
      </p:pic>
      <p:sp>
        <p:nvSpPr>
          <p:cNvPr id="51" name="Скругленный прямоугольник 50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53" name="Скругленный прямоугольник 5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Формула" r:id="rId6" imgW="14935200" imgH="10363200" progId="Equation.3">
                    <p:embed/>
                  </p:oleObj>
                </mc:Choice>
                <mc:Fallback>
                  <p:oleObj name="Формула" r:id="rId6" imgW="14935200" imgH="10363200" progId="Equation.3">
                    <p:embed/>
                    <p:pic>
                      <p:nvPicPr>
                        <p:cNvPr id="0" name="Изображение 512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Скругленный прямоугольник 54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Группа 18"/>
          <p:cNvGrpSpPr/>
          <p:nvPr/>
        </p:nvGrpSpPr>
        <p:grpSpPr>
          <a:xfrm>
            <a:off x="5652121" y="3500439"/>
            <a:ext cx="2592289" cy="1657350"/>
            <a:chOff x="2555776" y="2300206"/>
            <a:chExt cx="2304256" cy="1111476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1"/>
            <p:cNvGraphicFramePr>
              <a:graphicFrameLocks noChangeAspect="1"/>
            </p:cNvGraphicFramePr>
            <p:nvPr/>
          </p:nvGraphicFramePr>
          <p:xfrm>
            <a:off x="2744313" y="2300206"/>
            <a:ext cx="1927577" cy="1111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name="Формула" r:id="rId8" imgW="14020800" imgH="10972800" progId="Equation.3">
                    <p:embed/>
                  </p:oleObj>
                </mc:Choice>
                <mc:Fallback>
                  <p:oleObj name="Формула" r:id="rId8" imgW="14020800" imgH="10972800" progId="Equation.3">
                    <p:embed/>
                    <p:pic>
                      <p:nvPicPr>
                        <p:cNvPr id="0" name="Изображение 512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744313" y="2300206"/>
                          <a:ext cx="1927577" cy="111147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0" name="Скругленный прямоугольник 59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Группа 23"/>
          <p:cNvGrpSpPr/>
          <p:nvPr/>
        </p:nvGrpSpPr>
        <p:grpSpPr>
          <a:xfrm>
            <a:off x="2699792" y="3500437"/>
            <a:ext cx="2592288" cy="1657350"/>
            <a:chOff x="2555776" y="2243869"/>
            <a:chExt cx="2304256" cy="1111475"/>
          </a:xfrm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4" name="Object 1"/>
            <p:cNvGraphicFramePr>
              <a:graphicFrameLocks noChangeAspect="1"/>
            </p:cNvGraphicFramePr>
            <p:nvPr/>
          </p:nvGraphicFramePr>
          <p:xfrm>
            <a:off x="2989472" y="2243869"/>
            <a:ext cx="1433689" cy="111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Формула" r:id="rId10" imgW="12192000" imgH="10972800" progId="Equation.3">
                    <p:embed/>
                  </p:oleObj>
                </mc:Choice>
                <mc:Fallback>
                  <p:oleObj name="Формула" r:id="rId10" imgW="12192000" imgH="10972800" progId="Equation.3">
                    <p:embed/>
                    <p:pic>
                      <p:nvPicPr>
                        <p:cNvPr id="0" name="Изображение 512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989472" y="2243869"/>
                          <a:ext cx="1433689" cy="11114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5" name="Скругленный прямоугольник 64"/>
          <p:cNvSpPr/>
          <p:nvPr/>
        </p:nvSpPr>
        <p:spPr>
          <a:xfrm>
            <a:off x="2699792" y="1916831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6" name="Группа 28"/>
          <p:cNvGrpSpPr/>
          <p:nvPr/>
        </p:nvGrpSpPr>
        <p:grpSpPr>
          <a:xfrm>
            <a:off x="2699792" y="1844824"/>
            <a:ext cx="2592288" cy="1656185"/>
            <a:chOff x="2555776" y="2243979"/>
            <a:chExt cx="2304256" cy="1110671"/>
          </a:xfrm>
        </p:grpSpPr>
        <p:sp>
          <p:nvSpPr>
            <p:cNvPr id="67" name="Скругленный прямоугольник 6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8" name="Object 1"/>
            <p:cNvGraphicFramePr>
              <a:graphicFrameLocks noChangeAspect="1"/>
            </p:cNvGraphicFramePr>
            <p:nvPr/>
          </p:nvGraphicFramePr>
          <p:xfrm>
            <a:off x="2999075" y="2243979"/>
            <a:ext cx="1476915" cy="1110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Формула" r:id="rId12" imgW="11277600" imgH="10972800" progId="Equation.3">
                    <p:embed/>
                  </p:oleObj>
                </mc:Choice>
                <mc:Fallback>
                  <p:oleObj name="Формула" r:id="rId12" imgW="11277600" imgH="10972800" progId="Equation.3">
                    <p:embed/>
                    <p:pic>
                      <p:nvPicPr>
                        <p:cNvPr id="0" name="Изображение 5124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999075" y="2243979"/>
                          <a:ext cx="1476915" cy="111067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" name="Скругленный прямоугольник 68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4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D2A5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Управляющая кнопка: сведения 32">
            <a:hlinkClick r:id="rId15" action="ppaction://hlinksldjump" highlightClick="1"/>
          </p:cNvPr>
          <p:cNvSpPr/>
          <p:nvPr/>
        </p:nvSpPr>
        <p:spPr>
          <a:xfrm>
            <a:off x="3995936" y="6453336"/>
            <a:ext cx="792088" cy="288032"/>
          </a:xfrm>
          <a:prstGeom prst="actionButtonInformation">
            <a:avLst/>
          </a:prstGeom>
          <a:solidFill>
            <a:srgbClr val="D9B2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6" grpId="0" animBg="1"/>
      <p:bldP spid="56" grpId="1" animBg="1"/>
      <p:bldP spid="61" grpId="0" animBg="1"/>
      <p:bldP spid="61" grpId="1" animBg="1"/>
      <p:bldP spid="65" grpId="0" animBg="1"/>
      <p:bldP spid="6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img-fotki.yandex.ru/get/6605/47407354.6e3/0_e9820_b10c745e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248644" y="1340768"/>
            <a:ext cx="8074867" cy="53958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№2(а)</a:t>
            </a:r>
            <a:endParaRPr lang="ru-RU" sz="5400" b="1" i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ttp://www.clipartbest.com/cliparts/9cp/opj/9cpopjBgi.jpe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01008"/>
            <a:ext cx="3275856" cy="3642644"/>
          </a:xfrm>
          <a:prstGeom prst="rect">
            <a:avLst/>
          </a:prstGeom>
          <a:noFill/>
        </p:spPr>
      </p:pic>
      <p:sp>
        <p:nvSpPr>
          <p:cNvPr id="34" name="Прямоугольник 33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08326"/>
            <a:ext cx="3797152" cy="1531518"/>
          </a:xfrm>
          <a:prstGeom prst="rect">
            <a:avLst/>
          </a:prstGeom>
          <a:noFill/>
        </p:spPr>
      </p:pic>
      <p:pic>
        <p:nvPicPr>
          <p:cNvPr id="58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667244" y="5301209"/>
            <a:ext cx="3476756" cy="1556792"/>
          </a:xfrm>
          <a:prstGeom prst="rect">
            <a:avLst/>
          </a:prstGeom>
          <a:noFill/>
        </p:spPr>
      </p:pic>
      <p:graphicFrame>
        <p:nvGraphicFramePr>
          <p:cNvPr id="20494" name="Object 14"/>
          <p:cNvGraphicFramePr>
            <a:graphicFrameLocks noChangeAspect="1"/>
          </p:cNvGraphicFramePr>
          <p:nvPr/>
        </p:nvGraphicFramePr>
        <p:xfrm>
          <a:off x="4117975" y="549275"/>
          <a:ext cx="3008313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Формула" r:id="rId5" imgW="17983200" imgH="4876800" progId="Equation.3">
                  <p:embed/>
                </p:oleObj>
              </mc:Choice>
              <mc:Fallback>
                <p:oleObj name="Формула" r:id="rId5" imgW="17983200" imgH="4876800" progId="Equation.3">
                  <p:embed/>
                  <p:pic>
                    <p:nvPicPr>
                      <p:cNvPr id="0" name="Изображение 6144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7975" y="549275"/>
                        <a:ext cx="3008313" cy="7699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6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6145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Скругленный прямоугольник 14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8"/>
          <p:cNvGrpSpPr/>
          <p:nvPr/>
        </p:nvGrpSpPr>
        <p:grpSpPr>
          <a:xfrm>
            <a:off x="2699793" y="1916834"/>
            <a:ext cx="2592289" cy="1512170"/>
            <a:chOff x="2555776" y="2348880"/>
            <a:chExt cx="2304256" cy="1014113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"/>
            <p:cNvGraphicFramePr>
              <a:graphicFrameLocks noChangeAspect="1"/>
            </p:cNvGraphicFramePr>
            <p:nvPr/>
          </p:nvGraphicFramePr>
          <p:xfrm>
            <a:off x="3115060" y="2632654"/>
            <a:ext cx="1248832" cy="401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7" name="Формула" r:id="rId9" imgW="9753600" imgH="4267200" progId="Equation.3">
                    <p:embed/>
                  </p:oleObj>
                </mc:Choice>
                <mc:Fallback>
                  <p:oleObj name="Формула" r:id="rId9" imgW="9753600" imgH="4267200" progId="Equation.3">
                    <p:embed/>
                    <p:pic>
                      <p:nvPicPr>
                        <p:cNvPr id="0" name="Изображение 6146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15060" y="2632654"/>
                          <a:ext cx="1248832" cy="40136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Скругленный прямоугольник 1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3"/>
          <p:cNvGrpSpPr/>
          <p:nvPr/>
        </p:nvGrpSpPr>
        <p:grpSpPr>
          <a:xfrm>
            <a:off x="5652120" y="3556000"/>
            <a:ext cx="2592288" cy="1543050"/>
            <a:chOff x="2555776" y="2281130"/>
            <a:chExt cx="2304256" cy="1034821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1"/>
            <p:cNvGraphicFramePr>
              <a:graphicFrameLocks noChangeAspect="1"/>
            </p:cNvGraphicFramePr>
            <p:nvPr/>
          </p:nvGraphicFramePr>
          <p:xfrm>
            <a:off x="3006780" y="2281130"/>
            <a:ext cx="1401234" cy="10348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" name="Формула" r:id="rId11" imgW="12801600" imgH="10972800" progId="Equation.3">
                    <p:embed/>
                  </p:oleObj>
                </mc:Choice>
                <mc:Fallback>
                  <p:oleObj name="Формула" r:id="rId11" imgW="12801600" imgH="10972800" progId="Equation.3">
                    <p:embed/>
                    <p:pic>
                      <p:nvPicPr>
                        <p:cNvPr id="0" name="Изображение 6147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06780" y="2281130"/>
                          <a:ext cx="1401234" cy="103482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Скругленный прямоугольник 24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8"/>
          <p:cNvGrpSpPr/>
          <p:nvPr/>
        </p:nvGrpSpPr>
        <p:grpSpPr>
          <a:xfrm>
            <a:off x="2699792" y="3573016"/>
            <a:ext cx="2592288" cy="1480292"/>
            <a:chOff x="2555776" y="2292270"/>
            <a:chExt cx="2304256" cy="992714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3009228" y="2313862"/>
            <a:ext cx="1461911" cy="967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9" name="Формула" r:id="rId13" imgW="12801600" imgH="10972800" progId="Equation.3">
                    <p:embed/>
                  </p:oleObj>
                </mc:Choice>
                <mc:Fallback>
                  <p:oleObj name="Формула" r:id="rId13" imgW="12801600" imgH="10972800" progId="Equation.3">
                    <p:embed/>
                    <p:pic>
                      <p:nvPicPr>
                        <p:cNvPr id="0" name="Изображение 6148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09228" y="2313862"/>
                          <a:ext cx="1461911" cy="96773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5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3CB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5076056" y="6453336"/>
            <a:ext cx="792088" cy="288032"/>
          </a:xfrm>
          <a:prstGeom prst="actionButtonForwardNext">
            <a:avLst/>
          </a:prstGeom>
          <a:solidFill>
            <a:srgbClr val="1FA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сведения 35">
            <a:hlinkClick r:id="rId16" action="ppaction://hlinksldjump" highlightClick="1"/>
          </p:cNvPr>
          <p:cNvSpPr/>
          <p:nvPr/>
        </p:nvSpPr>
        <p:spPr>
          <a:xfrm>
            <a:off x="4067944" y="6453336"/>
            <a:ext cx="792088" cy="288032"/>
          </a:xfrm>
          <a:prstGeom prst="actionButtonInformation">
            <a:avLst/>
          </a:prstGeom>
          <a:solidFill>
            <a:srgbClr val="00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21" grpId="0" animBg="1"/>
      <p:bldP spid="21" grpId="1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img-fotki.yandex.ru/get/6605/47407354.6e3/0_e9820_b10c745e_orig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248644" y="1340768"/>
            <a:ext cx="8074867" cy="53958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cap="none" spc="0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№2(б)</a:t>
            </a:r>
            <a:endParaRPr lang="ru-RU" sz="5400" b="1" i="1" cap="none" spc="0" dirty="0">
              <a:ln w="1905"/>
              <a:solidFill>
                <a:srgbClr val="00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http://www.clipartbest.com/cliparts/9cp/opj/9cpopjBgi.jpe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501008"/>
            <a:ext cx="3275856" cy="3642644"/>
          </a:xfrm>
          <a:prstGeom prst="rect">
            <a:avLst/>
          </a:prstGeom>
          <a:noFill/>
        </p:spPr>
      </p:pic>
      <p:pic>
        <p:nvPicPr>
          <p:cNvPr id="34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908326"/>
            <a:ext cx="3797152" cy="1531518"/>
          </a:xfrm>
          <a:prstGeom prst="rect">
            <a:avLst/>
          </a:prstGeom>
          <a:noFill/>
        </p:spPr>
      </p:pic>
      <p:pic>
        <p:nvPicPr>
          <p:cNvPr id="41" name="Picture 4" descr="https://avatars.mds.yandex.net/get-pdb/163339/3809b13a-7f4c-402f-a78e-c533922e037a/s1200?webp=false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flipH="1">
            <a:off x="5667244" y="5301209"/>
            <a:ext cx="3476756" cy="1556792"/>
          </a:xfrm>
          <a:prstGeom prst="rect">
            <a:avLst/>
          </a:prstGeom>
          <a:noFill/>
        </p:spPr>
      </p:pic>
      <p:graphicFrame>
        <p:nvGraphicFramePr>
          <p:cNvPr id="93195" name="Object 11"/>
          <p:cNvGraphicFramePr>
            <a:graphicFrameLocks noChangeAspect="1"/>
          </p:cNvGraphicFramePr>
          <p:nvPr/>
        </p:nvGraphicFramePr>
        <p:xfrm>
          <a:off x="3914775" y="549275"/>
          <a:ext cx="34163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Формула" r:id="rId5" imgW="20421600" imgH="4876800" progId="Equation.3">
                  <p:embed/>
                </p:oleObj>
              </mc:Choice>
              <mc:Fallback>
                <p:oleObj name="Формула" r:id="rId5" imgW="20421600" imgH="4876800" progId="Equation.3">
                  <p:embed/>
                  <p:pic>
                    <p:nvPicPr>
                      <p:cNvPr id="0" name="Изображение 7168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14775" y="549275"/>
                        <a:ext cx="3416300" cy="7699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3851920" y="116632"/>
            <a:ext cx="36193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1" cap="none" spc="0" dirty="0" smtClean="0">
                <a:ln w="1905"/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Решите уравнение</a:t>
            </a:r>
            <a:endParaRPr lang="ru-RU" sz="3200" b="1" cap="none" spc="0" dirty="0">
              <a:ln w="1905"/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2"/>
          <p:cNvGrpSpPr/>
          <p:nvPr/>
        </p:nvGrpSpPr>
        <p:grpSpPr>
          <a:xfrm>
            <a:off x="5652120" y="1916830"/>
            <a:ext cx="2592288" cy="1546538"/>
            <a:chOff x="2555776" y="2348880"/>
            <a:chExt cx="2304256" cy="9573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555776" y="2348880"/>
              <a:ext cx="2304256" cy="9361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"/>
            <p:cNvGraphicFramePr>
              <a:graphicFrameLocks noChangeAspect="1"/>
            </p:cNvGraphicFramePr>
            <p:nvPr/>
          </p:nvGraphicFramePr>
          <p:xfrm>
            <a:off x="2747797" y="2389648"/>
            <a:ext cx="1856206" cy="916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" name="Формула" r:id="rId7" imgW="14935200" imgH="10363200" progId="Equation.3">
                    <p:embed/>
                  </p:oleObj>
                </mc:Choice>
                <mc:Fallback>
                  <p:oleObj name="Формула" r:id="rId7" imgW="14935200" imgH="10363200" progId="Equation.3">
                    <p:embed/>
                    <p:pic>
                      <p:nvPicPr>
                        <p:cNvPr id="0" name="Изображение 716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47797" y="2389648"/>
                          <a:ext cx="1856206" cy="91661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Скругленный прямоугольник 14"/>
          <p:cNvSpPr/>
          <p:nvPr/>
        </p:nvSpPr>
        <p:spPr>
          <a:xfrm>
            <a:off x="5652120" y="1916832"/>
            <a:ext cx="2592288" cy="1512169"/>
          </a:xfrm>
          <a:prstGeom prst="roundRect">
            <a:avLst/>
          </a:prstGeom>
          <a:solidFill>
            <a:srgbClr val="336600">
              <a:alpha val="0"/>
            </a:srgb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верно!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8"/>
          <p:cNvGrpSpPr/>
          <p:nvPr/>
        </p:nvGrpSpPr>
        <p:grpSpPr>
          <a:xfrm>
            <a:off x="2699793" y="1916832"/>
            <a:ext cx="2592289" cy="1512169"/>
            <a:chOff x="2555776" y="2348880"/>
            <a:chExt cx="2304256" cy="1014113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555776" y="2348880"/>
              <a:ext cx="2304256" cy="10141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Object 1"/>
            <p:cNvGraphicFramePr>
              <a:graphicFrameLocks noChangeAspect="1"/>
            </p:cNvGraphicFramePr>
            <p:nvPr/>
          </p:nvGraphicFramePr>
          <p:xfrm>
            <a:off x="3120705" y="2639042"/>
            <a:ext cx="1172632" cy="432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1" name="Формула" r:id="rId9" imgW="8534400" imgH="4267200" progId="Equation.3">
                    <p:embed/>
                  </p:oleObj>
                </mc:Choice>
                <mc:Fallback>
                  <p:oleObj name="Формула" r:id="rId9" imgW="8534400" imgH="4267200" progId="Equation.3">
                    <p:embed/>
                    <p:pic>
                      <p:nvPicPr>
                        <p:cNvPr id="0" name="Изображение 7170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120705" y="2639042"/>
                          <a:ext cx="1172632" cy="43224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Скругленный прямоугольник 19"/>
          <p:cNvSpPr/>
          <p:nvPr/>
        </p:nvSpPr>
        <p:spPr>
          <a:xfrm>
            <a:off x="2699792" y="1916832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699792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3"/>
          <p:cNvGrpSpPr/>
          <p:nvPr/>
        </p:nvGrpSpPr>
        <p:grpSpPr>
          <a:xfrm>
            <a:off x="2699792" y="3501010"/>
            <a:ext cx="2592288" cy="1656184"/>
            <a:chOff x="2555776" y="2244253"/>
            <a:chExt cx="2304256" cy="1110693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2555776" y="2292543"/>
              <a:ext cx="2304256" cy="99244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4" name="Object 1"/>
            <p:cNvGraphicFramePr>
              <a:graphicFrameLocks noChangeAspect="1"/>
            </p:cNvGraphicFramePr>
            <p:nvPr/>
          </p:nvGraphicFramePr>
          <p:xfrm>
            <a:off x="3043094" y="2244253"/>
            <a:ext cx="1326444" cy="1110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Формула" r:id="rId11" imgW="11277600" imgH="10972800" progId="Equation.3">
                    <p:embed/>
                  </p:oleObj>
                </mc:Choice>
                <mc:Fallback>
                  <p:oleObj name="Формула" r:id="rId11" imgW="11277600" imgH="10972800" progId="Equation.3">
                    <p:embed/>
                    <p:pic>
                      <p:nvPicPr>
                        <p:cNvPr id="0" name="Изображение 7171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043094" y="2244253"/>
                          <a:ext cx="1326444" cy="111069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Скругленный прямоугольник 24"/>
          <p:cNvSpPr/>
          <p:nvPr/>
        </p:nvSpPr>
        <p:spPr>
          <a:xfrm>
            <a:off x="5652120" y="3573015"/>
            <a:ext cx="2592288" cy="151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8"/>
          <p:cNvGrpSpPr/>
          <p:nvPr/>
        </p:nvGrpSpPr>
        <p:grpSpPr>
          <a:xfrm>
            <a:off x="5652120" y="3500439"/>
            <a:ext cx="2592288" cy="1657350"/>
            <a:chOff x="2555776" y="2243597"/>
            <a:chExt cx="2304256" cy="1111452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2555776" y="2292270"/>
              <a:ext cx="2304256" cy="9927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" name="Object 1"/>
            <p:cNvGraphicFramePr>
              <a:graphicFrameLocks noChangeAspect="1"/>
            </p:cNvGraphicFramePr>
            <p:nvPr/>
          </p:nvGraphicFramePr>
          <p:xfrm>
            <a:off x="3098503" y="2243597"/>
            <a:ext cx="1277055" cy="11114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3" name="Формула" r:id="rId13" imgW="9753600" imgH="10972800" progId="Equation.3">
                    <p:embed/>
                  </p:oleObj>
                </mc:Choice>
                <mc:Fallback>
                  <p:oleObj name="Формула" r:id="rId13" imgW="9753600" imgH="10972800" progId="Equation.3">
                    <p:embed/>
                    <p:pic>
                      <p:nvPicPr>
                        <p:cNvPr id="0" name="Изображение 7172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3098503" y="2243597"/>
                          <a:ext cx="1277055" cy="111145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Скругленный прямоугольник 28"/>
          <p:cNvSpPr/>
          <p:nvPr/>
        </p:nvSpPr>
        <p:spPr>
          <a:xfrm>
            <a:off x="2699792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652120" y="3573016"/>
            <a:ext cx="2592288" cy="151216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0"/>
            </a:schemeClr>
          </a:solidFill>
          <a:ln w="508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Управляющая кнопка: назад 30">
            <a:hlinkClick r:id="rId15" action="ppaction://hlinksldjump" highlightClick="1"/>
          </p:cNvPr>
          <p:cNvSpPr/>
          <p:nvPr/>
        </p:nvSpPr>
        <p:spPr>
          <a:xfrm>
            <a:off x="3059832" y="6453336"/>
            <a:ext cx="792088" cy="288032"/>
          </a:xfrm>
          <a:prstGeom prst="actionButtonBackPrevious">
            <a:avLst/>
          </a:prstGeom>
          <a:solidFill>
            <a:srgbClr val="3CB0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Управляющая кнопка: далее 34">
            <a:hlinkClick r:id="" action="ppaction://hlinkshowjump?jump=nextslide" highlightClick="1"/>
          </p:cNvPr>
          <p:cNvSpPr/>
          <p:nvPr/>
        </p:nvSpPr>
        <p:spPr>
          <a:xfrm>
            <a:off x="5076056" y="6453336"/>
            <a:ext cx="792088" cy="288032"/>
          </a:xfrm>
          <a:prstGeom prst="actionButtonForwardNext">
            <a:avLst/>
          </a:prstGeom>
          <a:solidFill>
            <a:srgbClr val="1FAC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Управляющая кнопка: сведения 35">
            <a:hlinkClick r:id="rId16" action="ppaction://hlinksldjump" highlightClick="1"/>
          </p:cNvPr>
          <p:cNvSpPr/>
          <p:nvPr/>
        </p:nvSpPr>
        <p:spPr>
          <a:xfrm>
            <a:off x="4067944" y="6453336"/>
            <a:ext cx="792088" cy="288032"/>
          </a:xfrm>
          <a:prstGeom prst="actionButtonInformation">
            <a:avLst/>
          </a:prstGeom>
          <a:solidFill>
            <a:srgbClr val="00A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9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  <p:bldP spid="21" grpId="0" animBg="1"/>
      <p:bldP spid="21" grpId="1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3532</Words>
  <Application>WPS Presentation</Application>
  <PresentationFormat>Экран (4:3)</PresentationFormat>
  <Paragraphs>633</Paragraphs>
  <Slides>42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188</vt:i4>
      </vt:variant>
      <vt:variant>
        <vt:lpstr>幻灯片标题</vt:lpstr>
      </vt:variant>
      <vt:variant>
        <vt:i4>42</vt:i4>
      </vt:variant>
    </vt:vector>
  </HeadingPairs>
  <TitlesOfParts>
    <vt:vector size="238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Тема Office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KarMaN</dc:creator>
  <cp:lastModifiedBy>Людмила Мороз</cp:lastModifiedBy>
  <cp:revision>779</cp:revision>
  <dcterms:created xsi:type="dcterms:W3CDTF">2018-07-11T10:51:00Z</dcterms:created>
  <dcterms:modified xsi:type="dcterms:W3CDTF">2025-02-16T16:00:51Z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F579578FF4A44BAE858212F84C29A536_12</vt:lpwstr>
  </property>
  <property fmtid="{D5CDD505-2E9C-101B-9397-08002B2CF9AE}" pid="3" name="KSOProductBuildVer">
    <vt:lpwstr>1049-12.2.0.19805</vt:lpwstr>
  </property>
</Properties>
</file>