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8"/>
  </p:handoutMasterIdLst>
  <p:sldIdLst>
    <p:sldId id="256" r:id="rId3"/>
    <p:sldId id="274" r:id="rId4"/>
    <p:sldId id="276" r:id="rId5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53DE22-837A-4860-AB81-6EE81483307C}">
          <p14:sldIdLst>
            <p14:sldId id="256"/>
            <p14:sldId id="274"/>
            <p14:sldId id="27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8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4041E"/>
    <a:srgbClr val="0D0D71"/>
    <a:srgbClr val="130541"/>
    <a:srgbClr val="230975"/>
    <a:srgbClr val="431153"/>
    <a:srgbClr val="63B35D"/>
    <a:srgbClr val="CCC1D9"/>
    <a:srgbClr val="E9EFF7"/>
    <a:srgbClr val="D8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19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259060" y="262397"/>
            <a:ext cx="1152128" cy="6144667"/>
          </a:xfrm>
          <a:prstGeom prst="rect">
            <a:avLst/>
          </a:prstGeom>
          <a:solidFill>
            <a:srgbClr val="04041E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7736137" y="266281"/>
            <a:ext cx="1152128" cy="6144667"/>
          </a:xfrm>
          <a:prstGeom prst="rect">
            <a:avLst/>
          </a:prstGeom>
          <a:solidFill>
            <a:srgbClr val="130541"/>
          </a:solidFill>
          <a:ln>
            <a:solidFill>
              <a:srgbClr val="130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b="10320"/>
          <a:stretch>
            <a:fillRect/>
          </a:stretch>
        </p:blipFill>
        <p:spPr bwMode="auto">
          <a:xfrm>
            <a:off x="511742" y="255502"/>
            <a:ext cx="7633704" cy="614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36745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132255" y="518370"/>
            <a:ext cx="4102375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- 13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193606">
            <a:off x="767195" y="5013789"/>
            <a:ext cx="7771260" cy="1150702"/>
          </a:xfrm>
          <a:prstGeom prst="rect">
            <a:avLst/>
          </a:prstGeom>
          <a:solidFill>
            <a:schemeClr val="bg1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УМНОЖЕНИЕ</a:t>
            </a:r>
            <a:r>
              <a:rPr lang="ru-RU" sz="3000" b="1" baseline="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 ДЕСЯТИЧНОЙ ДРОБИ НА РАЗРЯДНУЮ ЕДИНИЦУ, 100</a:t>
            </a:r>
            <a:endParaRPr lang="ru-RU" sz="3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642767">
            <a:off x="7713399" y="761326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 rot="205294">
            <a:off x="339850" y="1297168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ae01.alicdn.com/kf/HTB1lGgAXtfvK1RjSspfq6zzXFXaA.jpg_q50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10206" r="3939" b="10320"/>
          <a:stretch>
            <a:fillRect/>
          </a:stretch>
        </p:blipFill>
        <p:spPr bwMode="auto">
          <a:xfrm>
            <a:off x="3203848" y="657785"/>
            <a:ext cx="5770688" cy="48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Успехов!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79512" y="836712"/>
            <a:ext cx="3816423" cy="4536504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scloud.net/uploads/cache/3378068484/inside-out-disney-pixar-ROVq-1024x576-MM-9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8929036" cy="50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 userDrawn="1"/>
        </p:nvSpPr>
        <p:spPr>
          <a:xfrm>
            <a:off x="4644008" y="225835"/>
            <a:ext cx="4211786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86798" y="230398"/>
            <a:ext cx="4211786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wallscloud.net/uploads/cache/3378068484/inside-out-disney-pixar-ROVq-1024x576-MM-9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7"/>
            <a:ext cx="8929036" cy="502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67878" y="389350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9.jpeg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hyperlink" Target="https://wallscloud.net/uploads/cache/3378068484/inside-out-disney-pixar-ROVq-1024x576-MM-90.jpg" TargetMode="External"/><Relationship Id="rId1" Type="http://schemas.openxmlformats.org/officeDocument/2006/relationships/hyperlink" Target="http://ae01.alicdn.com/kf/HTB1lGgAXtfvK1RjSspfq6zzXFXaA.jpg_q50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12835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95536" y="5469588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75264" y="5229002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3782" y="33380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0,004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4316" y="601285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6410" y="333808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5,403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1673" y="54396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14169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58120" y="521748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5536" y="54717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154" y="35267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0,505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4316" y="601285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6410" y="33380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92,68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1673" y="54396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9,268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14169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159732" y="604578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5536" y="54717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710" y="333805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8,05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80092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1255" y="333807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60,4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6016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57313" y="5456899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6040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3845540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Здравствуйте.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слайде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два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несколько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ответов.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найти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093296"/>
            <a:ext cx="75438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75264" y="521849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20940" y="600854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349" y="333810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469590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3567" y="333811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0,75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1673" y="5441764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5229002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21228" y="6023555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150604" y="6023554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75264" y="5229002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158" y="333809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4,32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469590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6410" y="333808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0,207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6016" y="5250810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51673" y="5469589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95536" y="5469588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975264" y="5229002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158" y="3338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4316" y="601285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6410" y="333808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32,56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1673" y="54396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14169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58120" y="521748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5536" y="54717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158" y="333809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124316" y="601285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1255" y="333807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3,68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1673" y="54396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714169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159732" y="604578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5536" y="547177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1154" y="333806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3,123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80092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01255" y="333807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0,57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6016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494277" y="603758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57313" y="5456899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95536" y="5446465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52924" y="6037582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646" y="333806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16,8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80092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62954" y="333807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7,707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6016" y="522900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51673" y="5446464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76762" y="6030686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770,7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301154" y="1257345"/>
            <a:ext cx="936104" cy="5668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Управляющая кнопка: в конец 40">
            <a:hlinkClick r:id="" action="ppaction://noaction" highlightClick="1"/>
          </p:cNvPr>
          <p:cNvSpPr/>
          <p:nvPr/>
        </p:nvSpPr>
        <p:spPr>
          <a:xfrm>
            <a:off x="7345348" y="6262024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975264" y="5218493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20940" y="600854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0886" y="333810"/>
            <a:ext cx="244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,08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469590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16016" y="333809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0,635 · 100 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1673" y="5441764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716016" y="5229002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21228" y="6023555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915816" y="333811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51673" y="352677"/>
            <a:ext cx="1512168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Управляющая кнопка: далее 65">
            <a:hlinkClick r:id="" action="ppaction://hlinkshowjump?jump=nextslide" highlightClick="1"/>
          </p:cNvPr>
          <p:cNvSpPr/>
          <p:nvPr/>
        </p:nvSpPr>
        <p:spPr>
          <a:xfrm>
            <a:off x="8244408" y="6263984"/>
            <a:ext cx="790888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2" grpId="0" animBg="1"/>
      <p:bldP spid="39" grpId="0" animBg="1"/>
      <p:bldP spid="60" grpId="0" animBg="1"/>
      <p:bldP spid="61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</Words>
  <Application>WPS Presentation</Application>
  <PresentationFormat>Экран (4:3)</PresentationFormat>
  <Paragraphs>233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400</cp:revision>
  <dcterms:created xsi:type="dcterms:W3CDTF">2020-03-10T07:50:00Z</dcterms:created>
  <dcterms:modified xsi:type="dcterms:W3CDTF">2024-11-01T15:27:12Z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CA72E16D8A134B52BAC0AE9C35477369_12</vt:lpwstr>
  </property>
  <property fmtid="{D5CDD505-2E9C-101B-9397-08002B2CF9AE}" pid="3" name="KSOProductBuildVer">
    <vt:lpwstr>1049-12.2.0.18607</vt:lpwstr>
  </property>
</Properties>
</file>