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8"/>
  </p:handoutMasterIdLst>
  <p:sldIdLst>
    <p:sldId id="256" r:id="rId3"/>
    <p:sldId id="257" r:id="rId4"/>
    <p:sldId id="270" r:id="rId5"/>
    <p:sldId id="271" r:id="rId6"/>
    <p:sldId id="259" r:id="rId7"/>
    <p:sldId id="260" r:id="rId8"/>
    <p:sldId id="272" r:id="rId9"/>
    <p:sldId id="273" r:id="rId10"/>
    <p:sldId id="274" r:id="rId11"/>
    <p:sldId id="263" r:id="rId12"/>
    <p:sldId id="275" r:id="rId13"/>
    <p:sldId id="261" r:id="rId14"/>
    <p:sldId id="276" r:id="rId15"/>
    <p:sldId id="277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jpe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547664" y="2132856"/>
            <a:ext cx="7258085" cy="28083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ДЕСЯТИЧНАЯ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ЗАПИСЬ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ДРОБНЫХ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ЧИСЕЛ.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</a:t>
            </a:r>
            <a:r>
              <a:rPr lang="en-US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НЕНИЕ 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ДЕСЯТИЧНЫХ ДРОБЕЙ 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5"/>
          <p:cNvGrpSpPr/>
          <p:nvPr userDrawn="1"/>
        </p:nvGrpSpPr>
        <p:grpSpPr>
          <a:xfrm>
            <a:off x="179512" y="1124744"/>
            <a:ext cx="3456384" cy="5316071"/>
            <a:chOff x="3707904" y="764704"/>
            <a:chExt cx="3456384" cy="5316071"/>
          </a:xfrm>
        </p:grpSpPr>
        <p:sp>
          <p:nvSpPr>
            <p:cNvPr id="27" name="Овал 26"/>
            <p:cNvSpPr/>
            <p:nvPr/>
          </p:nvSpPr>
          <p:spPr>
            <a:xfrm>
              <a:off x="4397860" y="1832303"/>
              <a:ext cx="720080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2" descr="https://i.pinimg.com/736x/f5/16/7d/f5167d74e80012d3fe1deb1031a9ca0a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764704"/>
              <a:ext cx="3456384" cy="5316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 userDrawn="1"/>
        </p:nvSpPr>
        <p:spPr>
          <a:xfrm>
            <a:off x="1979712" y="4156333"/>
            <a:ext cx="5725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ДЕСЯТИЧНАЯ ЗАПИСЬ ДРОБНЫХ ЧИСЕЛ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79512" y="1124744"/>
            <a:ext cx="3456384" cy="5316071"/>
            <a:chOff x="3707904" y="764704"/>
            <a:chExt cx="3456384" cy="5316071"/>
          </a:xfrm>
        </p:grpSpPr>
        <p:sp>
          <p:nvSpPr>
            <p:cNvPr id="11" name="Овал 10"/>
            <p:cNvSpPr/>
            <p:nvPr/>
          </p:nvSpPr>
          <p:spPr>
            <a:xfrm>
              <a:off x="4397860" y="1832303"/>
              <a:ext cx="720080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 descr="https://i.pinimg.com/736x/f5/16/7d/f5167d74e80012d3fe1deb1031a9ca0a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764704"/>
              <a:ext cx="3456384" cy="5316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 userDrawn="1"/>
        </p:nvGrpSpPr>
        <p:grpSpPr>
          <a:xfrm flipH="1">
            <a:off x="5292080" y="995335"/>
            <a:ext cx="3672408" cy="5316071"/>
            <a:chOff x="3707904" y="764704"/>
            <a:chExt cx="3456384" cy="5316071"/>
          </a:xfrm>
        </p:grpSpPr>
        <p:sp>
          <p:nvSpPr>
            <p:cNvPr id="9" name="Овал 8"/>
            <p:cNvSpPr/>
            <p:nvPr/>
          </p:nvSpPr>
          <p:spPr>
            <a:xfrm>
              <a:off x="4397860" y="1832303"/>
              <a:ext cx="720080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 descr="https://i.pinimg.com/736x/f5/16/7d/f5167d74e80012d3fe1deb1031a9ca0a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764704"/>
              <a:ext cx="3456384" cy="5316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flipH="1">
            <a:off x="3496235" y="2888154"/>
            <a:ext cx="2118795" cy="2903126"/>
            <a:chOff x="3707904" y="764704"/>
            <a:chExt cx="3456384" cy="5316071"/>
          </a:xfrm>
        </p:grpSpPr>
        <p:sp>
          <p:nvSpPr>
            <p:cNvPr id="9" name="Овал 8"/>
            <p:cNvSpPr/>
            <p:nvPr/>
          </p:nvSpPr>
          <p:spPr>
            <a:xfrm>
              <a:off x="4397860" y="1832303"/>
              <a:ext cx="720080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 descr="https://i.pinimg.com/736x/f5/16/7d/f5167d74e80012d3fe1deb1031a9ca0a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764704"/>
              <a:ext cx="3456384" cy="5316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 userDrawn="1"/>
        </p:nvGrpSpPr>
        <p:grpSpPr>
          <a:xfrm flipH="1">
            <a:off x="3496235" y="2888154"/>
            <a:ext cx="2118795" cy="2903126"/>
            <a:chOff x="3707904" y="764704"/>
            <a:chExt cx="3456384" cy="5316071"/>
          </a:xfrm>
        </p:grpSpPr>
        <p:sp>
          <p:nvSpPr>
            <p:cNvPr id="25" name="Овал 24"/>
            <p:cNvSpPr/>
            <p:nvPr/>
          </p:nvSpPr>
          <p:spPr>
            <a:xfrm>
              <a:off x="4397860" y="1832303"/>
              <a:ext cx="720080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https://i.pinimg.com/736x/f5/16/7d/f5167d74e80012d3fe1deb1031a9ca0a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764704"/>
              <a:ext cx="3456384" cy="5316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 userDrawn="1"/>
        </p:nvGrpSpPr>
        <p:grpSpPr>
          <a:xfrm flipH="1">
            <a:off x="3496235" y="2888154"/>
            <a:ext cx="2118795" cy="2903126"/>
            <a:chOff x="3707904" y="764704"/>
            <a:chExt cx="3456384" cy="5316071"/>
          </a:xfrm>
        </p:grpSpPr>
        <p:sp>
          <p:nvSpPr>
            <p:cNvPr id="30" name="Овал 29"/>
            <p:cNvSpPr/>
            <p:nvPr/>
          </p:nvSpPr>
          <p:spPr>
            <a:xfrm>
              <a:off x="4397860" y="1832303"/>
              <a:ext cx="720080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2" descr="https://i.pinimg.com/736x/f5/16/7d/f5167d74e80012d3fe1deb1031a9ca0a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764704"/>
              <a:ext cx="3456384" cy="5316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flipH="1">
            <a:off x="6708604" y="2839429"/>
            <a:ext cx="2118795" cy="2903126"/>
            <a:chOff x="3707904" y="764704"/>
            <a:chExt cx="3456384" cy="5316071"/>
          </a:xfrm>
        </p:grpSpPr>
        <p:sp>
          <p:nvSpPr>
            <p:cNvPr id="9" name="Овал 8"/>
            <p:cNvSpPr/>
            <p:nvPr/>
          </p:nvSpPr>
          <p:spPr>
            <a:xfrm>
              <a:off x="4397860" y="1832303"/>
              <a:ext cx="720080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 descr="https://i.pinimg.com/736x/f5/16/7d/f5167d74e80012d3fe1deb1031a9ca0a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764704"/>
              <a:ext cx="3456384" cy="5316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467544" y="1970609"/>
            <a:ext cx="6192688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63189" y="3065816"/>
            <a:ext cx="6192688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463187" y="4154724"/>
            <a:ext cx="6192688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3189" y="5247764"/>
            <a:ext cx="6192688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flipH="1">
            <a:off x="3595822" y="4077072"/>
            <a:ext cx="1939863" cy="2519915"/>
            <a:chOff x="3707904" y="764704"/>
            <a:chExt cx="3456384" cy="5316071"/>
          </a:xfrm>
        </p:grpSpPr>
        <p:sp>
          <p:nvSpPr>
            <p:cNvPr id="9" name="Овал 8"/>
            <p:cNvSpPr/>
            <p:nvPr/>
          </p:nvSpPr>
          <p:spPr>
            <a:xfrm>
              <a:off x="4397860" y="1832303"/>
              <a:ext cx="720080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 descr="https://i.pinimg.com/736x/f5/16/7d/f5167d74e80012d3fe1deb1031a9ca0a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764704"/>
              <a:ext cx="3456384" cy="5316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547664" y="1688246"/>
            <a:ext cx="1952926" cy="88232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53130" y="177281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594684" y="1688295"/>
            <a:ext cx="1952926" cy="88232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45274" y="2722973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541418" y="4179363"/>
            <a:ext cx="1952926" cy="88232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5588438" y="4179412"/>
            <a:ext cx="1952926" cy="88232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flipH="1">
            <a:off x="3595822" y="4077072"/>
            <a:ext cx="1939863" cy="2519915"/>
            <a:chOff x="3707904" y="764704"/>
            <a:chExt cx="3456384" cy="5316071"/>
          </a:xfrm>
        </p:grpSpPr>
        <p:sp>
          <p:nvSpPr>
            <p:cNvPr id="9" name="Овал 8"/>
            <p:cNvSpPr/>
            <p:nvPr/>
          </p:nvSpPr>
          <p:spPr>
            <a:xfrm>
              <a:off x="4397860" y="1832303"/>
              <a:ext cx="720080" cy="6480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2" descr="https://i.pinimg.com/736x/f5/16/7d/f5167d74e80012d3fe1deb1031a9ca0a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764704"/>
              <a:ext cx="3456384" cy="5316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1688246"/>
            <a:ext cx="3249070" cy="88232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53130" y="177281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594684" y="1688295"/>
            <a:ext cx="3297796" cy="88232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45274" y="2722973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45274" y="4179363"/>
            <a:ext cx="3249070" cy="88232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5588438" y="4179412"/>
            <a:ext cx="3297796" cy="88232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13.wmf"/><Relationship Id="rId2" Type="http://schemas.openxmlformats.org/officeDocument/2006/relationships/oleObject" Target="../embeddings/oleObject3.bin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i.pinimg.com/736x/f5/16/7d/f5167d74e80012d3fe1deb1031a9ca0a.jp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3" Type="http://schemas.openxmlformats.org/officeDocument/2006/relationships/slideLayout" Target="../slideLayouts/slideLayout2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6381115"/>
            <a:ext cx="8950960" cy="45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0122" y="425541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0122" y="3143815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83803" y="4238797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0171" y="3162511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0171" y="2065200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07234" y="251937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 дроби: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2093" y="838635"/>
            <a:ext cx="339128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36,027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360,27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15059" y="836712"/>
            <a:ext cx="335634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53,16 &gt; 53,106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лыбающееся лицо 17"/>
          <p:cNvSpPr/>
          <p:nvPr/>
        </p:nvSpPr>
        <p:spPr>
          <a:xfrm>
            <a:off x="1696552" y="5270218"/>
            <a:ext cx="1021632" cy="955629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6417207" y="5257610"/>
            <a:ext cx="1021632" cy="955629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879133" y="909102"/>
            <a:ext cx="457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32240" y="909102"/>
            <a:ext cx="4572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139952" y="177281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174" y="620688"/>
            <a:ext cx="8758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неравенство неверно?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398" y="3068960"/>
            <a:ext cx="8758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неравенство верно?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68016" y="1772816"/>
            <a:ext cx="3118500" cy="71645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27,301 &gt; 27,031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768571"/>
            <a:ext cx="3102492" cy="72008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80,123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80,1023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68016" y="4278528"/>
            <a:ext cx="3118500" cy="71645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72,006 &gt; 72,016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274283"/>
            <a:ext cx="3102492" cy="72008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7998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14,8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1680" y="2204860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75836"/>
            <a:ext cx="338437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одной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0162" y="4243959"/>
            <a:ext cx="340004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162" y="3170822"/>
            <a:ext cx="338259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7615" y="5343323"/>
            <a:ext cx="33825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колько угодно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071" y="3137125"/>
            <a:ext cx="338437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девять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40731" y="5336336"/>
            <a:ext cx="340004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одной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071" y="2072835"/>
            <a:ext cx="338259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0851" y="4216257"/>
            <a:ext cx="33825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угодно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231856"/>
            <a:ext cx="93610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7889" y="116632"/>
            <a:ext cx="8654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десятичных дробей расположено на координатном луче между дробями …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3186" y="1070739"/>
            <a:ext cx="377760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8,1  и  8,2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93208" y="1070739"/>
            <a:ext cx="3799272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  и  0,06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1680" y="2204860"/>
            <a:ext cx="984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75836"/>
            <a:ext cx="338437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0, 1, 2, 3, 4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785" y="5365585"/>
            <a:ext cx="340004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1, 2, 3, 4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603" y="3152396"/>
            <a:ext cx="338259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603" y="4241563"/>
            <a:ext cx="33825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1, 2, 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071" y="3137125"/>
            <a:ext cx="338437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1, 2, 3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11618" y="4241563"/>
            <a:ext cx="340004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9071" y="2072835"/>
            <a:ext cx="338259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30851" y="5331987"/>
            <a:ext cx="33825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1, 2, 3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83968" y="231856"/>
            <a:ext cx="93610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7889" y="116632"/>
            <a:ext cx="8654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цифрами можно заменить звёздочку, чтобы неравенство было верным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3186" y="1070739"/>
            <a:ext cx="377760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16,045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16,0⁎5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93208" y="1070739"/>
            <a:ext cx="3799272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0,1⁎5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0,14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7234" y="204422"/>
            <a:ext cx="846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Дробь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записывается в виде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десятичной дроби так: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0,231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3232" y="533633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231,1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157" y="4234649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5800" y="316318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23,1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743031"/>
            <a:ext cx="1944216" cy="108388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205579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1,037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92063" y="533633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1037,1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92063" y="4250048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92063" y="313232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10,37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09043" y="2215495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987425" y="749300"/>
          <a:ext cx="84137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Формула" r:id="rId2" imgW="7010400" imgH="9448800" progId="Equation.3">
                  <p:embed/>
                </p:oleObj>
              </mc:Choice>
              <mc:Fallback>
                <p:oleObj name="Формула" r:id="rId2" imgW="7010400" imgH="9448800" progId="Equation.3">
                  <p:embed/>
                  <p:pic>
                    <p:nvPicPr>
                      <p:cNvPr id="0" name="Изображение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749300"/>
                        <a:ext cx="84137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827189" y="753655"/>
            <a:ext cx="1944216" cy="108388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7308850" y="760413"/>
          <a:ext cx="1062038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Формула" r:id="rId4" imgW="8839200" imgH="9448800" progId="Equation.3">
                  <p:embed/>
                </p:oleObj>
              </mc:Choice>
              <mc:Fallback>
                <p:oleObj name="Формула" r:id="rId4" imgW="8839200" imgH="9448800" progId="Equation.3">
                  <p:embed/>
                  <p:pic>
                    <p:nvPicPr>
                      <p:cNvPr id="0" name="Изображение 20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760413"/>
                        <a:ext cx="1062038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65886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037518"/>
            <a:ext cx="86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Знайка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02464" y="172758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02464" y="327398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02464" y="250364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02464" y="405464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02464" y="4811337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56176" y="172758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56176" y="3273985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56176" y="250364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56176" y="405464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56176" y="4811337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1" action="ppaction://hlinksldjump" highlightClick="1"/>
          </p:cNvPr>
          <p:cNvSpPr/>
          <p:nvPr/>
        </p:nvSpPr>
        <p:spPr>
          <a:xfrm>
            <a:off x="4212736" y="559939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091470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rId12" action="ppaction://hlinksldjump" highlightClick="1"/>
          </p:cNvPr>
          <p:cNvSpPr/>
          <p:nvPr/>
        </p:nvSpPr>
        <p:spPr>
          <a:xfrm>
            <a:off x="6156176" y="5572646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0312" y="213285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234" y="332656"/>
            <a:ext cx="846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прочитать дробь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4,003?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1" y="2075835"/>
            <a:ext cx="6045217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етыре целых три десятых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70" y="5336336"/>
            <a:ext cx="6073213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целых три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миллионных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6186" y="3170821"/>
            <a:ext cx="604203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целых три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сотых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651" y="4229450"/>
            <a:ext cx="604203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целых три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тысячных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80312" y="213285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234" y="332656"/>
            <a:ext cx="846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прочитать дробь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2,01?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1" y="2075835"/>
            <a:ext cx="6045217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целых одна десятая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70" y="5336336"/>
            <a:ext cx="6073213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целых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70" y="4247454"/>
            <a:ext cx="6042038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целых одна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тысячная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70" y="3140968"/>
            <a:ext cx="6042038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целых одна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сотая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7234" y="204422"/>
            <a:ext cx="846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… записывается в виде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десятичной дроби так: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3232" y="533633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24,0008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9142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24,08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2207" y="4242412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24,008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7" y="743031"/>
            <a:ext cx="1944216" cy="108388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205579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92063" y="533633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15,0007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92063" y="4250048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15,007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04631" y="316318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15,07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640294" y="749190"/>
          <a:ext cx="15367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Формула" r:id="rId2" imgW="12801600" imgH="9448800" progId="Equation.3">
                  <p:embed/>
                </p:oleObj>
              </mc:Choice>
              <mc:Fallback>
                <p:oleObj name="Формула" r:id="rId2" imgW="12801600" imgH="9448800" progId="Equation.3">
                  <p:embed/>
                  <p:pic>
                    <p:nvPicPr>
                      <p:cNvPr id="0" name="Объект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94" y="749190"/>
                        <a:ext cx="15367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827189" y="753655"/>
            <a:ext cx="1944216" cy="108388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7218363" y="760413"/>
          <a:ext cx="12446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Формула" r:id="rId4" imgW="10363200" imgH="9448800" progId="Equation.3">
                  <p:embed/>
                </p:oleObj>
              </mc:Choice>
              <mc:Fallback>
                <p:oleObj name="Формула" r:id="rId4" imgW="10363200" imgH="9448800" progId="Equation.3">
                  <p:embed/>
                  <p:pic>
                    <p:nvPicPr>
                      <p:cNvPr id="0" name="Изображение 10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363" y="760413"/>
                        <a:ext cx="124460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7234" y="306034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Дробь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1589" y="4228687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4,002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40,002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4891" y="2051238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40,02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2691915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40,0200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1447" y="980728"/>
            <a:ext cx="2691915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60, 0070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205579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6,0007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92063" y="533633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60,07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92063" y="315417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9512" y="4228687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60,007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07234" y="204422"/>
            <a:ext cx="846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Частное … записывается в виде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десятичной дроби так: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1589" y="2065200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0,0016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0,16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1589" y="4228687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0,00016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2608" y="1279795"/>
            <a:ext cx="339128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: 100 000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80113" y="1279795"/>
            <a:ext cx="335634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: 10 000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205579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6,0007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92063" y="533633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60,07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92063" y="315417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9512" y="4228687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60,007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836712"/>
            <a:ext cx="432048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 8 см = 2,8 см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234" y="251937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 … 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9042" y="1776442"/>
            <a:ext cx="1826353" cy="71645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772816"/>
            <a:ext cx="1816978" cy="72008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4440" y="3293695"/>
            <a:ext cx="432048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кг 20 г = 3,02 кг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914" y="2708920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 … 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2745" y="4275904"/>
            <a:ext cx="1826353" cy="71645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9042" y="4275904"/>
            <a:ext cx="1816978" cy="72008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1088" y="177281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836712"/>
            <a:ext cx="5976664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 т  или  1200 кг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234" y="251937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больше 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2745" y="1772816"/>
            <a:ext cx="1826353" cy="71645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кг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9042" y="1765957"/>
            <a:ext cx="1816978" cy="72008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 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3293695"/>
            <a:ext cx="5976664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или  65 см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914" y="2708920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Что меньше 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5280" y="4255248"/>
            <a:ext cx="1826353" cy="71645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9042" y="4251622"/>
            <a:ext cx="1816978" cy="720080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6,4 </a:t>
            </a:r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1088" y="177281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1376</Words>
  <Application>WPS Presentation</Application>
  <PresentationFormat>Экран (4:3)</PresentationFormat>
  <Paragraphs>263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Equation.3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52</cp:revision>
  <dcterms:created xsi:type="dcterms:W3CDTF">2020-10-13T08:41:00Z</dcterms:created>
  <dcterms:modified xsi:type="dcterms:W3CDTF">2024-11-01T15:49:06Z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2A528B89CEE94426A8CB117CE7F65B30_12</vt:lpwstr>
  </property>
  <property fmtid="{D5CDD505-2E9C-101B-9397-08002B2CF9AE}" pid="3" name="KSOProductBuildVer">
    <vt:lpwstr>1049-12.2.0.18607</vt:lpwstr>
  </property>
</Properties>
</file>